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D83F-5B35-639C-687B-41170AC7A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A607-ABAE-A0B1-ED1C-9EB27A0A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8C8A-AFB1-33B5-2E2F-D215A13F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9DA0-77E1-ED88-CB6D-8F3D1BA6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DD3D-27E8-EFE6-B537-7E76E430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2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C4A7-A719-002B-0150-3FF74E3B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C47A2-2C27-05FE-41FC-F5C5E95CD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98A7-CDD9-8AB4-884A-B34A2EB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FE2A-23EB-A71D-E146-D104AA4E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BCDC-130B-1583-E66A-C53F6019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01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D7938-BA7E-92B0-FF17-64DF3E7AC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B723E-F3F1-96F1-002C-9A5A5B06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CAEC-3AC8-55CF-6C95-C305B2BB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2C00-602D-BD96-97C6-155BD03E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410E-E4B0-5A71-282D-ED0A5186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31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9263-842C-0E77-F927-3A3DBF6B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BD39-801C-65F2-AE15-39ADCC4E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7F98-5B27-53A0-5B74-160DA0E2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1C8D-7863-A385-36E0-34E13A5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C96E-2D66-CBBA-AE6A-1050E445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1EC2-04C9-5CBB-85F7-DA85FDCE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97871-1DF2-81AD-707B-E1B37D0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2DCD-9AE2-DC82-4797-846F75E6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B3E8-F2D7-655F-4341-BF1086C8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58EE-3805-274C-39FF-4DBC409C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86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79A1-7D05-768E-9FFB-AE9FBBEB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7C45-8488-4433-9D08-157A65E4F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8F638-BDBC-4F38-CF8E-859E4512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5E067-9D78-436E-2B12-DCBB23E7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44B39-BDEB-7DCC-AD4B-7CA40FA1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D3E1-9E6C-8F33-8CED-CD3B265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0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7B70-3E8D-363F-4D98-8A233810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F7015-771E-8690-74B4-18C7BE2E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C02F8-17A6-6E10-614C-9B6BAEF10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619C6-4617-542C-C087-E797A9B6D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427B7-33B7-BF34-8DFF-2A29D6C98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64282-DBE4-67BB-246C-EC6287C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9B5A8-DB13-9593-53C0-818CC6DB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DC063-AFBB-A599-0FF8-716B2E4D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5ED3-A4A5-4DD5-C013-83B23317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9F99E-DAE3-541D-6FE0-F6C0653D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635A3-FA53-0494-5318-EB8AFC83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020AE-0ECC-EF73-14BA-7CC8123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3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C933E-6F1C-1CE2-DE30-529351D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6C7D-EE81-9245-5BA9-97F6EE62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293C-A259-43DD-C989-3247E6B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53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C2FD-3F1F-6AF6-6C16-642A246A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98B1-C190-6A7C-7706-C8F98272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26BC6-EB1F-F170-3492-544493AF7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278F-2281-F692-BDD6-651D5540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6C87-7503-E9D4-B986-98037C3D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1D37-42BB-549F-0FD0-B1313D79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93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3D48-94F0-AB69-8173-F5F5B1B4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7B13-3109-ECB6-F11A-535A60F5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AED38-49A4-B15C-77CD-90D54422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3496-5D08-0167-8CF1-9487B8BB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9770-9B6F-A060-2F43-E0DBE72C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50EC-A102-DC94-6885-74B7608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19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0ADF2-4F98-D5A1-F91A-47FE61E2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DD3E-998C-4B51-34F2-2D8EFF81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699F-21E0-A735-E8D3-AEAA27533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313C-0F02-41FC-9A17-3BA9F529EFDC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6B86-DD9D-5A3D-1253-72E9DD8C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A4ED-4948-AFE5-A9E0-47F037C55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FB62-43D7-4CC5-B9F8-6448635615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6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yashah29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734F-287E-CE8B-BC7B-83FF1F85E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Inspirational Quote Generator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0849D-8A25-20E4-60E8-E8B9D8D4B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Kavya Shah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78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B73E-E1B1-265B-A4E2-3D2EF780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Relevance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349F-237C-C561-BBB3-3238170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Engagement: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Relevant for applications focusing on user engagement and positive content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Content Platforms: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content platforms looking to enhance user experience.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63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0B5A-72DD-C952-BA7D-D5CDA242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1AAA-BF39-4E16-A16A-7A56A07C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I'll now open the floor for any questions or clarifications. Feel free to ask about specific code aspects or programming concepts.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05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812A-9014-66DD-1DC8-74BA1DD7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9EE5-9F3C-D8B4-D03D-0E62C90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my </a:t>
            </a:r>
            <a:r>
              <a:rPr lang="en-US" dirty="0">
                <a:hlinkClick r:id="rId2"/>
              </a:rPr>
              <a:t>GitHub </a:t>
            </a:r>
            <a:r>
              <a:rPr lang="en-US" dirty="0"/>
              <a:t>repository for the project code.</a:t>
            </a:r>
          </a:p>
          <a:p>
            <a:r>
              <a:rPr lang="en-US" dirty="0"/>
              <a:t>Stay inspired every day with the Inspirational Quote Generator.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3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0FCA-6019-D5E0-80C1-3B669813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83DB-F0E3-849A-E271-3A515721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Welcome to the Inspirational Quotes Generator project! In a challenging world, this application seeks to provide users with daily inspiration and motivation. Using technology, the project retrieves quotes from an external API, resulting in a positive and uplifting experience for users seeking a boost in their daily lives.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91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9B6A-1487-2BC4-642A-397BDDCA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538C3-1F0A-0166-7411-C90D11D2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Inspirational Quote Generator is a web application that provides a daily dose of motivation. With a clean and user-friendly interface, users can receive new inspirational quotes with the click of a button. The project focuses on simplicity, accessibility, and the ability to easily share generated quotes.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25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EA2A-1E45-4180-5E65-C4D73185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STRUCTURE</a:t>
            </a:r>
            <a:endParaRPr lang="en-C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99E942-4B69-F5BE-8DA3-74AA6D2EA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1400324"/>
            <a:ext cx="11582400" cy="520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 HTML structure is the backbone of our web page, defining how the content is organized and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Key components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The root element that wraps all content on the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&lt;head&gt;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Contains meta-information about the document, such as character set and viewport settings.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&lt;body&gt;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Encloses the content visible to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&lt;link&gt;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Establishes a connection to an external stylesheet (styles.css) for consistent styling.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Links the JavaScript file (script.js) to introduce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5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886-B7CE-8E8A-AB7C-A7574CF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403B-153F-1C72-B9F7-1A8B956B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CSS (Cascading Style Sheets) is responsible for styling the HTML elements, ensuring an aesthetically pleasing and consistent layout.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styling features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Body Styles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overall appearance of the webpage.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Container Styles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Sets the maximum width, margin, background color, padding, and box shadow for the central container.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Header Styles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Adjusts the color of the header (h1).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Quote Container Styles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Manages the margin for the quote container.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Text Styles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Specifies the font size for the quote 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Button Styles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Configures the appearance of the button and its hover effect.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6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B64D-6ECB-51F0-9174-1BE0E06B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Functionality Structure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703952-0A0D-6F3C-E63E-C1B1B0DEE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505" y="2138988"/>
            <a:ext cx="11871158" cy="372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JavaScript adds interactivity to the webpage, making it dynamic and responsive.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Key JavaScript features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DOMContentLoaded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Event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Ensures the script runs after the HTML has been fully loaded.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getRandomQuote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Fetches a random quote from an external API.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Asynchronous Fetch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fetch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to make an asynchronous API call.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Updating 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Dynamically updates the quote text in the HTML based on the fetched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Error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Manages potential errors during the API call, providing a smooth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2A6-7F57-D823-2DB5-2F9B4AB6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1BF8-A591-D05A-610D-95EF62EC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Inspirational Quote Generator project successfully combines technology and motivation, resulting in a simple yet effective tool. By providing users with daily inspiration, the application helps to create a positive online experience.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10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C929-A74B-B035-E1DD-12380159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Enhancements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F5C0-84A3-2F83-F51C-2246A488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Accounts: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Allow users to create accounts to track their favorite quotes.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personalized daily notifications.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Theming Options: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different themes or color schemes for user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Social Media 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users to share their favorite quotes directly on social media platforms.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47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9C9-D210-1E1F-EB43-A84D43B0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F8E4-70AA-8B6C-6851-FDDFEC58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HTML, CSS, and JavaScript Integration:</a:t>
            </a: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Practical application of front-end development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Asynchronous Programming:</a:t>
            </a: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Understanding the use of asynchronous functions for improved user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374151"/>
                </a:solidFill>
                <a:effectLst/>
                <a:latin typeface="Söhne"/>
              </a:rPr>
              <a:t>API Integration:</a:t>
            </a: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Fetching data from an external API and handling responses.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35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644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Söhne Mono</vt:lpstr>
      <vt:lpstr>Office Theme</vt:lpstr>
      <vt:lpstr>Inspirational Quote Generator</vt:lpstr>
      <vt:lpstr>Objective</vt:lpstr>
      <vt:lpstr>Project Overview</vt:lpstr>
      <vt:lpstr>HTML CODE STRUCTURE</vt:lpstr>
      <vt:lpstr>CSS STYLING STRUCTURE</vt:lpstr>
      <vt:lpstr>JavaScript Functionality Structure</vt:lpstr>
      <vt:lpstr>Conclusion</vt:lpstr>
      <vt:lpstr>Potential Enhancements</vt:lpstr>
      <vt:lpstr>Learning Outcomes</vt:lpstr>
      <vt:lpstr>Industry Relevance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Inspirational Quote Generator</dc:title>
  <dc:creator>Kavya shah</dc:creator>
  <cp:lastModifiedBy>Kavya shah</cp:lastModifiedBy>
  <cp:revision>2</cp:revision>
  <dcterms:created xsi:type="dcterms:W3CDTF">2024-02-04T04:48:11Z</dcterms:created>
  <dcterms:modified xsi:type="dcterms:W3CDTF">2024-02-04T05:03:23Z</dcterms:modified>
</cp:coreProperties>
</file>