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D3412-AAE7-ED8E-94A3-93F8BBC722BE}" v="7" dt="2024-02-22T05:46:57.875"/>
    <p1510:client id="{CC1A85E5-0545-959F-2F05-DC62E50F5F09}" v="104" dt="2024-02-21T10:03:29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758906"/>
            <a:ext cx="534285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KAVYA SHREE A – au2021508020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ssuguneshgobu@gmail.com</cp:lastModifiedBy>
  <cp:revision>85</cp:revision>
  <dcterms:created xsi:type="dcterms:W3CDTF">2021-04-26T07:43:48Z</dcterms:created>
  <dcterms:modified xsi:type="dcterms:W3CDTF">2024-04-29T06:08:53Z</dcterms:modified>
</cp:coreProperties>
</file>