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ollektif Bold" charset="1" panose="020B0604020101010102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700968" y="3643112"/>
            <a:ext cx="13769654" cy="349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b="true" sz="8607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LANGSCAPE: LANGUAGE LEARNING APPLICATION</a:t>
            </a:r>
          </a:p>
          <a:p>
            <a:pPr algn="ctr">
              <a:lnSpc>
                <a:spcPts val="860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613" y="3277572"/>
            <a:ext cx="13191961" cy="122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FUTURE ENHANCEMENTS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080793" y="4704237"/>
            <a:ext cx="10719600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Add more languages.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Gamification (achievements, rewards).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Mobile app development.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Personalized learning paths.</a:t>
            </a: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1750" y="3811761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6" id="46"/>
          <p:cNvSpPr txBox="true"/>
          <p:nvPr/>
        </p:nvSpPr>
        <p:spPr>
          <a:xfrm rot="0">
            <a:off x="3321750" y="5745970"/>
            <a:ext cx="10762318" cy="317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83" indent="-368492" lvl="1">
              <a:lnSpc>
                <a:spcPts val="5120"/>
              </a:lnSpc>
              <a:buFont typeface="Arial"/>
              <a:buChar char="•"/>
            </a:pPr>
            <a:r>
              <a:rPr lang="en-US" sz="341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LangScape is a scalable, interactive app for language learning.</a:t>
            </a:r>
          </a:p>
          <a:p>
            <a:pPr algn="l" marL="736983" indent="-368492" lvl="1">
              <a:lnSpc>
                <a:spcPts val="5120"/>
              </a:lnSpc>
              <a:buFont typeface="Arial"/>
              <a:buChar char="•"/>
            </a:pPr>
            <a:r>
              <a:rPr lang="en-US" sz="3413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Built with modern technologies for easy expansion.</a:t>
            </a:r>
          </a:p>
          <a:p>
            <a:pPr algn="l">
              <a:lnSpc>
                <a:spcPts val="51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2992752"/>
            <a:ext cx="10620170" cy="122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DEVELOPMENT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4858878" y="4951727"/>
            <a:ext cx="1071960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Developed using React JS and MongoDB</a:t>
            </a:r>
          </a:p>
          <a:p>
            <a:pPr algn="l">
              <a:lnSpc>
                <a:spcPts val="4079"/>
              </a:lnSpc>
            </a:pP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Features: Authentication, Language Selection, Dashboard with Progress Tracking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7618" y="3254992"/>
            <a:ext cx="13191961" cy="122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080793" y="4799487"/>
            <a:ext cx="1071960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LangScape is a web-based app designed for language learners.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Offers three languages: Kannada, English, and others.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Allows users to track their learning progress.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6650" y="3186793"/>
            <a:ext cx="13191961" cy="122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KEY 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080793" y="4704237"/>
            <a:ext cx="10719600" cy="443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User Authentication: Secure login and sign-up.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Language Selection: Choose a language from the available options.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Dashboard: Displays language details.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Progress Bar: Shows learning progress dynamically.</a:t>
            </a: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613" y="3277572"/>
            <a:ext cx="13191961" cy="122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TECHNOLOGY STACK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080793" y="4704237"/>
            <a:ext cx="10719600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Frontend: React JS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Backend: MongoDB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Authentication: Firebase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Styling: CSS3</a:t>
            </a:r>
          </a:p>
          <a:p>
            <a:pPr algn="l">
              <a:lnSpc>
                <a:spcPts val="5099"/>
              </a:lnSpc>
            </a:pP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4549" y="1222371"/>
            <a:ext cx="12514557" cy="221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APPLICATION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66313" y="8258175"/>
            <a:ext cx="5311909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30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LANGUAGE SELECTION: CHOOSE LANGUAGE FROM KANNADA, ENGLISH, ETC.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59704" y="8365929"/>
            <a:ext cx="531190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30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AUTHENTICATION PAGE: SECURE USER LOGIN.</a:t>
            </a:r>
          </a:p>
          <a:p>
            <a:pPr algn="ctr">
              <a:lnSpc>
                <a:spcPts val="30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832094" y="8258175"/>
            <a:ext cx="5311909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300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DASHBOARD: DISPLAYS LANGUAGE INFO AND TRACKS LEARNING.</a:t>
            </a:r>
          </a:p>
          <a:p>
            <a:pPr algn="l">
              <a:lnSpc>
                <a:spcPts val="3000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27862" y="3155188"/>
            <a:ext cx="5032277" cy="503227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0573" y="3155413"/>
            <a:ext cx="5029572" cy="502957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12738" y="3155188"/>
            <a:ext cx="5032277" cy="5032277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8699" y="2075312"/>
            <a:ext cx="6967300" cy="221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DATABASE STRUCTURE</a:t>
            </a:r>
          </a:p>
        </p:txBody>
      </p:sp>
      <p:grpSp>
        <p:nvGrpSpPr>
          <p:cNvPr name="Group 3" id="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85129" y="5200057"/>
            <a:ext cx="14370968" cy="1027869"/>
            <a:chOff x="0" y="0"/>
            <a:chExt cx="3784946" cy="270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84946" cy="270714"/>
            </a:xfrm>
            <a:custGeom>
              <a:avLst/>
              <a:gdLst/>
              <a:ahLst/>
              <a:cxnLst/>
              <a:rect r="r" b="b" t="t" l="l"/>
              <a:pathLst>
                <a:path h="270714" w="3784946">
                  <a:moveTo>
                    <a:pt x="27475" y="0"/>
                  </a:moveTo>
                  <a:lnTo>
                    <a:pt x="3757472" y="0"/>
                  </a:lnTo>
                  <a:cubicBezTo>
                    <a:pt x="3772646" y="0"/>
                    <a:pt x="3784946" y="12301"/>
                    <a:pt x="3784946" y="27475"/>
                  </a:cubicBezTo>
                  <a:lnTo>
                    <a:pt x="3784946" y="243240"/>
                  </a:lnTo>
                  <a:cubicBezTo>
                    <a:pt x="3784946" y="258414"/>
                    <a:pt x="3772646" y="270714"/>
                    <a:pt x="3757472" y="270714"/>
                  </a:cubicBezTo>
                  <a:lnTo>
                    <a:pt x="27475" y="270714"/>
                  </a:lnTo>
                  <a:cubicBezTo>
                    <a:pt x="12301" y="270714"/>
                    <a:pt x="0" y="258414"/>
                    <a:pt x="0" y="243240"/>
                  </a:cubicBezTo>
                  <a:lnTo>
                    <a:pt x="0" y="27475"/>
                  </a:lnTo>
                  <a:cubicBezTo>
                    <a:pt x="0" y="12301"/>
                    <a:pt x="12301" y="0"/>
                    <a:pt x="27475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3784946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85129" y="6466051"/>
            <a:ext cx="16257224" cy="1074330"/>
            <a:chOff x="0" y="0"/>
            <a:chExt cx="4281738" cy="2829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1738" cy="282951"/>
            </a:xfrm>
            <a:custGeom>
              <a:avLst/>
              <a:gdLst/>
              <a:ahLst/>
              <a:cxnLst/>
              <a:rect r="r" b="b" t="t" l="l"/>
              <a:pathLst>
                <a:path h="282951" w="4281738">
                  <a:moveTo>
                    <a:pt x="24287" y="0"/>
                  </a:moveTo>
                  <a:lnTo>
                    <a:pt x="4257451" y="0"/>
                  </a:lnTo>
                  <a:cubicBezTo>
                    <a:pt x="4263892" y="0"/>
                    <a:pt x="4270070" y="2559"/>
                    <a:pt x="4274624" y="7113"/>
                  </a:cubicBezTo>
                  <a:cubicBezTo>
                    <a:pt x="4279179" y="11668"/>
                    <a:pt x="4281738" y="17846"/>
                    <a:pt x="4281738" y="24287"/>
                  </a:cubicBezTo>
                  <a:lnTo>
                    <a:pt x="4281738" y="258664"/>
                  </a:lnTo>
                  <a:cubicBezTo>
                    <a:pt x="4281738" y="272077"/>
                    <a:pt x="4270864" y="282951"/>
                    <a:pt x="4257451" y="282951"/>
                  </a:cubicBezTo>
                  <a:lnTo>
                    <a:pt x="24287" y="282951"/>
                  </a:lnTo>
                  <a:cubicBezTo>
                    <a:pt x="10874" y="282951"/>
                    <a:pt x="0" y="272077"/>
                    <a:pt x="0" y="258664"/>
                  </a:cubicBezTo>
                  <a:lnTo>
                    <a:pt x="0" y="24287"/>
                  </a:lnTo>
                  <a:cubicBezTo>
                    <a:pt x="0" y="10874"/>
                    <a:pt x="10874" y="0"/>
                    <a:pt x="2428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4281738" cy="263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5129" y="7732045"/>
            <a:ext cx="16257224" cy="1027869"/>
            <a:chOff x="0" y="0"/>
            <a:chExt cx="4281738" cy="270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81738" cy="270714"/>
            </a:xfrm>
            <a:custGeom>
              <a:avLst/>
              <a:gdLst/>
              <a:ahLst/>
              <a:cxnLst/>
              <a:rect r="r" b="b" t="t" l="l"/>
              <a:pathLst>
                <a:path h="270714" w="4281738">
                  <a:moveTo>
                    <a:pt x="24287" y="0"/>
                  </a:moveTo>
                  <a:lnTo>
                    <a:pt x="4257451" y="0"/>
                  </a:lnTo>
                  <a:cubicBezTo>
                    <a:pt x="4263892" y="0"/>
                    <a:pt x="4270070" y="2559"/>
                    <a:pt x="4274624" y="7113"/>
                  </a:cubicBezTo>
                  <a:cubicBezTo>
                    <a:pt x="4279179" y="11668"/>
                    <a:pt x="4281738" y="17846"/>
                    <a:pt x="4281738" y="24287"/>
                  </a:cubicBezTo>
                  <a:lnTo>
                    <a:pt x="4281738" y="246427"/>
                  </a:lnTo>
                  <a:cubicBezTo>
                    <a:pt x="4281738" y="259841"/>
                    <a:pt x="4270864" y="270714"/>
                    <a:pt x="4257451" y="270714"/>
                  </a:cubicBezTo>
                  <a:lnTo>
                    <a:pt x="24287" y="270714"/>
                  </a:lnTo>
                  <a:cubicBezTo>
                    <a:pt x="10874" y="270714"/>
                    <a:pt x="0" y="259841"/>
                    <a:pt x="0" y="246427"/>
                  </a:cubicBezTo>
                  <a:lnTo>
                    <a:pt x="0" y="24287"/>
                  </a:lnTo>
                  <a:cubicBezTo>
                    <a:pt x="0" y="10874"/>
                    <a:pt x="10874" y="0"/>
                    <a:pt x="2428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4281738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28699" y="5401254"/>
            <a:ext cx="14027398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USERS: STORES USER DATA AND PROGRESS.</a:t>
            </a: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28699" y="6667248"/>
            <a:ext cx="15913654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LANGUAGES: STORES DETAILS ABOUT AVAILABLE LANGUAGES.</a:t>
            </a: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28699" y="7933241"/>
            <a:ext cx="15913654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LESSONS: STORES INDIVIDUAL LESSONS FOR EACH LANGUAGE.</a:t>
            </a:r>
          </a:p>
          <a:p>
            <a:pPr algn="l">
              <a:lnSpc>
                <a:spcPts val="400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37877" y="4290500"/>
            <a:ext cx="10574733" cy="1027869"/>
            <a:chOff x="0" y="0"/>
            <a:chExt cx="2785115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5115" cy="270714"/>
            </a:xfrm>
            <a:custGeom>
              <a:avLst/>
              <a:gdLst/>
              <a:ahLst/>
              <a:cxnLst/>
              <a:rect r="r" b="b" t="t" l="l"/>
              <a:pathLst>
                <a:path h="270714" w="2785115">
                  <a:moveTo>
                    <a:pt x="37338" y="0"/>
                  </a:moveTo>
                  <a:lnTo>
                    <a:pt x="2747777" y="0"/>
                  </a:lnTo>
                  <a:cubicBezTo>
                    <a:pt x="2768398" y="0"/>
                    <a:pt x="2785115" y="16717"/>
                    <a:pt x="2785115" y="37338"/>
                  </a:cubicBezTo>
                  <a:lnTo>
                    <a:pt x="2785115" y="233377"/>
                  </a:lnTo>
                  <a:cubicBezTo>
                    <a:pt x="2785115" y="253998"/>
                    <a:pt x="2768398" y="270714"/>
                    <a:pt x="2747777" y="270714"/>
                  </a:cubicBezTo>
                  <a:lnTo>
                    <a:pt x="37338" y="270714"/>
                  </a:lnTo>
                  <a:cubicBezTo>
                    <a:pt x="27435" y="270714"/>
                    <a:pt x="17938" y="266781"/>
                    <a:pt x="10936" y="259778"/>
                  </a:cubicBezTo>
                  <a:cubicBezTo>
                    <a:pt x="3934" y="252776"/>
                    <a:pt x="0" y="243279"/>
                    <a:pt x="0" y="233377"/>
                  </a:cubicBezTo>
                  <a:lnTo>
                    <a:pt x="0" y="37338"/>
                  </a:lnTo>
                  <a:cubicBezTo>
                    <a:pt x="0" y="27435"/>
                    <a:pt x="3934" y="17938"/>
                    <a:pt x="10936" y="10936"/>
                  </a:cubicBezTo>
                  <a:cubicBezTo>
                    <a:pt x="17938" y="3934"/>
                    <a:pt x="27435" y="0"/>
                    <a:pt x="37338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785115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81447" y="7899326"/>
            <a:ext cx="8860142" cy="1027869"/>
            <a:chOff x="0" y="0"/>
            <a:chExt cx="2333535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3535" cy="270714"/>
            </a:xfrm>
            <a:custGeom>
              <a:avLst/>
              <a:gdLst/>
              <a:ahLst/>
              <a:cxnLst/>
              <a:rect r="r" b="b" t="t" l="l"/>
              <a:pathLst>
                <a:path h="270714" w="2333535">
                  <a:moveTo>
                    <a:pt x="44563" y="0"/>
                  </a:moveTo>
                  <a:lnTo>
                    <a:pt x="2288972" y="0"/>
                  </a:lnTo>
                  <a:cubicBezTo>
                    <a:pt x="2313584" y="0"/>
                    <a:pt x="2333535" y="19952"/>
                    <a:pt x="2333535" y="44563"/>
                  </a:cubicBezTo>
                  <a:lnTo>
                    <a:pt x="2333535" y="226151"/>
                  </a:lnTo>
                  <a:cubicBezTo>
                    <a:pt x="2333535" y="250763"/>
                    <a:pt x="2313584" y="270714"/>
                    <a:pt x="2288972" y="270714"/>
                  </a:cubicBezTo>
                  <a:lnTo>
                    <a:pt x="44563" y="270714"/>
                  </a:lnTo>
                  <a:cubicBezTo>
                    <a:pt x="19952" y="270714"/>
                    <a:pt x="0" y="250763"/>
                    <a:pt x="0" y="226151"/>
                  </a:cubicBezTo>
                  <a:lnTo>
                    <a:pt x="0" y="44563"/>
                  </a:lnTo>
                  <a:cubicBezTo>
                    <a:pt x="0" y="19952"/>
                    <a:pt x="19952" y="0"/>
                    <a:pt x="4456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2333535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820970" y="5805867"/>
            <a:ext cx="10757507" cy="1486331"/>
            <a:chOff x="0" y="0"/>
            <a:chExt cx="2833253" cy="3914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33253" cy="391462"/>
            </a:xfrm>
            <a:custGeom>
              <a:avLst/>
              <a:gdLst/>
              <a:ahLst/>
              <a:cxnLst/>
              <a:rect r="r" b="b" t="t" l="l"/>
              <a:pathLst>
                <a:path h="391462" w="2833253">
                  <a:moveTo>
                    <a:pt x="36703" y="0"/>
                  </a:moveTo>
                  <a:lnTo>
                    <a:pt x="2796550" y="0"/>
                  </a:lnTo>
                  <a:cubicBezTo>
                    <a:pt x="2816820" y="0"/>
                    <a:pt x="2833253" y="16433"/>
                    <a:pt x="2833253" y="36703"/>
                  </a:cubicBezTo>
                  <a:lnTo>
                    <a:pt x="2833253" y="354758"/>
                  </a:lnTo>
                  <a:cubicBezTo>
                    <a:pt x="2833253" y="364493"/>
                    <a:pt x="2829386" y="373828"/>
                    <a:pt x="2822503" y="380712"/>
                  </a:cubicBezTo>
                  <a:cubicBezTo>
                    <a:pt x="2815620" y="387595"/>
                    <a:pt x="2806284" y="391462"/>
                    <a:pt x="2796550" y="391462"/>
                  </a:cubicBezTo>
                  <a:lnTo>
                    <a:pt x="36703" y="391462"/>
                  </a:lnTo>
                  <a:cubicBezTo>
                    <a:pt x="26969" y="391462"/>
                    <a:pt x="17633" y="387595"/>
                    <a:pt x="10750" y="380712"/>
                  </a:cubicBezTo>
                  <a:cubicBezTo>
                    <a:pt x="3867" y="373828"/>
                    <a:pt x="0" y="364493"/>
                    <a:pt x="0" y="354758"/>
                  </a:cubicBezTo>
                  <a:lnTo>
                    <a:pt x="0" y="36703"/>
                  </a:lnTo>
                  <a:cubicBezTo>
                    <a:pt x="0" y="26969"/>
                    <a:pt x="3867" y="17633"/>
                    <a:pt x="10750" y="10750"/>
                  </a:cubicBezTo>
                  <a:cubicBezTo>
                    <a:pt x="17633" y="3867"/>
                    <a:pt x="26969" y="0"/>
                    <a:pt x="367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2833253" cy="37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164540" y="6007064"/>
            <a:ext cx="9647289" cy="213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BRANDINGGET: /LANGUAGES, /DASHBOARD/:LANGUAGEID</a:t>
            </a:r>
          </a:p>
          <a:p>
            <a:pPr algn="l">
              <a:lnSpc>
                <a:spcPts val="4000"/>
              </a:lnSpc>
            </a:pP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081447" y="4491697"/>
            <a:ext cx="9689258" cy="162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POST: /AUTH/REGISTER, /AUTH/LOGIN</a:t>
            </a:r>
          </a:p>
          <a:p>
            <a:pPr algn="l">
              <a:lnSpc>
                <a:spcPts val="4000"/>
              </a:lnSpc>
            </a:pP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425017" y="8100523"/>
            <a:ext cx="8126937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POST: /PROGRESS/UPDATE</a:t>
            </a:r>
          </a:p>
          <a:p>
            <a:pPr algn="l">
              <a:lnSpc>
                <a:spcPts val="400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62553" y="2424968"/>
            <a:ext cx="13191961" cy="122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TECHNOLOGY STACK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29" id="2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6" id="3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7" id="3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613" y="3277572"/>
            <a:ext cx="13191961" cy="122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PROGRESS TRACKING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080793" y="4704237"/>
            <a:ext cx="10719600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The progress bar updates based on lessons completed.</a:t>
            </a:r>
          </a:p>
          <a:p>
            <a:pPr algn="l" marL="734058" indent="-367029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Shows the percentage of language learned.</a:t>
            </a: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DAGUTt6nty0</dc:identifier>
  <dcterms:modified xsi:type="dcterms:W3CDTF">2011-08-01T06:04:30Z</dcterms:modified>
  <cp:revision>1</cp:revision>
  <dc:title>LangScape: Language Learning Application</dc:title>
</cp:coreProperties>
</file>