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KAVYA SHRI B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122202030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NAAN MUDHALVAN ID: </a:t>
            </a:r>
            <a:r>
              <a:rPr lang="en-US" sz="2400">
                <a:solidFill>
                  <a:srgbClr val="222222"/>
                </a:solidFill>
                <a:highlight>
                  <a:srgbClr val="FFFFFF"/>
                </a:highlight>
              </a:rPr>
              <a:t>asunm1353122202030</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BCOM(ACCOUNTING AND FINANCE)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 ADARSH COLLEGE FOR WOMEN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