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25" d="100"/>
          <a:sy n="125" d="100"/>
        </p:scale>
        <p:origin x="-228" y="-7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err="1" smtClean="0">
                <a:solidFill>
                  <a:schemeClr val="tx1"/>
                </a:solidFill>
              </a:rPr>
              <a:t>K</a:t>
            </a:r>
            <a:r>
              <a:rPr lang="en-US" sz="1100" b="0" i="0" u="none" strike="noStrike" cap="none" dirty="0" err="1" smtClean="0">
                <a:solidFill>
                  <a:schemeClr val="tx1"/>
                </a:solidFill>
                <a:latin typeface="Arial"/>
                <a:ea typeface="Arial"/>
                <a:cs typeface="Arial"/>
                <a:sym typeface="Arial"/>
              </a:rPr>
              <a:t>avya</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shri.R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au711021104023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I</a:t>
            </a:r>
            <a:r>
              <a:rPr lang="en-US" sz="1100" dirty="0" smtClean="0">
                <a:solidFill>
                  <a:schemeClr val="tx1"/>
                </a:solidFill>
              </a:rPr>
              <a:t>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06830" y="1254025"/>
            <a:ext cx="6789420" cy="3108543"/>
          </a:xfrm>
          <a:prstGeom prst="rect">
            <a:avLst/>
          </a:prstGeom>
        </p:spPr>
        <p:txBody>
          <a:bodyPr wrap="square">
            <a:spAutoFit/>
          </a:bodyPr>
          <a:lstStyle/>
          <a:p>
            <a:r>
              <a:rPr lang="en-US" dirty="0">
                <a:latin typeface="Arial MT"/>
              </a:rPr>
              <a:t>A notes sharing web application built with </a:t>
            </a:r>
            <a:r>
              <a:rPr lang="en-US" dirty="0" err="1">
                <a:latin typeface="Arial MT"/>
              </a:rPr>
              <a:t>Django</a:t>
            </a:r>
            <a:r>
              <a:rPr lang="en-US" dirty="0">
                <a:latin typeface="Arial MT"/>
              </a:rPr>
              <a:t> framework would entail </a:t>
            </a:r>
            <a:r>
              <a:rPr lang="en-US" dirty="0">
                <a:latin typeface="Arial MT"/>
                <a:cs typeface="Arial" pitchFamily="34" charset="0"/>
              </a:rPr>
              <a:t>several</a:t>
            </a:r>
            <a:r>
              <a:rPr lang="en-US" dirty="0">
                <a:latin typeface="Arial MT"/>
              </a:rPr>
              <a:t> key components in its modeling. The application would have a User model to handle user authentication and authorization, allowing users to sign up, log in, and manage their accounts. Additionally, there would be a Note model to represent individual notes, which would include fields for the title, content, timestamp, and possibly tags for categorization. Relationships between users and notes could be established through a </a:t>
            </a:r>
            <a:r>
              <a:rPr lang="en-US" dirty="0" err="1">
                <a:latin typeface="Arial MT"/>
              </a:rPr>
              <a:t>ForeignKey</a:t>
            </a:r>
            <a:r>
              <a:rPr lang="en-US" dirty="0">
                <a:latin typeface="Arial MT"/>
              </a:rPr>
              <a:t> or </a:t>
            </a:r>
            <a:r>
              <a:rPr lang="en-US" dirty="0" err="1">
                <a:latin typeface="Arial MT"/>
              </a:rPr>
              <a:t>ManyToManyField</a:t>
            </a:r>
            <a:r>
              <a:rPr lang="en-US" dirty="0">
                <a:latin typeface="Arial MT"/>
              </a:rPr>
              <a:t>, depending on whether notes are private or shared among multiple users. The application could also implement features such as search functionality, allowing users to find notes based on keywords or tags. In terms of results, such an application would provide a user-friendly interface for creating, viewing, editing, and deleting notes. Users would be able to easily share notes with others, collaborate on them, and organize their notes effectively. The application would facilitate efficient note-taking and sharing, enhancing productivity and collaboration among users.</a:t>
            </a:r>
            <a:endParaRPr lang="en-IN" dirty="0">
              <a:latin typeface="Arial MT"/>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99060" y="521546"/>
            <a:ext cx="8432993" cy="735754"/>
          </a:xfrm>
        </p:spPr>
        <p:txBody>
          <a:bodyPr/>
          <a:lstStyle/>
          <a:p>
            <a:r>
              <a:rPr lang="en-IN" sz="1600" b="1" dirty="0">
                <a:solidFill>
                  <a:srgbClr val="213163"/>
                </a:solidFill>
                <a:latin typeface="+mj-lt"/>
              </a:rPr>
              <a:t>Future </a:t>
            </a:r>
            <a:r>
              <a:rPr lang="en-US" sz="1600" b="1" dirty="0" smtClean="0">
                <a:solidFill>
                  <a:srgbClr val="213163"/>
                </a:solidFill>
                <a:latin typeface="+mj-lt"/>
              </a:rPr>
              <a:t>Enhancements</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rot="21352137">
            <a:off x="-395159" y="2656014"/>
            <a:ext cx="7561064" cy="307777"/>
          </a:xfrm>
          <a:prstGeom prst="rect">
            <a:avLst/>
          </a:prstGeom>
        </p:spPr>
        <p:txBody>
          <a:bodyPr wrap="square">
            <a:spAutoFit/>
          </a:bodyPr>
          <a:lstStyle/>
          <a:p>
            <a:r>
              <a:rPr lang="en-US" dirty="0" smtClean="0"/>
              <a:t>.</a:t>
            </a:r>
            <a:endParaRPr lang="en-IN" dirty="0"/>
          </a:p>
        </p:txBody>
      </p:sp>
      <p:sp>
        <p:nvSpPr>
          <p:cNvPr id="6" name="Rectangle 5"/>
          <p:cNvSpPr/>
          <p:nvPr/>
        </p:nvSpPr>
        <p:spPr>
          <a:xfrm>
            <a:off x="1333500" y="1333679"/>
            <a:ext cx="5676900" cy="3108543"/>
          </a:xfrm>
          <a:prstGeom prst="rect">
            <a:avLst/>
          </a:prstGeom>
        </p:spPr>
        <p:txBody>
          <a:bodyPr wrap="square">
            <a:spAutoFit/>
          </a:bodyPr>
          <a:lstStyle/>
          <a:p>
            <a:r>
              <a:rPr lang="en-US" dirty="0"/>
              <a:t>In the future, the notes sharing web application built on the </a:t>
            </a:r>
            <a:r>
              <a:rPr lang="en-US" dirty="0" err="1"/>
              <a:t>Django</a:t>
            </a:r>
            <a:r>
              <a:rPr lang="en-US" dirty="0"/>
              <a:t> framework could benefit from several enhancements to improve functionality and user </a:t>
            </a:r>
            <a:r>
              <a:rPr lang="en-US" dirty="0" err="1" smtClean="0"/>
              <a:t>experience.One</a:t>
            </a:r>
            <a:r>
              <a:rPr lang="en-US" dirty="0" smtClean="0"/>
              <a:t> </a:t>
            </a:r>
            <a:r>
              <a:rPr lang="en-US" dirty="0"/>
              <a:t>potential enhancement is implementing real-time collaboration features, allowing multiple users to edit and view notes </a:t>
            </a:r>
            <a:r>
              <a:rPr lang="en-US" dirty="0" err="1" smtClean="0"/>
              <a:t>simultaneously.Integrating</a:t>
            </a:r>
            <a:r>
              <a:rPr lang="en-US" dirty="0" smtClean="0"/>
              <a:t> </a:t>
            </a:r>
            <a:r>
              <a:rPr lang="en-US" dirty="0"/>
              <a:t>version control could also be valuable, enabling users to track changes made to notes and revert to previous versions if </a:t>
            </a:r>
            <a:r>
              <a:rPr lang="en-US" dirty="0" err="1" smtClean="0"/>
              <a:t>needed.Enhancing</a:t>
            </a:r>
            <a:r>
              <a:rPr lang="en-US" dirty="0" smtClean="0"/>
              <a:t> </a:t>
            </a:r>
            <a:r>
              <a:rPr lang="en-US" dirty="0"/>
              <a:t>security measures, such as end-to-end encryption for sensitive notes and implementing two-factor authentication, would bolster the platform's </a:t>
            </a:r>
            <a:r>
              <a:rPr lang="en-US" dirty="0" err="1" smtClean="0"/>
              <a:t>trustworthiness.Furthermore</a:t>
            </a:r>
            <a:r>
              <a:rPr lang="en-US" dirty="0"/>
              <a:t>, integrating with other productivity tools like calendars or task managers could offer users a seamless </a:t>
            </a:r>
            <a:r>
              <a:rPr lang="en-US" dirty="0" err="1" smtClean="0"/>
              <a:t>workflow.Overall</a:t>
            </a:r>
            <a:r>
              <a:rPr lang="en-US" dirty="0"/>
              <a:t>, these future enhancements would elevate the notes sharing web application, making it more versatile, secure, and user-friendly for its audience.</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524000" y="1345139"/>
            <a:ext cx="5532120" cy="2246769"/>
          </a:xfrm>
          <a:prstGeom prst="rect">
            <a:avLst/>
          </a:prstGeom>
        </p:spPr>
        <p:txBody>
          <a:bodyPr wrap="square">
            <a:spAutoFit/>
          </a:bodyPr>
          <a:lstStyle/>
          <a:p>
            <a:r>
              <a:rPr lang="en-US" dirty="0"/>
              <a:t>In conclusion, a notes sharing web application developed with </a:t>
            </a:r>
            <a:r>
              <a:rPr lang="en-US" dirty="0" err="1"/>
              <a:t>Django</a:t>
            </a:r>
            <a:r>
              <a:rPr lang="en-US" dirty="0"/>
              <a:t> framework offers a robust solution for users to effectively manage and collaborate on their notes. By leveraging </a:t>
            </a:r>
            <a:r>
              <a:rPr lang="en-US" dirty="0" err="1"/>
              <a:t>Django's</a:t>
            </a:r>
            <a:r>
              <a:rPr lang="en-US" dirty="0"/>
              <a:t> built-in features for user authentication, data modeling, and web development, the application provides a seamless user experience. Users can securely create, edit, and share notes, facilitating collaboration and knowledge </a:t>
            </a:r>
            <a:r>
              <a:rPr lang="en-US" dirty="0" err="1" smtClean="0"/>
              <a:t>sharing.Overall</a:t>
            </a:r>
            <a:r>
              <a:rPr lang="en-US" dirty="0"/>
              <a:t>, a </a:t>
            </a:r>
            <a:r>
              <a:rPr lang="en-US" dirty="0" err="1"/>
              <a:t>Django</a:t>
            </a:r>
            <a:r>
              <a:rPr lang="en-US" dirty="0"/>
              <a:t>-based notes sharing web application empowers users to streamline their note-taking process and enhance productivity through efficient collaboration and organization.</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960120" y="1402080"/>
            <a:ext cx="6477000" cy="2554545"/>
          </a:xfrm>
          <a:prstGeom prst="rect">
            <a:avLst/>
          </a:prstGeom>
        </p:spPr>
        <p:txBody>
          <a:bodyPr wrap="square">
            <a:spAutoFit/>
          </a:bodyPr>
          <a:lstStyle/>
          <a:p>
            <a:r>
              <a:rPr lang="en-US" sz="1600" dirty="0" smtClean="0">
                <a:latin typeface="Arial" pitchFamily="34" charset="0"/>
                <a:cs typeface="Arial" pitchFamily="34" charset="0"/>
              </a:rPr>
              <a:t>The </a:t>
            </a:r>
            <a:r>
              <a:rPr lang="en-US" sz="1600" dirty="0">
                <a:latin typeface="Arial" pitchFamily="34" charset="0"/>
                <a:cs typeface="Arial" pitchFamily="34" charset="0"/>
              </a:rPr>
              <a:t>proposed project aims to develop a notes-sharing web application using the </a:t>
            </a:r>
            <a:r>
              <a:rPr lang="en-US" sz="1600" dirty="0" err="1">
                <a:latin typeface="Arial" pitchFamily="34" charset="0"/>
                <a:cs typeface="Arial" pitchFamily="34" charset="0"/>
              </a:rPr>
              <a:t>Django</a:t>
            </a:r>
            <a:r>
              <a:rPr lang="en-US" sz="1600" dirty="0">
                <a:latin typeface="Arial" pitchFamily="34" charset="0"/>
                <a:cs typeface="Arial" pitchFamily="34" charset="0"/>
              </a:rPr>
              <a:t> framework. This application will allow users to create, edit, delete, and share notes with others in a collaborative environment. Users will be able to register an account, log in securely, and manage their notes with features such as categorization, tagging, and searching. Additionally, the application will incorporate authentication and authorization mechanisms to ensure data security and user privacy. Through this project, users will have a convenient platform for organizing and sharing their notes effectively</a:t>
            </a:r>
            <a:r>
              <a:rPr lang="en-US" sz="1600" dirty="0" smtClean="0">
                <a:latin typeface="Arial" pitchFamily="34" charset="0"/>
                <a:cs typeface="Arial" pitchFamily="34" charset="0"/>
              </a:rPr>
              <a:t>.</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975360" y="1394460"/>
            <a:ext cx="6728460" cy="3046988"/>
          </a:xfrm>
          <a:prstGeom prst="rect">
            <a:avLst/>
          </a:prstGeom>
        </p:spPr>
        <p:txBody>
          <a:bodyPr wrap="square">
            <a:spAutoFit/>
          </a:bodyPr>
          <a:lstStyle/>
          <a:p>
            <a:r>
              <a:rPr lang="en-US" sz="1600" dirty="0">
                <a:latin typeface="Arial" pitchFamily="34" charset="0"/>
                <a:cs typeface="Arial" pitchFamily="34" charset="0"/>
              </a:rPr>
              <a:t>The existing methods for sharing notes often lack convenience, security, and collaboration features. There is a need for a modern, user-friendly solution that allows individuals to easily create, manage, and share notes with others in a secure online environment. The proposed notes-sharing web application using the </a:t>
            </a:r>
            <a:r>
              <a:rPr lang="en-US" sz="1600" dirty="0" err="1">
                <a:latin typeface="Arial" pitchFamily="34" charset="0"/>
                <a:cs typeface="Arial" pitchFamily="34" charset="0"/>
              </a:rPr>
              <a:t>Django</a:t>
            </a:r>
            <a:r>
              <a:rPr lang="en-US" sz="1600" dirty="0">
                <a:latin typeface="Arial" pitchFamily="34" charset="0"/>
                <a:cs typeface="Arial" pitchFamily="34" charset="0"/>
              </a:rPr>
              <a:t> framework aims to address these shortcomings by providing a platform where users can seamlessly collaborate, organize, and access their notes from any device. Key challenges to overcome include implementing robust authentication and authorization systems, designing an intuitive user interface, and ensuring data integrity and privacy. This project seeks to deliver a solution that meets the growing demand for efficient note-sharing tools while prioritizing usability, security, and scalability.</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56360" y="1111627"/>
            <a:ext cx="6004560" cy="3108543"/>
          </a:xfrm>
          <a:prstGeom prst="rect">
            <a:avLst/>
          </a:prstGeom>
        </p:spPr>
        <p:txBody>
          <a:bodyPr wrap="square">
            <a:spAutoFit/>
          </a:bodyPr>
          <a:lstStyle/>
          <a:p>
            <a:r>
              <a:rPr lang="en-US" dirty="0"/>
              <a:t>The notes-sharing web application project built on the </a:t>
            </a:r>
            <a:r>
              <a:rPr lang="en-US" dirty="0" err="1"/>
              <a:t>Django</a:t>
            </a:r>
            <a:r>
              <a:rPr lang="en-US" dirty="0"/>
              <a:t> framework aims to facilitate seamless collaboration and organization of notes among users. It provides a platform where registered users can securely create, edit, and share notes online. The application features user authentication for secure access, allowing users to register, log in, and log out. Users can create new notes, view a list of their existing notes, and edit </a:t>
            </a:r>
            <a:r>
              <a:rPr lang="en-US" dirty="0" smtClean="0"/>
              <a:t>them as </a:t>
            </a:r>
            <a:r>
              <a:rPr lang="en-US" dirty="0"/>
              <a:t>needed. Additionally, the application enables users to share notes with other registered users, enhancing collaboration </a:t>
            </a:r>
            <a:r>
              <a:rPr lang="en-US" dirty="0" err="1" smtClean="0"/>
              <a:t>possibilities.With</a:t>
            </a:r>
            <a:r>
              <a:rPr lang="en-US" dirty="0" smtClean="0"/>
              <a:t> </a:t>
            </a:r>
            <a:r>
              <a:rPr lang="en-US" dirty="0"/>
              <a:t>a technology stack comprising </a:t>
            </a:r>
            <a:r>
              <a:rPr lang="en-US" dirty="0" err="1"/>
              <a:t>Django</a:t>
            </a:r>
            <a:r>
              <a:rPr lang="en-US" dirty="0"/>
              <a:t> for the backend, SQLite for the database, and HTML, CSS, and JavaScript for the frontend, the application ensures a robust and user-friendly experience. Deployment considerations include options like </a:t>
            </a:r>
            <a:r>
              <a:rPr lang="en-US" dirty="0" err="1"/>
              <a:t>Heroku</a:t>
            </a:r>
            <a:r>
              <a:rPr lang="en-US" dirty="0"/>
              <a:t>, AWS, or </a:t>
            </a:r>
            <a:r>
              <a:rPr lang="en-US" dirty="0" err="1"/>
              <a:t>DigitalOcean</a:t>
            </a:r>
            <a:r>
              <a:rPr lang="en-US" dirty="0"/>
              <a:t>, with a focus on security, scalability, and documentation to support future improvements and enhancements.</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7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165860" y="1290637"/>
            <a:ext cx="6537960" cy="3108543"/>
          </a:xfrm>
          <a:prstGeom prst="rect">
            <a:avLst/>
          </a:prstGeom>
        </p:spPr>
        <p:txBody>
          <a:bodyPr wrap="square">
            <a:spAutoFit/>
          </a:bodyPr>
          <a:lstStyle/>
          <a:p>
            <a:r>
              <a:rPr lang="en-US" dirty="0">
                <a:latin typeface="Arial" pitchFamily="34" charset="0"/>
                <a:cs typeface="Arial" pitchFamily="34" charset="0"/>
              </a:rPr>
              <a:t>The proposed solution involves developing a notes-sharing web application using the </a:t>
            </a:r>
            <a:r>
              <a:rPr lang="en-US" dirty="0" err="1">
                <a:latin typeface="Arial" pitchFamily="34" charset="0"/>
                <a:cs typeface="Arial" pitchFamily="34" charset="0"/>
              </a:rPr>
              <a:t>Django</a:t>
            </a:r>
            <a:r>
              <a:rPr lang="en-US" dirty="0">
                <a:latin typeface="Arial" pitchFamily="34" charset="0"/>
                <a:cs typeface="Arial" pitchFamily="34" charset="0"/>
              </a:rPr>
              <a:t> framework. Starting with project setup and database modeling, we'll define models for users and notes, incorporating authentication features and ensuring secure user access. Views and templates will be created for user authentication and note management, while a clean and responsive frontend will be designed using HTML, CSS, and possibly Bootstrap. CRUD operations will enable users to create, read, update, and delete their notes, with added functionality for sharing notes with others. Search capabilities will be implemented to allow users to find notes based on keywords or tags. Security measures will be put in place to protect user data and ensure proper permissions. Extensive testing will be conducted to ensure the application's functionality and reliability, followed by deployment to a hosting platform. Comprehensive documentation will guide users on using the application, with continuous feedback and iteration to improve its usability and features over time</a:t>
            </a:r>
            <a:r>
              <a:rPr lang="en-US" dirty="0"/>
              <a:t>.</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929640" y="1005840"/>
            <a:ext cx="6438900" cy="3046988"/>
          </a:xfrm>
          <a:prstGeom prst="rect">
            <a:avLst/>
          </a:prstGeom>
        </p:spPr>
        <p:txBody>
          <a:bodyPr wrap="square">
            <a:spAutoFit/>
          </a:bodyPr>
          <a:lstStyle/>
          <a:p>
            <a:r>
              <a:rPr lang="en-US" sz="1600" dirty="0"/>
              <a:t>The initial phase of developing a notes-sharing web application using </a:t>
            </a:r>
            <a:r>
              <a:rPr lang="en-US" sz="1600" dirty="0" err="1"/>
              <a:t>Django</a:t>
            </a:r>
            <a:r>
              <a:rPr lang="en-US" sz="1600" dirty="0"/>
              <a:t> entails setting up the project environment and defining the database models. To begin, we'll establish a </a:t>
            </a:r>
            <a:r>
              <a:rPr lang="en-US" sz="1600" dirty="0" err="1"/>
              <a:t>Django</a:t>
            </a:r>
            <a:r>
              <a:rPr lang="en-US" sz="1600" dirty="0"/>
              <a:t> project within a virtual environment, ensuring a clean and isolated development environment. Then, we'll design database models to represent users, notes, and any other pertinent entities. The user model will facilitate authentication, enabling users to register, log in, and manage their accounts securely. Meanwhile, the note model will store essential information such as note content, ownership, timestamps, and sharing permissions. With these foundational components in place, we'll lay the groundwork for implementing authentication, authorization, and note management functionalities.</a:t>
            </a:r>
            <a:endParaRPr lang="en-IN" sz="16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135380" y="1300778"/>
            <a:ext cx="6111240" cy="3108543"/>
          </a:xfrm>
          <a:prstGeom prst="rect">
            <a:avLst/>
          </a:prstGeom>
        </p:spPr>
        <p:txBody>
          <a:bodyPr wrap="square">
            <a:spAutoFit/>
          </a:bodyPr>
          <a:lstStyle/>
          <a:p>
            <a:r>
              <a:rPr lang="en-US" dirty="0"/>
              <a:t>This phase encompasses several crucial steps, including authentication and authorization mechanisms, CRUD operations for notes, sharing functionality, search capabilities, security measures, testing, documentation, and deployment. We'll develop views, templates, and frontend components to create an intuitive user interface that facilitates seamless interaction with the application. Robust testing procedures will be employed to ensure the reliability and functionality of the application, covering unit tests, integration tests, and user acceptance tests. Once the application has been thoroughly tested and refined, we'll deploy it to a hosting provider such as </a:t>
            </a:r>
            <a:r>
              <a:rPr lang="en-US" dirty="0" err="1"/>
              <a:t>Heroku</a:t>
            </a:r>
            <a:r>
              <a:rPr lang="en-US" dirty="0"/>
              <a:t> or AWS, configuring the necessary settings for security, scalability, and performance. Comprehensive documentation will be provided to guide users on utilizing the application effectively, while continuous feedback and iteration will drive ongoing enhancements and optimizations to meet user needs and expectations.</a:t>
            </a:r>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c0fa2617-96bd-425d-8578-e93563fe37c5"/>
    <ds:schemaRef ds:uri="http://purl.org/dc/elements/1.1/"/>
    <ds:schemaRef ds:uri="http://schemas.openxmlformats.org/package/2006/metadata/core-properties"/>
    <ds:schemaRef ds:uri="http://schemas.microsoft.com/office/infopath/2007/PartnerControls"/>
    <ds:schemaRef ds:uri="9162bd5b-4ed9-4da3-b376-05204580ba3f"/>
    <ds:schemaRef ds:uri="http://schemas.microsoft.com/office/2006/documentManagement/typ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246</TotalTime>
  <Words>1341</Words>
  <Application>Microsoft Office PowerPoint</Application>
  <PresentationFormat>On-screen Show (16:9)</PresentationFormat>
  <Paragraphs>50</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18</cp:revision>
  <dcterms:modified xsi:type="dcterms:W3CDTF">2024-04-08T10:50:49Z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