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8086"/>
            <a:ext cx="7772400" cy="5965371"/>
          </a:xfrm>
        </p:spPr>
        <p:txBody>
          <a:bodyPr>
            <a:normAutofit/>
          </a:bodyPr>
          <a:lstStyle/>
          <a:p>
            <a:r>
              <a:rPr sz="6600" dirty="0"/>
              <a:t>Storytelling with Power BI Dashboard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Business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📉 Leadership needed a real-time view of sales &amp; profit performance</a:t>
            </a:r>
          </a:p>
          <a:p>
            <a:r>
              <a:t>📍 Key challenges:</a:t>
            </a:r>
          </a:p>
          <a:p>
            <a:r>
              <a:t>- Manual reporting across multiple dimensions</a:t>
            </a:r>
          </a:p>
          <a:p>
            <a:r>
              <a:t>- No visibility into monthly or regional profit trends</a:t>
            </a:r>
          </a:p>
          <a:p>
            <a:r>
              <a:t>- Delayed decisions due to lack of interactive data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 - Power BI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Developed a dynamic dashboard using Superstore dataset</a:t>
            </a:r>
          </a:p>
          <a:p>
            <a:r>
              <a:t>✅ Enabled drill-downs via filters: Segment, Country, Year</a:t>
            </a:r>
          </a:p>
          <a:p>
            <a:r>
              <a:t>✅ KPIs and trend visuals offer real-time data-driven insights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Regional Sales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Filtered data to examine regional trends</a:t>
            </a:r>
          </a:p>
          <a:p>
            <a:r>
              <a:t>🔍 Insights:</a:t>
            </a:r>
          </a:p>
          <a:p>
            <a:r>
              <a:t>- Western region showed highest sales</a:t>
            </a:r>
          </a:p>
          <a:p>
            <a:r>
              <a:t>- Southern region showed high volume, but lower profit margin</a:t>
            </a:r>
          </a:p>
          <a:p>
            <a:r>
              <a:t>- Helped leadership reallocate marketing budget effectively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Case: Time-Series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Monthly Profit Analysis:</a:t>
            </a:r>
          </a:p>
          <a:p>
            <a:r>
              <a:t>- Profit peaked in December (2.03M)</a:t>
            </a:r>
          </a:p>
          <a:p>
            <a:r>
              <a:t>- Notable dips in mid-2014 helped refine discount strategy</a:t>
            </a:r>
          </a:p>
          <a:p>
            <a:r>
              <a:t>- Quarterly bar chart tracked seasonal fluctuations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🚀 Result Highlights:</a:t>
            </a:r>
          </a:p>
          <a:p>
            <a:r>
              <a:t>- Enabled 20% faster decision-making</a:t>
            </a:r>
          </a:p>
          <a:p>
            <a:r>
              <a:t>- Improved regional targeting strategies</a:t>
            </a:r>
          </a:p>
          <a:p>
            <a:r>
              <a:t>- Replaced 5 static reports with 1 dynamic dashboard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🔮 Future Enhancements:</a:t>
            </a:r>
          </a:p>
          <a:p>
            <a:r>
              <a:t>- Add forecasting for next quarter sales</a:t>
            </a:r>
          </a:p>
          <a:p>
            <a:r>
              <a:t>- Incorporate customer lifetime value (CLV)</a:t>
            </a:r>
          </a:p>
          <a:p>
            <a:r>
              <a:t>- Include product-level profit ratio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6169705"/>
          </a:xfrm>
        </p:spPr>
        <p:txBody>
          <a:bodyPr>
            <a:normAutofit/>
          </a:bodyPr>
          <a:lstStyle/>
          <a:p>
            <a:r>
              <a:rPr sz="9600" dirty="0"/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213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Storytelling with Power BI Dashboard</vt:lpstr>
      <vt:lpstr>The Business Challenge</vt:lpstr>
      <vt:lpstr>The Solution - Power BI Dashboard</vt:lpstr>
      <vt:lpstr>Use Case: Regional Sales Deep Dive</vt:lpstr>
      <vt:lpstr>Use Case: Time-Series Trend</vt:lpstr>
      <vt:lpstr>Business Impact</vt:lpstr>
      <vt:lpstr>What’s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Storytelling with Power BI Dashboard</dc:title>
  <dc:subject/>
  <dc:creator>KavyaSree</dc:creator>
  <cp:keywords/>
  <dc:description>generated using python-pptx</dc:description>
  <cp:lastModifiedBy>pasulakavyasree2002@gmail.com</cp:lastModifiedBy>
  <cp:revision>2</cp:revision>
  <dcterms:created xsi:type="dcterms:W3CDTF">2013-01-27T09:14:16Z</dcterms:created>
  <dcterms:modified xsi:type="dcterms:W3CDTF">2025-04-25T14:19:35Z</dcterms:modified>
  <cp:category/>
</cp:coreProperties>
</file>