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371600" y="3183404"/>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Kavya Sri.S.A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312216165 (asunm1621312216165)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(Bank Management)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Shri Shankarlal Sundarbai Shasun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