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9" r:id="rId10"/>
    <p:sldId id="263" r:id="rId11"/>
    <p:sldId id="264" r:id="rId12"/>
    <p:sldId id="270" r:id="rId13"/>
    <p:sldId id="265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1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KAVYAVARSHINI.S.V</a:t>
            </a:r>
          </a:p>
          <a:p>
            <a:r>
              <a:rPr lang="en-US" sz="2400" dirty="0" smtClean="0"/>
              <a:t>REGISTER NO: 312212813 </a:t>
            </a:r>
            <a:r>
              <a:rPr lang="en-US" sz="2400" smtClean="0"/>
              <a:t>(asunm14512022g63)</a:t>
            </a:r>
            <a:endParaRPr lang="en-US" sz="2400" dirty="0"/>
          </a:p>
          <a:p>
            <a:r>
              <a:rPr lang="en-US" sz="2400" dirty="0" smtClean="0"/>
              <a:t>DEPARTMENT: B.COM (GENERAL)</a:t>
            </a:r>
            <a:endParaRPr lang="en-US" sz="2400" dirty="0"/>
          </a:p>
          <a:p>
            <a:r>
              <a:rPr lang="en-US" sz="2400" dirty="0" smtClean="0"/>
              <a:t>COLLEGE: MAHALASHMI WOMEN’S COLLEGE OF ARTS AND SCIENCE.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/>
              <a:t>Potential </a:t>
            </a:r>
            <a:r>
              <a:rPr lang="en-US" sz="2400" b="1" dirty="0"/>
              <a:t>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</a:t>
            </a:r>
            <a:r>
              <a:rPr lang="en-US" b="1" dirty="0"/>
              <a:t>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DEPARTMENT ANALYSIS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DEPARTMENT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Analyzing </a:t>
            </a:r>
            <a:r>
              <a:rPr lang="en-US" sz="2000" b="1" dirty="0"/>
              <a:t>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</a:t>
            </a:r>
            <a:r>
              <a:rPr lang="en-US" sz="2400" b="1" dirty="0" smtClean="0"/>
              <a:t>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</a:t>
            </a:r>
            <a:r>
              <a:rPr lang="en-US" sz="2400" dirty="0" smtClean="0"/>
              <a:t>Framework.</a:t>
            </a:r>
            <a:endParaRPr lang="en-US" sz="2400" dirty="0"/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</a:t>
            </a:r>
            <a:r>
              <a:rPr lang="en-US" sz="2000" dirty="0" smtClean="0"/>
              <a:t>.</a:t>
            </a:r>
            <a:endParaRPr lang="en-US" sz="200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</TotalTime>
  <Words>1029</Words>
  <Application>Microsoft Office PowerPoint</Application>
  <PresentationFormat>Custom</PresentationFormat>
  <Paragraphs>127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  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29</cp:revision>
  <dcterms:created xsi:type="dcterms:W3CDTF">2024-03-29T15:07:22Z</dcterms:created>
  <dcterms:modified xsi:type="dcterms:W3CDTF">2024-08-29T07:00:36Z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