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9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D4487-0121-4D49-951C-06678B211B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F0969C-5BA3-4DB8-AF02-6535D777C912}">
      <dgm:prSet custT="1"/>
      <dgm:spPr/>
      <dgm:t>
        <a:bodyPr/>
        <a:lstStyle/>
        <a:p>
          <a:r>
            <a:rPr lang="en-US" sz="1800"/>
            <a:t>• A visually appealing homepage with pet profiles.</a:t>
          </a:r>
        </a:p>
      </dgm:t>
    </dgm:pt>
    <dgm:pt modelId="{0DB50609-45BD-4FE6-B0FC-FC71EC226300}" type="parTrans" cxnId="{17DC1649-C1B1-46DC-8C5F-D307102B170D}">
      <dgm:prSet/>
      <dgm:spPr/>
      <dgm:t>
        <a:bodyPr/>
        <a:lstStyle/>
        <a:p>
          <a:endParaRPr lang="en-US" sz="1800"/>
        </a:p>
      </dgm:t>
    </dgm:pt>
    <dgm:pt modelId="{965AB988-3F84-4F2F-B63B-DF95C04CBC3A}" type="sibTrans" cxnId="{17DC1649-C1B1-46DC-8C5F-D307102B170D}">
      <dgm:prSet/>
      <dgm:spPr/>
      <dgm:t>
        <a:bodyPr/>
        <a:lstStyle/>
        <a:p>
          <a:endParaRPr lang="en-US" sz="1800"/>
        </a:p>
      </dgm:t>
    </dgm:pt>
    <dgm:pt modelId="{3A9C088C-1422-4E3A-921D-5858EF8FBACE}">
      <dgm:prSet custT="1"/>
      <dgm:spPr/>
      <dgm:t>
        <a:bodyPr/>
        <a:lstStyle/>
        <a:p>
          <a:r>
            <a:rPr lang="en-US" sz="1800"/>
            <a:t>• Detailed pet information pages with images, descriptions, and adoption buttons.</a:t>
          </a:r>
        </a:p>
      </dgm:t>
    </dgm:pt>
    <dgm:pt modelId="{128D47B4-C937-4329-BD25-FFFDC2CDDB84}" type="parTrans" cxnId="{AEF78E6D-4388-4CF4-ADA2-D6B4F7BA7775}">
      <dgm:prSet/>
      <dgm:spPr/>
      <dgm:t>
        <a:bodyPr/>
        <a:lstStyle/>
        <a:p>
          <a:endParaRPr lang="en-US" sz="1800"/>
        </a:p>
      </dgm:t>
    </dgm:pt>
    <dgm:pt modelId="{49F1EC65-B36F-40EA-ABC3-E941FC7EFF9D}" type="sibTrans" cxnId="{AEF78E6D-4388-4CF4-ADA2-D6B4F7BA7775}">
      <dgm:prSet/>
      <dgm:spPr/>
      <dgm:t>
        <a:bodyPr/>
        <a:lstStyle/>
        <a:p>
          <a:endParaRPr lang="en-US" sz="1800"/>
        </a:p>
      </dgm:t>
    </dgm:pt>
    <dgm:pt modelId="{65897F72-26B3-4459-8901-54A3A0799550}">
      <dgm:prSet custT="1"/>
      <dgm:spPr/>
      <dgm:t>
        <a:bodyPr/>
        <a:lstStyle/>
        <a:p>
          <a:r>
            <a:rPr lang="en-US" sz="1800"/>
            <a:t>• Adoption form to express interest in a pet.</a:t>
          </a:r>
        </a:p>
      </dgm:t>
    </dgm:pt>
    <dgm:pt modelId="{FAEE76E8-6DBC-4DA0-AE2D-CD46676C0D86}" type="parTrans" cxnId="{AEEDA78B-0A67-40B8-A877-61820699C522}">
      <dgm:prSet/>
      <dgm:spPr/>
      <dgm:t>
        <a:bodyPr/>
        <a:lstStyle/>
        <a:p>
          <a:endParaRPr lang="en-US" sz="1800"/>
        </a:p>
      </dgm:t>
    </dgm:pt>
    <dgm:pt modelId="{A8DCE353-5C6E-4481-ACF0-B1C918C7920D}" type="sibTrans" cxnId="{AEEDA78B-0A67-40B8-A877-61820699C522}">
      <dgm:prSet/>
      <dgm:spPr/>
      <dgm:t>
        <a:bodyPr/>
        <a:lstStyle/>
        <a:p>
          <a:endParaRPr lang="en-US" sz="1800"/>
        </a:p>
      </dgm:t>
    </dgm:pt>
    <dgm:pt modelId="{4E7CBAC8-E1F1-4991-958F-AEEE8FA51D44}">
      <dgm:prSet custT="1"/>
      <dgm:spPr/>
      <dgm:t>
        <a:bodyPr/>
        <a:lstStyle/>
        <a:p>
          <a:r>
            <a:rPr lang="en-US" sz="1800"/>
            <a:t>• A section for posting pets for adoption.</a:t>
          </a:r>
        </a:p>
      </dgm:t>
    </dgm:pt>
    <dgm:pt modelId="{87C6983B-A856-49BA-9A4A-E5ADDC44986E}" type="parTrans" cxnId="{73872AB1-AD72-4657-B2B9-EA35945D2D24}">
      <dgm:prSet/>
      <dgm:spPr/>
      <dgm:t>
        <a:bodyPr/>
        <a:lstStyle/>
        <a:p>
          <a:endParaRPr lang="en-US" sz="1800"/>
        </a:p>
      </dgm:t>
    </dgm:pt>
    <dgm:pt modelId="{B2D0A366-007F-4D10-B8A5-FFF3B64632AC}" type="sibTrans" cxnId="{73872AB1-AD72-4657-B2B9-EA35945D2D24}">
      <dgm:prSet/>
      <dgm:spPr/>
      <dgm:t>
        <a:bodyPr/>
        <a:lstStyle/>
        <a:p>
          <a:endParaRPr lang="en-US" sz="1800"/>
        </a:p>
      </dgm:t>
    </dgm:pt>
    <dgm:pt modelId="{848E8C7A-A703-47B6-A881-CBB7ED5F1A34}" type="pres">
      <dgm:prSet presAssocID="{05DD4487-0121-4D49-951C-06678B211B42}" presName="root" presStyleCnt="0">
        <dgm:presLayoutVars>
          <dgm:dir/>
          <dgm:resizeHandles val="exact"/>
        </dgm:presLayoutVars>
      </dgm:prSet>
      <dgm:spPr/>
    </dgm:pt>
    <dgm:pt modelId="{669700E2-8F29-4935-AC53-4D354F9367A2}" type="pres">
      <dgm:prSet presAssocID="{F3F0969C-5BA3-4DB8-AF02-6535D777C912}" presName="compNode" presStyleCnt="0"/>
      <dgm:spPr/>
    </dgm:pt>
    <dgm:pt modelId="{CB35C77F-FFC4-4B65-9320-C58C49ACAE7F}" type="pres">
      <dgm:prSet presAssocID="{F3F0969C-5BA3-4DB8-AF02-6535D777C9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D1DE8683-0AA8-448D-AAC0-BDA961F4214B}" type="pres">
      <dgm:prSet presAssocID="{F3F0969C-5BA3-4DB8-AF02-6535D777C912}" presName="spaceRect" presStyleCnt="0"/>
      <dgm:spPr/>
    </dgm:pt>
    <dgm:pt modelId="{6B519374-F317-4E8E-8155-6DF53CCED117}" type="pres">
      <dgm:prSet presAssocID="{F3F0969C-5BA3-4DB8-AF02-6535D777C912}" presName="textRect" presStyleLbl="revTx" presStyleIdx="0" presStyleCnt="4">
        <dgm:presLayoutVars>
          <dgm:chMax val="1"/>
          <dgm:chPref val="1"/>
        </dgm:presLayoutVars>
      </dgm:prSet>
      <dgm:spPr/>
    </dgm:pt>
    <dgm:pt modelId="{E4485F9A-B42C-407C-8888-84DE670D5098}" type="pres">
      <dgm:prSet presAssocID="{965AB988-3F84-4F2F-B63B-DF95C04CBC3A}" presName="sibTrans" presStyleCnt="0"/>
      <dgm:spPr/>
    </dgm:pt>
    <dgm:pt modelId="{1B8E3E66-541A-48AA-8F18-68AFB7082FB0}" type="pres">
      <dgm:prSet presAssocID="{3A9C088C-1422-4E3A-921D-5858EF8FBACE}" presName="compNode" presStyleCnt="0"/>
      <dgm:spPr/>
    </dgm:pt>
    <dgm:pt modelId="{AA9F8628-91C1-4CB8-9648-86B1BDC29778}" type="pres">
      <dgm:prSet presAssocID="{3A9C088C-1422-4E3A-921D-5858EF8FBA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3FAF892A-6178-49E8-BD1F-561D3CAB7A77}" type="pres">
      <dgm:prSet presAssocID="{3A9C088C-1422-4E3A-921D-5858EF8FBACE}" presName="spaceRect" presStyleCnt="0"/>
      <dgm:spPr/>
    </dgm:pt>
    <dgm:pt modelId="{4F8EAEDD-36D2-443B-8A9C-F58E5FE506C3}" type="pres">
      <dgm:prSet presAssocID="{3A9C088C-1422-4E3A-921D-5858EF8FBACE}" presName="textRect" presStyleLbl="revTx" presStyleIdx="1" presStyleCnt="4">
        <dgm:presLayoutVars>
          <dgm:chMax val="1"/>
          <dgm:chPref val="1"/>
        </dgm:presLayoutVars>
      </dgm:prSet>
      <dgm:spPr/>
    </dgm:pt>
    <dgm:pt modelId="{2742A47E-612B-49B0-86F3-B48AA56C5AFA}" type="pres">
      <dgm:prSet presAssocID="{49F1EC65-B36F-40EA-ABC3-E941FC7EFF9D}" presName="sibTrans" presStyleCnt="0"/>
      <dgm:spPr/>
    </dgm:pt>
    <dgm:pt modelId="{353C4F19-2734-4FF6-95F2-1FF46D8CB058}" type="pres">
      <dgm:prSet presAssocID="{65897F72-26B3-4459-8901-54A3A0799550}" presName="compNode" presStyleCnt="0"/>
      <dgm:spPr/>
    </dgm:pt>
    <dgm:pt modelId="{2DCA645D-B39A-41C9-8056-F697BB83E301}" type="pres">
      <dgm:prSet presAssocID="{65897F72-26B3-4459-8901-54A3A07995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129F6C1A-DC10-4DF0-9806-3FF8A1D779F6}" type="pres">
      <dgm:prSet presAssocID="{65897F72-26B3-4459-8901-54A3A0799550}" presName="spaceRect" presStyleCnt="0"/>
      <dgm:spPr/>
    </dgm:pt>
    <dgm:pt modelId="{7A833094-CB2D-4B7A-BCEE-4C4507A3EFAD}" type="pres">
      <dgm:prSet presAssocID="{65897F72-26B3-4459-8901-54A3A0799550}" presName="textRect" presStyleLbl="revTx" presStyleIdx="2" presStyleCnt="4">
        <dgm:presLayoutVars>
          <dgm:chMax val="1"/>
          <dgm:chPref val="1"/>
        </dgm:presLayoutVars>
      </dgm:prSet>
      <dgm:spPr/>
    </dgm:pt>
    <dgm:pt modelId="{B0FBD2F7-4D64-4A7B-ABC4-730F8157A3F4}" type="pres">
      <dgm:prSet presAssocID="{A8DCE353-5C6E-4481-ACF0-B1C918C7920D}" presName="sibTrans" presStyleCnt="0"/>
      <dgm:spPr/>
    </dgm:pt>
    <dgm:pt modelId="{64293C26-5A11-4F11-A226-7AF3ED5D63A0}" type="pres">
      <dgm:prSet presAssocID="{4E7CBAC8-E1F1-4991-958F-AEEE8FA51D44}" presName="compNode" presStyleCnt="0"/>
      <dgm:spPr/>
    </dgm:pt>
    <dgm:pt modelId="{F1C162AF-4022-4198-8DB7-6184EFA2937D}" type="pres">
      <dgm:prSet presAssocID="{4E7CBAC8-E1F1-4991-958F-AEEE8FA51D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386DE8D-D706-4441-95E7-FF32001C5FD4}" type="pres">
      <dgm:prSet presAssocID="{4E7CBAC8-E1F1-4991-958F-AEEE8FA51D44}" presName="spaceRect" presStyleCnt="0"/>
      <dgm:spPr/>
    </dgm:pt>
    <dgm:pt modelId="{8E9A9B79-C486-4A7E-B0D7-7626109C1012}" type="pres">
      <dgm:prSet presAssocID="{4E7CBAC8-E1F1-4991-958F-AEEE8FA51D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AF520-5CF5-4268-A509-90E55CBA12C4}" type="presOf" srcId="{05DD4487-0121-4D49-951C-06678B211B42}" destId="{848E8C7A-A703-47B6-A881-CBB7ED5F1A34}" srcOrd="0" destOrd="0" presId="urn:microsoft.com/office/officeart/2018/2/layout/IconLabelList"/>
    <dgm:cxn modelId="{F3083B36-D5E8-40B4-B4A5-BB701D7E713B}" type="presOf" srcId="{4E7CBAC8-E1F1-4991-958F-AEEE8FA51D44}" destId="{8E9A9B79-C486-4A7E-B0D7-7626109C1012}" srcOrd="0" destOrd="0" presId="urn:microsoft.com/office/officeart/2018/2/layout/IconLabelList"/>
    <dgm:cxn modelId="{17DC1649-C1B1-46DC-8C5F-D307102B170D}" srcId="{05DD4487-0121-4D49-951C-06678B211B42}" destId="{F3F0969C-5BA3-4DB8-AF02-6535D777C912}" srcOrd="0" destOrd="0" parTransId="{0DB50609-45BD-4FE6-B0FC-FC71EC226300}" sibTransId="{965AB988-3F84-4F2F-B63B-DF95C04CBC3A}"/>
    <dgm:cxn modelId="{AEF78E6D-4388-4CF4-ADA2-D6B4F7BA7775}" srcId="{05DD4487-0121-4D49-951C-06678B211B42}" destId="{3A9C088C-1422-4E3A-921D-5858EF8FBACE}" srcOrd="1" destOrd="0" parTransId="{128D47B4-C937-4329-BD25-FFFDC2CDDB84}" sibTransId="{49F1EC65-B36F-40EA-ABC3-E941FC7EFF9D}"/>
    <dgm:cxn modelId="{2AFF996E-C273-44D4-A65F-A7D76B99A579}" type="presOf" srcId="{65897F72-26B3-4459-8901-54A3A0799550}" destId="{7A833094-CB2D-4B7A-BCEE-4C4507A3EFAD}" srcOrd="0" destOrd="0" presId="urn:microsoft.com/office/officeart/2018/2/layout/IconLabelList"/>
    <dgm:cxn modelId="{AEEDA78B-0A67-40B8-A877-61820699C522}" srcId="{05DD4487-0121-4D49-951C-06678B211B42}" destId="{65897F72-26B3-4459-8901-54A3A0799550}" srcOrd="2" destOrd="0" parTransId="{FAEE76E8-6DBC-4DA0-AE2D-CD46676C0D86}" sibTransId="{A8DCE353-5C6E-4481-ACF0-B1C918C7920D}"/>
    <dgm:cxn modelId="{47A8C3AC-C66D-44C0-89EE-40A7C5561D0C}" type="presOf" srcId="{F3F0969C-5BA3-4DB8-AF02-6535D777C912}" destId="{6B519374-F317-4E8E-8155-6DF53CCED117}" srcOrd="0" destOrd="0" presId="urn:microsoft.com/office/officeart/2018/2/layout/IconLabelList"/>
    <dgm:cxn modelId="{73872AB1-AD72-4657-B2B9-EA35945D2D24}" srcId="{05DD4487-0121-4D49-951C-06678B211B42}" destId="{4E7CBAC8-E1F1-4991-958F-AEEE8FA51D44}" srcOrd="3" destOrd="0" parTransId="{87C6983B-A856-49BA-9A4A-E5ADDC44986E}" sibTransId="{B2D0A366-007F-4D10-B8A5-FFF3B64632AC}"/>
    <dgm:cxn modelId="{D1C7A0C8-DBC8-429C-B3F7-A7C00CBC45D2}" type="presOf" srcId="{3A9C088C-1422-4E3A-921D-5858EF8FBACE}" destId="{4F8EAEDD-36D2-443B-8A9C-F58E5FE506C3}" srcOrd="0" destOrd="0" presId="urn:microsoft.com/office/officeart/2018/2/layout/IconLabelList"/>
    <dgm:cxn modelId="{542A5C1C-0DBD-41B5-A060-BB6945FB0E15}" type="presParOf" srcId="{848E8C7A-A703-47B6-A881-CBB7ED5F1A34}" destId="{669700E2-8F29-4935-AC53-4D354F9367A2}" srcOrd="0" destOrd="0" presId="urn:microsoft.com/office/officeart/2018/2/layout/IconLabelList"/>
    <dgm:cxn modelId="{E9205EE1-8882-4463-A17A-08DF54980C6D}" type="presParOf" srcId="{669700E2-8F29-4935-AC53-4D354F9367A2}" destId="{CB35C77F-FFC4-4B65-9320-C58C49ACAE7F}" srcOrd="0" destOrd="0" presId="urn:microsoft.com/office/officeart/2018/2/layout/IconLabelList"/>
    <dgm:cxn modelId="{D06CD011-1636-42C2-9510-02BBA67341FA}" type="presParOf" srcId="{669700E2-8F29-4935-AC53-4D354F9367A2}" destId="{D1DE8683-0AA8-448D-AAC0-BDA961F4214B}" srcOrd="1" destOrd="0" presId="urn:microsoft.com/office/officeart/2018/2/layout/IconLabelList"/>
    <dgm:cxn modelId="{39F63235-FE4B-4CC2-B3A1-05F449906761}" type="presParOf" srcId="{669700E2-8F29-4935-AC53-4D354F9367A2}" destId="{6B519374-F317-4E8E-8155-6DF53CCED117}" srcOrd="2" destOrd="0" presId="urn:microsoft.com/office/officeart/2018/2/layout/IconLabelList"/>
    <dgm:cxn modelId="{D0E122AB-DCDE-457C-8607-AE857878775D}" type="presParOf" srcId="{848E8C7A-A703-47B6-A881-CBB7ED5F1A34}" destId="{E4485F9A-B42C-407C-8888-84DE670D5098}" srcOrd="1" destOrd="0" presId="urn:microsoft.com/office/officeart/2018/2/layout/IconLabelList"/>
    <dgm:cxn modelId="{40351D6A-EEBD-4540-8C82-76BF6DEF7FF9}" type="presParOf" srcId="{848E8C7A-A703-47B6-A881-CBB7ED5F1A34}" destId="{1B8E3E66-541A-48AA-8F18-68AFB7082FB0}" srcOrd="2" destOrd="0" presId="urn:microsoft.com/office/officeart/2018/2/layout/IconLabelList"/>
    <dgm:cxn modelId="{23F186FE-D6C2-4DA5-BDF5-5E339123009F}" type="presParOf" srcId="{1B8E3E66-541A-48AA-8F18-68AFB7082FB0}" destId="{AA9F8628-91C1-4CB8-9648-86B1BDC29778}" srcOrd="0" destOrd="0" presId="urn:microsoft.com/office/officeart/2018/2/layout/IconLabelList"/>
    <dgm:cxn modelId="{08FFB6A5-BB7D-4EA9-8E19-9586BA1B5DC5}" type="presParOf" srcId="{1B8E3E66-541A-48AA-8F18-68AFB7082FB0}" destId="{3FAF892A-6178-49E8-BD1F-561D3CAB7A77}" srcOrd="1" destOrd="0" presId="urn:microsoft.com/office/officeart/2018/2/layout/IconLabelList"/>
    <dgm:cxn modelId="{1D052786-FBC8-49AF-A18B-0E25ECDD6C6B}" type="presParOf" srcId="{1B8E3E66-541A-48AA-8F18-68AFB7082FB0}" destId="{4F8EAEDD-36D2-443B-8A9C-F58E5FE506C3}" srcOrd="2" destOrd="0" presId="urn:microsoft.com/office/officeart/2018/2/layout/IconLabelList"/>
    <dgm:cxn modelId="{7BFC4046-66A8-45AA-B5D8-47F0E888961F}" type="presParOf" srcId="{848E8C7A-A703-47B6-A881-CBB7ED5F1A34}" destId="{2742A47E-612B-49B0-86F3-B48AA56C5AFA}" srcOrd="3" destOrd="0" presId="urn:microsoft.com/office/officeart/2018/2/layout/IconLabelList"/>
    <dgm:cxn modelId="{D8FE1360-C964-4186-9B3B-EB71CB4017ED}" type="presParOf" srcId="{848E8C7A-A703-47B6-A881-CBB7ED5F1A34}" destId="{353C4F19-2734-4FF6-95F2-1FF46D8CB058}" srcOrd="4" destOrd="0" presId="urn:microsoft.com/office/officeart/2018/2/layout/IconLabelList"/>
    <dgm:cxn modelId="{35DECE1E-110E-44D4-895E-66F3C627DBB9}" type="presParOf" srcId="{353C4F19-2734-4FF6-95F2-1FF46D8CB058}" destId="{2DCA645D-B39A-41C9-8056-F697BB83E301}" srcOrd="0" destOrd="0" presId="urn:microsoft.com/office/officeart/2018/2/layout/IconLabelList"/>
    <dgm:cxn modelId="{8F6BDF83-1D2A-4E81-8549-336C67EFD062}" type="presParOf" srcId="{353C4F19-2734-4FF6-95F2-1FF46D8CB058}" destId="{129F6C1A-DC10-4DF0-9806-3FF8A1D779F6}" srcOrd="1" destOrd="0" presId="urn:microsoft.com/office/officeart/2018/2/layout/IconLabelList"/>
    <dgm:cxn modelId="{84F1BD92-9474-479B-897D-09479E353846}" type="presParOf" srcId="{353C4F19-2734-4FF6-95F2-1FF46D8CB058}" destId="{7A833094-CB2D-4B7A-BCEE-4C4507A3EFAD}" srcOrd="2" destOrd="0" presId="urn:microsoft.com/office/officeart/2018/2/layout/IconLabelList"/>
    <dgm:cxn modelId="{671DC162-D53B-4371-92B2-D22D14E3CAD3}" type="presParOf" srcId="{848E8C7A-A703-47B6-A881-CBB7ED5F1A34}" destId="{B0FBD2F7-4D64-4A7B-ABC4-730F8157A3F4}" srcOrd="5" destOrd="0" presId="urn:microsoft.com/office/officeart/2018/2/layout/IconLabelList"/>
    <dgm:cxn modelId="{763B4F27-DC70-452E-A726-EBE550866D20}" type="presParOf" srcId="{848E8C7A-A703-47B6-A881-CBB7ED5F1A34}" destId="{64293C26-5A11-4F11-A226-7AF3ED5D63A0}" srcOrd="6" destOrd="0" presId="urn:microsoft.com/office/officeart/2018/2/layout/IconLabelList"/>
    <dgm:cxn modelId="{1230223A-9EBF-4F18-A31F-28A2F1518171}" type="presParOf" srcId="{64293C26-5A11-4F11-A226-7AF3ED5D63A0}" destId="{F1C162AF-4022-4198-8DB7-6184EFA2937D}" srcOrd="0" destOrd="0" presId="urn:microsoft.com/office/officeart/2018/2/layout/IconLabelList"/>
    <dgm:cxn modelId="{BB3D129C-2B56-4AF4-B5D3-EC2DC1E08E61}" type="presParOf" srcId="{64293C26-5A11-4F11-A226-7AF3ED5D63A0}" destId="{F386DE8D-D706-4441-95E7-FF32001C5FD4}" srcOrd="1" destOrd="0" presId="urn:microsoft.com/office/officeart/2018/2/layout/IconLabelList"/>
    <dgm:cxn modelId="{58BB538D-1AD7-4626-BE05-9151F058D8CE}" type="presParOf" srcId="{64293C26-5A11-4F11-A226-7AF3ED5D63A0}" destId="{8E9A9B79-C486-4A7E-B0D7-7626109C10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19672-15EB-4A55-B677-0E25F6BD83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D5C3A1-4F55-4282-84EF-A3A22C194FD3}">
      <dgm:prSet custT="1"/>
      <dgm:spPr/>
      <dgm:t>
        <a:bodyPr/>
        <a:lstStyle/>
        <a:p>
          <a:r>
            <a:rPr lang="en-US" sz="1800"/>
            <a:t>• Features pet profiles displayed in card format.</a:t>
          </a:r>
        </a:p>
      </dgm:t>
    </dgm:pt>
    <dgm:pt modelId="{C1AE15E0-8D19-4616-B54F-BF48F1B38BC6}" type="parTrans" cxnId="{C23F66B1-DBF7-4469-908E-65C4B6B817CA}">
      <dgm:prSet/>
      <dgm:spPr/>
      <dgm:t>
        <a:bodyPr/>
        <a:lstStyle/>
        <a:p>
          <a:endParaRPr lang="en-US" sz="1800"/>
        </a:p>
      </dgm:t>
    </dgm:pt>
    <dgm:pt modelId="{026BCA2B-9F75-4B2E-B105-01CEC054548B}" type="sibTrans" cxnId="{C23F66B1-DBF7-4469-908E-65C4B6B817CA}">
      <dgm:prSet/>
      <dgm:spPr/>
      <dgm:t>
        <a:bodyPr/>
        <a:lstStyle/>
        <a:p>
          <a:endParaRPr lang="en-US" sz="1800"/>
        </a:p>
      </dgm:t>
    </dgm:pt>
    <dgm:pt modelId="{19C14576-ED2E-449E-BCEB-D93C1F549A78}">
      <dgm:prSet custT="1"/>
      <dgm:spPr/>
      <dgm:t>
        <a:bodyPr/>
        <a:lstStyle/>
        <a:p>
          <a:r>
            <a:rPr lang="en-US" sz="1800"/>
            <a:t>• Provides essential information at a glance, such as the pet's name and location.</a:t>
          </a:r>
        </a:p>
      </dgm:t>
    </dgm:pt>
    <dgm:pt modelId="{AE32F4FC-A905-4534-88F1-E048467DE911}" type="parTrans" cxnId="{8C137E64-C4BC-4FA8-B73F-69167EAD715D}">
      <dgm:prSet/>
      <dgm:spPr/>
      <dgm:t>
        <a:bodyPr/>
        <a:lstStyle/>
        <a:p>
          <a:endParaRPr lang="en-US" sz="1800"/>
        </a:p>
      </dgm:t>
    </dgm:pt>
    <dgm:pt modelId="{6C3F43E9-8A27-48DC-9FBD-442ABABC2588}" type="sibTrans" cxnId="{8C137E64-C4BC-4FA8-B73F-69167EAD715D}">
      <dgm:prSet/>
      <dgm:spPr/>
      <dgm:t>
        <a:bodyPr/>
        <a:lstStyle/>
        <a:p>
          <a:endParaRPr lang="en-US" sz="1800"/>
        </a:p>
      </dgm:t>
    </dgm:pt>
    <dgm:pt modelId="{942D2227-4B2A-4228-BD3A-2CF558C00E6D}">
      <dgm:prSet custT="1"/>
      <dgm:spPr/>
      <dgm:t>
        <a:bodyPr/>
        <a:lstStyle/>
        <a:p>
          <a:r>
            <a:rPr lang="en-US" sz="1800"/>
            <a:t>• Users can click on a pet card for more details.</a:t>
          </a:r>
        </a:p>
      </dgm:t>
    </dgm:pt>
    <dgm:pt modelId="{FD790AD4-3C8F-42AD-99EA-E1CDAE6C2CDB}" type="parTrans" cxnId="{523C6E37-DF22-48A0-BD65-0B3031CC6012}">
      <dgm:prSet/>
      <dgm:spPr/>
      <dgm:t>
        <a:bodyPr/>
        <a:lstStyle/>
        <a:p>
          <a:endParaRPr lang="en-US" sz="1800"/>
        </a:p>
      </dgm:t>
    </dgm:pt>
    <dgm:pt modelId="{D39B67B8-B7F6-4AC5-AEAE-CB0F830E534F}" type="sibTrans" cxnId="{523C6E37-DF22-48A0-BD65-0B3031CC6012}">
      <dgm:prSet/>
      <dgm:spPr/>
      <dgm:t>
        <a:bodyPr/>
        <a:lstStyle/>
        <a:p>
          <a:endParaRPr lang="en-US" sz="1800"/>
        </a:p>
      </dgm:t>
    </dgm:pt>
    <dgm:pt modelId="{C3830E76-141A-486F-B10F-05926A4D5D0A}" type="pres">
      <dgm:prSet presAssocID="{91D19672-15EB-4A55-B677-0E25F6BD837B}" presName="root" presStyleCnt="0">
        <dgm:presLayoutVars>
          <dgm:dir/>
          <dgm:resizeHandles val="exact"/>
        </dgm:presLayoutVars>
      </dgm:prSet>
      <dgm:spPr/>
    </dgm:pt>
    <dgm:pt modelId="{0EA1775B-181D-43A2-A764-6A9DC09DDD9B}" type="pres">
      <dgm:prSet presAssocID="{C6D5C3A1-4F55-4282-84EF-A3A22C194FD3}" presName="compNode" presStyleCnt="0"/>
      <dgm:spPr/>
    </dgm:pt>
    <dgm:pt modelId="{E80D2121-CC05-48CA-9624-B91D137F300A}" type="pres">
      <dgm:prSet presAssocID="{C6D5C3A1-4F55-4282-84EF-A3A22C194F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BE0E1D75-E11D-431A-895A-795398526734}" type="pres">
      <dgm:prSet presAssocID="{C6D5C3A1-4F55-4282-84EF-A3A22C194FD3}" presName="spaceRect" presStyleCnt="0"/>
      <dgm:spPr/>
    </dgm:pt>
    <dgm:pt modelId="{7329E5E2-0664-47FC-86B9-72DA42F480F4}" type="pres">
      <dgm:prSet presAssocID="{C6D5C3A1-4F55-4282-84EF-A3A22C194FD3}" presName="textRect" presStyleLbl="revTx" presStyleIdx="0" presStyleCnt="3">
        <dgm:presLayoutVars>
          <dgm:chMax val="1"/>
          <dgm:chPref val="1"/>
        </dgm:presLayoutVars>
      </dgm:prSet>
      <dgm:spPr/>
    </dgm:pt>
    <dgm:pt modelId="{5BAB10DD-9BC6-4DB7-8CC9-835A4494EEC0}" type="pres">
      <dgm:prSet presAssocID="{026BCA2B-9F75-4B2E-B105-01CEC054548B}" presName="sibTrans" presStyleCnt="0"/>
      <dgm:spPr/>
    </dgm:pt>
    <dgm:pt modelId="{5FAD8E13-1EB7-4164-B5A8-DB2749982DBD}" type="pres">
      <dgm:prSet presAssocID="{19C14576-ED2E-449E-BCEB-D93C1F549A78}" presName="compNode" presStyleCnt="0"/>
      <dgm:spPr/>
    </dgm:pt>
    <dgm:pt modelId="{4A6A8326-54B5-4D66-8C8B-62E325A1CC8F}" type="pres">
      <dgm:prSet presAssocID="{19C14576-ED2E-449E-BCEB-D93C1F549A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B701310E-EF36-4226-9DCB-3A53232B95A7}" type="pres">
      <dgm:prSet presAssocID="{19C14576-ED2E-449E-BCEB-D93C1F549A78}" presName="spaceRect" presStyleCnt="0"/>
      <dgm:spPr/>
    </dgm:pt>
    <dgm:pt modelId="{6FACEDDA-C292-407E-8A87-7D647F12C9DD}" type="pres">
      <dgm:prSet presAssocID="{19C14576-ED2E-449E-BCEB-D93C1F549A78}" presName="textRect" presStyleLbl="revTx" presStyleIdx="1" presStyleCnt="3">
        <dgm:presLayoutVars>
          <dgm:chMax val="1"/>
          <dgm:chPref val="1"/>
        </dgm:presLayoutVars>
      </dgm:prSet>
      <dgm:spPr/>
    </dgm:pt>
    <dgm:pt modelId="{6B5988A7-DEBF-433F-96DA-1A6908439F6D}" type="pres">
      <dgm:prSet presAssocID="{6C3F43E9-8A27-48DC-9FBD-442ABABC2588}" presName="sibTrans" presStyleCnt="0"/>
      <dgm:spPr/>
    </dgm:pt>
    <dgm:pt modelId="{3CBE45F9-8AF0-4AE3-931C-341A1D901F35}" type="pres">
      <dgm:prSet presAssocID="{942D2227-4B2A-4228-BD3A-2CF558C00E6D}" presName="compNode" presStyleCnt="0"/>
      <dgm:spPr/>
    </dgm:pt>
    <dgm:pt modelId="{6C194638-2325-4301-83E3-0C406EBA1160}" type="pres">
      <dgm:prSet presAssocID="{942D2227-4B2A-4228-BD3A-2CF558C00E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C282C33B-91F2-4273-99B2-17340FACC51C}" type="pres">
      <dgm:prSet presAssocID="{942D2227-4B2A-4228-BD3A-2CF558C00E6D}" presName="spaceRect" presStyleCnt="0"/>
      <dgm:spPr/>
    </dgm:pt>
    <dgm:pt modelId="{262C45FC-A055-446E-88BB-141A26C1CBB0}" type="pres">
      <dgm:prSet presAssocID="{942D2227-4B2A-4228-BD3A-2CF558C00E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3C6E37-DF22-48A0-BD65-0B3031CC6012}" srcId="{91D19672-15EB-4A55-B677-0E25F6BD837B}" destId="{942D2227-4B2A-4228-BD3A-2CF558C00E6D}" srcOrd="2" destOrd="0" parTransId="{FD790AD4-3C8F-42AD-99EA-E1CDAE6C2CDB}" sibTransId="{D39B67B8-B7F6-4AC5-AEAE-CB0F830E534F}"/>
    <dgm:cxn modelId="{8C137E64-C4BC-4FA8-B73F-69167EAD715D}" srcId="{91D19672-15EB-4A55-B677-0E25F6BD837B}" destId="{19C14576-ED2E-449E-BCEB-D93C1F549A78}" srcOrd="1" destOrd="0" parTransId="{AE32F4FC-A905-4534-88F1-E048467DE911}" sibTransId="{6C3F43E9-8A27-48DC-9FBD-442ABABC2588}"/>
    <dgm:cxn modelId="{C23F66B1-DBF7-4469-908E-65C4B6B817CA}" srcId="{91D19672-15EB-4A55-B677-0E25F6BD837B}" destId="{C6D5C3A1-4F55-4282-84EF-A3A22C194FD3}" srcOrd="0" destOrd="0" parTransId="{C1AE15E0-8D19-4616-B54F-BF48F1B38BC6}" sibTransId="{026BCA2B-9F75-4B2E-B105-01CEC054548B}"/>
    <dgm:cxn modelId="{074BE9B9-D782-4C63-B669-D97F7CAE6BC6}" type="presOf" srcId="{91D19672-15EB-4A55-B677-0E25F6BD837B}" destId="{C3830E76-141A-486F-B10F-05926A4D5D0A}" srcOrd="0" destOrd="0" presId="urn:microsoft.com/office/officeart/2018/2/layout/IconLabelList"/>
    <dgm:cxn modelId="{BF3EBCC4-AC3B-4E7F-9D2C-AFA855C0358F}" type="presOf" srcId="{C6D5C3A1-4F55-4282-84EF-A3A22C194FD3}" destId="{7329E5E2-0664-47FC-86B9-72DA42F480F4}" srcOrd="0" destOrd="0" presId="urn:microsoft.com/office/officeart/2018/2/layout/IconLabelList"/>
    <dgm:cxn modelId="{2E8BD0E3-8D2A-4B61-A8A7-BB556C902CFB}" type="presOf" srcId="{942D2227-4B2A-4228-BD3A-2CF558C00E6D}" destId="{262C45FC-A055-446E-88BB-141A26C1CBB0}" srcOrd="0" destOrd="0" presId="urn:microsoft.com/office/officeart/2018/2/layout/IconLabelList"/>
    <dgm:cxn modelId="{E02D54E4-F500-48AE-A951-66B4496E2A8A}" type="presOf" srcId="{19C14576-ED2E-449E-BCEB-D93C1F549A78}" destId="{6FACEDDA-C292-407E-8A87-7D647F12C9DD}" srcOrd="0" destOrd="0" presId="urn:microsoft.com/office/officeart/2018/2/layout/IconLabelList"/>
    <dgm:cxn modelId="{8F7059B9-7CC7-409A-9EB4-89A0C3D9EA9C}" type="presParOf" srcId="{C3830E76-141A-486F-B10F-05926A4D5D0A}" destId="{0EA1775B-181D-43A2-A764-6A9DC09DDD9B}" srcOrd="0" destOrd="0" presId="urn:microsoft.com/office/officeart/2018/2/layout/IconLabelList"/>
    <dgm:cxn modelId="{24C07B9E-D798-4A37-BEB8-75ED50239138}" type="presParOf" srcId="{0EA1775B-181D-43A2-A764-6A9DC09DDD9B}" destId="{E80D2121-CC05-48CA-9624-B91D137F300A}" srcOrd="0" destOrd="0" presId="urn:microsoft.com/office/officeart/2018/2/layout/IconLabelList"/>
    <dgm:cxn modelId="{C7B8A38D-5EDD-40B2-8BFE-B5817B95B649}" type="presParOf" srcId="{0EA1775B-181D-43A2-A764-6A9DC09DDD9B}" destId="{BE0E1D75-E11D-431A-895A-795398526734}" srcOrd="1" destOrd="0" presId="urn:microsoft.com/office/officeart/2018/2/layout/IconLabelList"/>
    <dgm:cxn modelId="{8C25C2B0-195E-46E2-8343-6A538C57A98B}" type="presParOf" srcId="{0EA1775B-181D-43A2-A764-6A9DC09DDD9B}" destId="{7329E5E2-0664-47FC-86B9-72DA42F480F4}" srcOrd="2" destOrd="0" presId="urn:microsoft.com/office/officeart/2018/2/layout/IconLabelList"/>
    <dgm:cxn modelId="{33E86338-DE1E-4982-9B8A-F2D857806B7E}" type="presParOf" srcId="{C3830E76-141A-486F-B10F-05926A4D5D0A}" destId="{5BAB10DD-9BC6-4DB7-8CC9-835A4494EEC0}" srcOrd="1" destOrd="0" presId="urn:microsoft.com/office/officeart/2018/2/layout/IconLabelList"/>
    <dgm:cxn modelId="{85E2B414-CEB2-49F0-ACF6-EEB9C62973F9}" type="presParOf" srcId="{C3830E76-141A-486F-B10F-05926A4D5D0A}" destId="{5FAD8E13-1EB7-4164-B5A8-DB2749982DBD}" srcOrd="2" destOrd="0" presId="urn:microsoft.com/office/officeart/2018/2/layout/IconLabelList"/>
    <dgm:cxn modelId="{2F5CDB96-EEEB-4342-9A9C-51FEAABA1775}" type="presParOf" srcId="{5FAD8E13-1EB7-4164-B5A8-DB2749982DBD}" destId="{4A6A8326-54B5-4D66-8C8B-62E325A1CC8F}" srcOrd="0" destOrd="0" presId="urn:microsoft.com/office/officeart/2018/2/layout/IconLabelList"/>
    <dgm:cxn modelId="{EF363540-B1BE-44F2-A457-5B2D95B4A749}" type="presParOf" srcId="{5FAD8E13-1EB7-4164-B5A8-DB2749982DBD}" destId="{B701310E-EF36-4226-9DCB-3A53232B95A7}" srcOrd="1" destOrd="0" presId="urn:microsoft.com/office/officeart/2018/2/layout/IconLabelList"/>
    <dgm:cxn modelId="{37734F68-EEB2-4FBE-B876-5D9EC5F099CF}" type="presParOf" srcId="{5FAD8E13-1EB7-4164-B5A8-DB2749982DBD}" destId="{6FACEDDA-C292-407E-8A87-7D647F12C9DD}" srcOrd="2" destOrd="0" presId="urn:microsoft.com/office/officeart/2018/2/layout/IconLabelList"/>
    <dgm:cxn modelId="{4CEAB8E9-8E3E-4763-822B-97E176049063}" type="presParOf" srcId="{C3830E76-141A-486F-B10F-05926A4D5D0A}" destId="{6B5988A7-DEBF-433F-96DA-1A6908439F6D}" srcOrd="3" destOrd="0" presId="urn:microsoft.com/office/officeart/2018/2/layout/IconLabelList"/>
    <dgm:cxn modelId="{76E6A3BA-FBF8-4EE9-A8A6-C548E3E9A98D}" type="presParOf" srcId="{C3830E76-141A-486F-B10F-05926A4D5D0A}" destId="{3CBE45F9-8AF0-4AE3-931C-341A1D901F35}" srcOrd="4" destOrd="0" presId="urn:microsoft.com/office/officeart/2018/2/layout/IconLabelList"/>
    <dgm:cxn modelId="{51210553-8CC1-4BEA-9004-060F1DF20725}" type="presParOf" srcId="{3CBE45F9-8AF0-4AE3-931C-341A1D901F35}" destId="{6C194638-2325-4301-83E3-0C406EBA1160}" srcOrd="0" destOrd="0" presId="urn:microsoft.com/office/officeart/2018/2/layout/IconLabelList"/>
    <dgm:cxn modelId="{2143630F-EC5E-4BAC-AC8A-EAA865BF1A20}" type="presParOf" srcId="{3CBE45F9-8AF0-4AE3-931C-341A1D901F35}" destId="{C282C33B-91F2-4273-99B2-17340FACC51C}" srcOrd="1" destOrd="0" presId="urn:microsoft.com/office/officeart/2018/2/layout/IconLabelList"/>
    <dgm:cxn modelId="{239D9298-A9D7-4077-AD1C-F5B9F32CBEE8}" type="presParOf" srcId="{3CBE45F9-8AF0-4AE3-931C-341A1D901F35}" destId="{262C45FC-A055-446E-88BB-141A26C1CB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58F5C-F429-4E56-963B-0917CBE6C2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69B67B-A225-4B4B-9B3F-036323B3C8A2}">
      <dgm:prSet/>
      <dgm:spPr/>
      <dgm:t>
        <a:bodyPr/>
        <a:lstStyle/>
        <a:p>
          <a:r>
            <a:rPr lang="en-US"/>
            <a:t>• Displays detailed information about the pet, including breed, age, and health status.</a:t>
          </a:r>
        </a:p>
      </dgm:t>
    </dgm:pt>
    <dgm:pt modelId="{92F0F847-06E7-4194-993C-380CCC4869B1}" type="parTrans" cxnId="{E7E939E1-523B-4026-B02C-6965D9BB169B}">
      <dgm:prSet/>
      <dgm:spPr/>
      <dgm:t>
        <a:bodyPr/>
        <a:lstStyle/>
        <a:p>
          <a:endParaRPr lang="en-US"/>
        </a:p>
      </dgm:t>
    </dgm:pt>
    <dgm:pt modelId="{21F23764-38E7-4D01-90DE-5AB7C417E302}" type="sibTrans" cxnId="{E7E939E1-523B-4026-B02C-6965D9BB169B}">
      <dgm:prSet/>
      <dgm:spPr/>
      <dgm:t>
        <a:bodyPr/>
        <a:lstStyle/>
        <a:p>
          <a:endParaRPr lang="en-US"/>
        </a:p>
      </dgm:t>
    </dgm:pt>
    <dgm:pt modelId="{0BC54833-5036-4FDC-958C-E73A8B8B8E49}">
      <dgm:prSet/>
      <dgm:spPr/>
      <dgm:t>
        <a:bodyPr/>
        <a:lstStyle/>
        <a:p>
          <a:r>
            <a:rPr lang="en-US"/>
            <a:t>• Includes a call-to-action button to adopt the pet.</a:t>
          </a:r>
        </a:p>
      </dgm:t>
    </dgm:pt>
    <dgm:pt modelId="{7723B361-460C-4DF1-A605-F527140F2D10}" type="parTrans" cxnId="{64F46B9F-94C2-4018-BB11-311E2C71B042}">
      <dgm:prSet/>
      <dgm:spPr/>
      <dgm:t>
        <a:bodyPr/>
        <a:lstStyle/>
        <a:p>
          <a:endParaRPr lang="en-US"/>
        </a:p>
      </dgm:t>
    </dgm:pt>
    <dgm:pt modelId="{1578F9D3-A787-4510-A3E6-8B4957C8FBF7}" type="sibTrans" cxnId="{64F46B9F-94C2-4018-BB11-311E2C71B042}">
      <dgm:prSet/>
      <dgm:spPr/>
      <dgm:t>
        <a:bodyPr/>
        <a:lstStyle/>
        <a:p>
          <a:endParaRPr lang="en-US"/>
        </a:p>
      </dgm:t>
    </dgm:pt>
    <dgm:pt modelId="{4E8CEF03-FF85-4514-8BF1-C0F03D3536B7}" type="pres">
      <dgm:prSet presAssocID="{A0D58F5C-F429-4E56-963B-0917CBE6C25C}" presName="linear" presStyleCnt="0">
        <dgm:presLayoutVars>
          <dgm:animLvl val="lvl"/>
          <dgm:resizeHandles val="exact"/>
        </dgm:presLayoutVars>
      </dgm:prSet>
      <dgm:spPr/>
    </dgm:pt>
    <dgm:pt modelId="{1FD5B6D6-28A7-4A93-91BF-AED1782D2B8E}" type="pres">
      <dgm:prSet presAssocID="{C969B67B-A225-4B4B-9B3F-036323B3C8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D687A9-74D4-4E48-A19E-599DC9BDC5C6}" type="pres">
      <dgm:prSet presAssocID="{21F23764-38E7-4D01-90DE-5AB7C417E302}" presName="spacer" presStyleCnt="0"/>
      <dgm:spPr/>
    </dgm:pt>
    <dgm:pt modelId="{09FDA2D5-64C5-48F9-BBE6-ED7FAC05DFCD}" type="pres">
      <dgm:prSet presAssocID="{0BC54833-5036-4FDC-958C-E73A8B8B8E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4F0D69-76B8-4DEA-8B11-07F79EE10CD5}" type="presOf" srcId="{C969B67B-A225-4B4B-9B3F-036323B3C8A2}" destId="{1FD5B6D6-28A7-4A93-91BF-AED1782D2B8E}" srcOrd="0" destOrd="0" presId="urn:microsoft.com/office/officeart/2005/8/layout/vList2"/>
    <dgm:cxn modelId="{64F46B9F-94C2-4018-BB11-311E2C71B042}" srcId="{A0D58F5C-F429-4E56-963B-0917CBE6C25C}" destId="{0BC54833-5036-4FDC-958C-E73A8B8B8E49}" srcOrd="1" destOrd="0" parTransId="{7723B361-460C-4DF1-A605-F527140F2D10}" sibTransId="{1578F9D3-A787-4510-A3E6-8B4957C8FBF7}"/>
    <dgm:cxn modelId="{5BB8B9C0-FCD8-4657-A470-C84991B87ED5}" type="presOf" srcId="{A0D58F5C-F429-4E56-963B-0917CBE6C25C}" destId="{4E8CEF03-FF85-4514-8BF1-C0F03D3536B7}" srcOrd="0" destOrd="0" presId="urn:microsoft.com/office/officeart/2005/8/layout/vList2"/>
    <dgm:cxn modelId="{E7E939E1-523B-4026-B02C-6965D9BB169B}" srcId="{A0D58F5C-F429-4E56-963B-0917CBE6C25C}" destId="{C969B67B-A225-4B4B-9B3F-036323B3C8A2}" srcOrd="0" destOrd="0" parTransId="{92F0F847-06E7-4194-993C-380CCC4869B1}" sibTransId="{21F23764-38E7-4D01-90DE-5AB7C417E302}"/>
    <dgm:cxn modelId="{2A1E2EF4-CEDA-4A92-9F8F-3381F3F048D4}" type="presOf" srcId="{0BC54833-5036-4FDC-958C-E73A8B8B8E49}" destId="{09FDA2D5-64C5-48F9-BBE6-ED7FAC05DFCD}" srcOrd="0" destOrd="0" presId="urn:microsoft.com/office/officeart/2005/8/layout/vList2"/>
    <dgm:cxn modelId="{FFFFA55B-E4CA-48B0-9660-91E5CCC8FF74}" type="presParOf" srcId="{4E8CEF03-FF85-4514-8BF1-C0F03D3536B7}" destId="{1FD5B6D6-28A7-4A93-91BF-AED1782D2B8E}" srcOrd="0" destOrd="0" presId="urn:microsoft.com/office/officeart/2005/8/layout/vList2"/>
    <dgm:cxn modelId="{1D689EB4-422F-4B1A-A6E7-0C8DA4399F13}" type="presParOf" srcId="{4E8CEF03-FF85-4514-8BF1-C0F03D3536B7}" destId="{E2D687A9-74D4-4E48-A19E-599DC9BDC5C6}" srcOrd="1" destOrd="0" presId="urn:microsoft.com/office/officeart/2005/8/layout/vList2"/>
    <dgm:cxn modelId="{D7ADC4B0-3A2F-42BF-B658-3F795D5DBD62}" type="presParOf" srcId="{4E8CEF03-FF85-4514-8BF1-C0F03D3536B7}" destId="{09FDA2D5-64C5-48F9-BBE6-ED7FAC05DF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06DC0F-7FD9-414E-934B-032681496E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9FD5574-C6E6-4F37-BB80-BC4B296C49DA}">
      <dgm:prSet custT="1"/>
      <dgm:spPr/>
      <dgm:t>
        <a:bodyPr/>
        <a:lstStyle/>
        <a:p>
          <a:r>
            <a:rPr lang="en-US" sz="1800"/>
            <a:t>• A simple and user-friendly form to submit adoption requests.</a:t>
          </a:r>
        </a:p>
      </dgm:t>
    </dgm:pt>
    <dgm:pt modelId="{7F5B68BD-EDC2-48B1-8385-D15F6E47F164}" type="parTrans" cxnId="{25DE3266-48CA-4190-B8F2-966C430DB738}">
      <dgm:prSet/>
      <dgm:spPr/>
      <dgm:t>
        <a:bodyPr/>
        <a:lstStyle/>
        <a:p>
          <a:endParaRPr lang="en-US" sz="1800"/>
        </a:p>
      </dgm:t>
    </dgm:pt>
    <dgm:pt modelId="{D09A45F5-1D57-4EF8-9A6E-2F3633E941BC}" type="sibTrans" cxnId="{25DE3266-48CA-4190-B8F2-966C430DB738}">
      <dgm:prSet/>
      <dgm:spPr/>
      <dgm:t>
        <a:bodyPr/>
        <a:lstStyle/>
        <a:p>
          <a:endParaRPr lang="en-US" sz="1800"/>
        </a:p>
      </dgm:t>
    </dgm:pt>
    <dgm:pt modelId="{29D973F6-CE2F-430F-96DC-834BD5D1B7DC}">
      <dgm:prSet custT="1"/>
      <dgm:spPr/>
      <dgm:t>
        <a:bodyPr/>
        <a:lstStyle/>
        <a:p>
          <a:r>
            <a:rPr lang="en-US" sz="1800"/>
            <a:t>• Collects basic information such as name, email, phone number, and reason for adoption.</a:t>
          </a:r>
        </a:p>
      </dgm:t>
    </dgm:pt>
    <dgm:pt modelId="{5C9649D2-09E9-48C0-92B8-8414AAFFE500}" type="parTrans" cxnId="{F89DB0D9-6F46-4D86-96AF-A6D956B22531}">
      <dgm:prSet/>
      <dgm:spPr/>
      <dgm:t>
        <a:bodyPr/>
        <a:lstStyle/>
        <a:p>
          <a:endParaRPr lang="en-US" sz="1800"/>
        </a:p>
      </dgm:t>
    </dgm:pt>
    <dgm:pt modelId="{4FC9F2D1-824B-4D1B-805E-DF10BD98320B}" type="sibTrans" cxnId="{F89DB0D9-6F46-4D86-96AF-A6D956B22531}">
      <dgm:prSet/>
      <dgm:spPr/>
      <dgm:t>
        <a:bodyPr/>
        <a:lstStyle/>
        <a:p>
          <a:endParaRPr lang="en-US" sz="1800"/>
        </a:p>
      </dgm:t>
    </dgm:pt>
    <dgm:pt modelId="{7CB50451-4962-4455-8952-F39765F7394F}" type="pres">
      <dgm:prSet presAssocID="{A306DC0F-7FD9-414E-934B-032681496E06}" presName="root" presStyleCnt="0">
        <dgm:presLayoutVars>
          <dgm:dir/>
          <dgm:resizeHandles val="exact"/>
        </dgm:presLayoutVars>
      </dgm:prSet>
      <dgm:spPr/>
    </dgm:pt>
    <dgm:pt modelId="{D4ED9375-088E-4904-8F72-1A6F1F9F5977}" type="pres">
      <dgm:prSet presAssocID="{59FD5574-C6E6-4F37-BB80-BC4B296C49DA}" presName="compNode" presStyleCnt="0"/>
      <dgm:spPr/>
    </dgm:pt>
    <dgm:pt modelId="{1D300013-685D-4844-8A31-96FAF5A2DC71}" type="pres">
      <dgm:prSet presAssocID="{59FD5574-C6E6-4F37-BB80-BC4B296C49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C9AA2C5-D871-409C-B28A-3D538A84CF3D}" type="pres">
      <dgm:prSet presAssocID="{59FD5574-C6E6-4F37-BB80-BC4B296C49DA}" presName="spaceRect" presStyleCnt="0"/>
      <dgm:spPr/>
    </dgm:pt>
    <dgm:pt modelId="{70864041-7ED3-4B08-A1B3-E92C1CAD5B93}" type="pres">
      <dgm:prSet presAssocID="{59FD5574-C6E6-4F37-BB80-BC4B296C49DA}" presName="textRect" presStyleLbl="revTx" presStyleIdx="0" presStyleCnt="2">
        <dgm:presLayoutVars>
          <dgm:chMax val="1"/>
          <dgm:chPref val="1"/>
        </dgm:presLayoutVars>
      </dgm:prSet>
      <dgm:spPr/>
    </dgm:pt>
    <dgm:pt modelId="{3AD706DE-6109-4819-9D15-AF1432B21E4C}" type="pres">
      <dgm:prSet presAssocID="{D09A45F5-1D57-4EF8-9A6E-2F3633E941BC}" presName="sibTrans" presStyleCnt="0"/>
      <dgm:spPr/>
    </dgm:pt>
    <dgm:pt modelId="{10DC5A3D-365A-4A6F-BB9F-23E0AF276B4D}" type="pres">
      <dgm:prSet presAssocID="{29D973F6-CE2F-430F-96DC-834BD5D1B7DC}" presName="compNode" presStyleCnt="0"/>
      <dgm:spPr/>
    </dgm:pt>
    <dgm:pt modelId="{BD44AD17-7D4E-44AB-89FD-9DEE263D2F15}" type="pres">
      <dgm:prSet presAssocID="{29D973F6-CE2F-430F-96DC-834BD5D1B7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4B49223-134B-4F20-B3B4-A3D67D00AB44}" type="pres">
      <dgm:prSet presAssocID="{29D973F6-CE2F-430F-96DC-834BD5D1B7DC}" presName="spaceRect" presStyleCnt="0"/>
      <dgm:spPr/>
    </dgm:pt>
    <dgm:pt modelId="{8EF67110-8434-40BE-B03D-A67532F5A0C2}" type="pres">
      <dgm:prSet presAssocID="{29D973F6-CE2F-430F-96DC-834BD5D1B7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89E420-E9EA-41B2-AFD1-902FADB1C9A4}" type="presOf" srcId="{59FD5574-C6E6-4F37-BB80-BC4B296C49DA}" destId="{70864041-7ED3-4B08-A1B3-E92C1CAD5B93}" srcOrd="0" destOrd="0" presId="urn:microsoft.com/office/officeart/2018/2/layout/IconLabelList"/>
    <dgm:cxn modelId="{25DE3266-48CA-4190-B8F2-966C430DB738}" srcId="{A306DC0F-7FD9-414E-934B-032681496E06}" destId="{59FD5574-C6E6-4F37-BB80-BC4B296C49DA}" srcOrd="0" destOrd="0" parTransId="{7F5B68BD-EDC2-48B1-8385-D15F6E47F164}" sibTransId="{D09A45F5-1D57-4EF8-9A6E-2F3633E941BC}"/>
    <dgm:cxn modelId="{F806828B-31ED-47BE-8443-1FC6B98B97F9}" type="presOf" srcId="{A306DC0F-7FD9-414E-934B-032681496E06}" destId="{7CB50451-4962-4455-8952-F39765F7394F}" srcOrd="0" destOrd="0" presId="urn:microsoft.com/office/officeart/2018/2/layout/IconLabelList"/>
    <dgm:cxn modelId="{13116DA7-887C-432F-A1E3-F657E7E6417C}" type="presOf" srcId="{29D973F6-CE2F-430F-96DC-834BD5D1B7DC}" destId="{8EF67110-8434-40BE-B03D-A67532F5A0C2}" srcOrd="0" destOrd="0" presId="urn:microsoft.com/office/officeart/2018/2/layout/IconLabelList"/>
    <dgm:cxn modelId="{F89DB0D9-6F46-4D86-96AF-A6D956B22531}" srcId="{A306DC0F-7FD9-414E-934B-032681496E06}" destId="{29D973F6-CE2F-430F-96DC-834BD5D1B7DC}" srcOrd="1" destOrd="0" parTransId="{5C9649D2-09E9-48C0-92B8-8414AAFFE500}" sibTransId="{4FC9F2D1-824B-4D1B-805E-DF10BD98320B}"/>
    <dgm:cxn modelId="{8B6D72F4-CC71-4BED-81E0-C5FD4237442B}" type="presParOf" srcId="{7CB50451-4962-4455-8952-F39765F7394F}" destId="{D4ED9375-088E-4904-8F72-1A6F1F9F5977}" srcOrd="0" destOrd="0" presId="urn:microsoft.com/office/officeart/2018/2/layout/IconLabelList"/>
    <dgm:cxn modelId="{D7246C82-38FB-41E6-BF09-3491DF7D7E9A}" type="presParOf" srcId="{D4ED9375-088E-4904-8F72-1A6F1F9F5977}" destId="{1D300013-685D-4844-8A31-96FAF5A2DC71}" srcOrd="0" destOrd="0" presId="urn:microsoft.com/office/officeart/2018/2/layout/IconLabelList"/>
    <dgm:cxn modelId="{61A83C7B-4EE2-4421-B6DA-F1C26CF92879}" type="presParOf" srcId="{D4ED9375-088E-4904-8F72-1A6F1F9F5977}" destId="{5C9AA2C5-D871-409C-B28A-3D538A84CF3D}" srcOrd="1" destOrd="0" presId="urn:microsoft.com/office/officeart/2018/2/layout/IconLabelList"/>
    <dgm:cxn modelId="{FA0536DC-D168-42A4-99E4-3AC4D9901BCE}" type="presParOf" srcId="{D4ED9375-088E-4904-8F72-1A6F1F9F5977}" destId="{70864041-7ED3-4B08-A1B3-E92C1CAD5B93}" srcOrd="2" destOrd="0" presId="urn:microsoft.com/office/officeart/2018/2/layout/IconLabelList"/>
    <dgm:cxn modelId="{AF0BD06D-B53E-4655-A26A-02861F6AEB8C}" type="presParOf" srcId="{7CB50451-4962-4455-8952-F39765F7394F}" destId="{3AD706DE-6109-4819-9D15-AF1432B21E4C}" srcOrd="1" destOrd="0" presId="urn:microsoft.com/office/officeart/2018/2/layout/IconLabelList"/>
    <dgm:cxn modelId="{EC38E3CD-AA0B-45E0-8976-BACAA509B9E0}" type="presParOf" srcId="{7CB50451-4962-4455-8952-F39765F7394F}" destId="{10DC5A3D-365A-4A6F-BB9F-23E0AF276B4D}" srcOrd="2" destOrd="0" presId="urn:microsoft.com/office/officeart/2018/2/layout/IconLabelList"/>
    <dgm:cxn modelId="{6C708FBD-7D84-4679-B3AD-7275B3291466}" type="presParOf" srcId="{10DC5A3D-365A-4A6F-BB9F-23E0AF276B4D}" destId="{BD44AD17-7D4E-44AB-89FD-9DEE263D2F15}" srcOrd="0" destOrd="0" presId="urn:microsoft.com/office/officeart/2018/2/layout/IconLabelList"/>
    <dgm:cxn modelId="{11F6FCCB-7D33-4A22-B80C-74E1E01C3F44}" type="presParOf" srcId="{10DC5A3D-365A-4A6F-BB9F-23E0AF276B4D}" destId="{D4B49223-134B-4F20-B3B4-A3D67D00AB44}" srcOrd="1" destOrd="0" presId="urn:microsoft.com/office/officeart/2018/2/layout/IconLabelList"/>
    <dgm:cxn modelId="{19C0FD6B-1463-4272-B49D-D9D50AC91723}" type="presParOf" srcId="{10DC5A3D-365A-4A6F-BB9F-23E0AF276B4D}" destId="{8EF67110-8434-40BE-B03D-A67532F5A0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C8B71F-1495-475A-8FA7-E846CD77439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822F26-E616-4ECD-805B-E7C0287D3BB9}">
      <dgm:prSet/>
      <dgm:spPr/>
      <dgm:t>
        <a:bodyPr/>
        <a:lstStyle/>
        <a:p>
          <a:r>
            <a:rPr lang="en-US"/>
            <a:t>• Consistency: Uniform design and navigation across all pages.</a:t>
          </a:r>
        </a:p>
      </dgm:t>
    </dgm:pt>
    <dgm:pt modelId="{529D7FC2-D20F-433F-8797-847020EC83C8}" type="parTrans" cxnId="{8A8CD5E5-9C8D-4B09-8A38-7B079056B6BA}">
      <dgm:prSet/>
      <dgm:spPr/>
      <dgm:t>
        <a:bodyPr/>
        <a:lstStyle/>
        <a:p>
          <a:endParaRPr lang="en-US"/>
        </a:p>
      </dgm:t>
    </dgm:pt>
    <dgm:pt modelId="{49BCA262-BBB7-414E-AA73-8DA74836F7E2}" type="sibTrans" cxnId="{8A8CD5E5-9C8D-4B09-8A38-7B079056B6BA}">
      <dgm:prSet/>
      <dgm:spPr/>
      <dgm:t>
        <a:bodyPr/>
        <a:lstStyle/>
        <a:p>
          <a:endParaRPr lang="en-US"/>
        </a:p>
      </dgm:t>
    </dgm:pt>
    <dgm:pt modelId="{C0D69237-1ED9-41CB-A2A9-FD6AC81046F6}">
      <dgm:prSet/>
      <dgm:spPr/>
      <dgm:t>
        <a:bodyPr/>
        <a:lstStyle/>
        <a:p>
          <a:r>
            <a:rPr lang="en-US"/>
            <a:t>• Error Prevention: Clear and labeled fields in forms.</a:t>
          </a:r>
        </a:p>
      </dgm:t>
    </dgm:pt>
    <dgm:pt modelId="{5853466D-7D5D-4F62-AB71-21DE0575F5C5}" type="parTrans" cxnId="{02699345-ACDE-4119-A7CE-2AEF56588AF7}">
      <dgm:prSet/>
      <dgm:spPr/>
      <dgm:t>
        <a:bodyPr/>
        <a:lstStyle/>
        <a:p>
          <a:endParaRPr lang="en-US"/>
        </a:p>
      </dgm:t>
    </dgm:pt>
    <dgm:pt modelId="{7DCA9270-D852-46D8-B898-BACD8F6F6529}" type="sibTrans" cxnId="{02699345-ACDE-4119-A7CE-2AEF56588AF7}">
      <dgm:prSet/>
      <dgm:spPr/>
      <dgm:t>
        <a:bodyPr/>
        <a:lstStyle/>
        <a:p>
          <a:endParaRPr lang="en-US"/>
        </a:p>
      </dgm:t>
    </dgm:pt>
    <dgm:pt modelId="{16E603A3-317D-41AC-AF27-57D97A89BE9A}">
      <dgm:prSet/>
      <dgm:spPr/>
      <dgm:t>
        <a:bodyPr/>
        <a:lstStyle/>
        <a:p>
          <a:r>
            <a:rPr lang="en-US"/>
            <a:t>• User Control: Simple navigation and intuitive actions.</a:t>
          </a:r>
        </a:p>
      </dgm:t>
    </dgm:pt>
    <dgm:pt modelId="{BF1337E9-32F1-438F-8AB0-600F580B02A1}" type="parTrans" cxnId="{9249FE13-93AA-4887-9E58-873C1A5EED79}">
      <dgm:prSet/>
      <dgm:spPr/>
      <dgm:t>
        <a:bodyPr/>
        <a:lstStyle/>
        <a:p>
          <a:endParaRPr lang="en-US"/>
        </a:p>
      </dgm:t>
    </dgm:pt>
    <dgm:pt modelId="{96AE2A2E-DDFE-4512-B3DB-AF7413D3E495}" type="sibTrans" cxnId="{9249FE13-93AA-4887-9E58-873C1A5EED79}">
      <dgm:prSet/>
      <dgm:spPr/>
      <dgm:t>
        <a:bodyPr/>
        <a:lstStyle/>
        <a:p>
          <a:endParaRPr lang="en-US"/>
        </a:p>
      </dgm:t>
    </dgm:pt>
    <dgm:pt modelId="{B9DB6CE9-1C65-4FB1-A9B2-0B2C4CFA0564}" type="pres">
      <dgm:prSet presAssocID="{F3C8B71F-1495-475A-8FA7-E846CD77439C}" presName="linear" presStyleCnt="0">
        <dgm:presLayoutVars>
          <dgm:animLvl val="lvl"/>
          <dgm:resizeHandles val="exact"/>
        </dgm:presLayoutVars>
      </dgm:prSet>
      <dgm:spPr/>
    </dgm:pt>
    <dgm:pt modelId="{0395CC53-E328-4C5D-9E5D-F3269F682B28}" type="pres">
      <dgm:prSet presAssocID="{F7822F26-E616-4ECD-805B-E7C0287D3B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13BB1C-9F4C-49DD-838B-4BFEA5259540}" type="pres">
      <dgm:prSet presAssocID="{49BCA262-BBB7-414E-AA73-8DA74836F7E2}" presName="spacer" presStyleCnt="0"/>
      <dgm:spPr/>
    </dgm:pt>
    <dgm:pt modelId="{527842A9-D9A1-4542-AA62-25332C16951F}" type="pres">
      <dgm:prSet presAssocID="{C0D69237-1ED9-41CB-A2A9-FD6AC81046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F1AD93-7172-4A4F-B2A5-627092DF9889}" type="pres">
      <dgm:prSet presAssocID="{7DCA9270-D852-46D8-B898-BACD8F6F6529}" presName="spacer" presStyleCnt="0"/>
      <dgm:spPr/>
    </dgm:pt>
    <dgm:pt modelId="{39B2ED86-C344-4408-9873-5CEC67D17F1D}" type="pres">
      <dgm:prSet presAssocID="{16E603A3-317D-41AC-AF27-57D97A89B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789209-8434-4E03-B721-7209AA30800C}" type="presOf" srcId="{16E603A3-317D-41AC-AF27-57D97A89BE9A}" destId="{39B2ED86-C344-4408-9873-5CEC67D17F1D}" srcOrd="0" destOrd="0" presId="urn:microsoft.com/office/officeart/2005/8/layout/vList2"/>
    <dgm:cxn modelId="{9249FE13-93AA-4887-9E58-873C1A5EED79}" srcId="{F3C8B71F-1495-475A-8FA7-E846CD77439C}" destId="{16E603A3-317D-41AC-AF27-57D97A89BE9A}" srcOrd="2" destOrd="0" parTransId="{BF1337E9-32F1-438F-8AB0-600F580B02A1}" sibTransId="{96AE2A2E-DDFE-4512-B3DB-AF7413D3E495}"/>
    <dgm:cxn modelId="{7EB20A43-F2CB-42C4-924C-8052848CC958}" type="presOf" srcId="{C0D69237-1ED9-41CB-A2A9-FD6AC81046F6}" destId="{527842A9-D9A1-4542-AA62-25332C16951F}" srcOrd="0" destOrd="0" presId="urn:microsoft.com/office/officeart/2005/8/layout/vList2"/>
    <dgm:cxn modelId="{02699345-ACDE-4119-A7CE-2AEF56588AF7}" srcId="{F3C8B71F-1495-475A-8FA7-E846CD77439C}" destId="{C0D69237-1ED9-41CB-A2A9-FD6AC81046F6}" srcOrd="1" destOrd="0" parTransId="{5853466D-7D5D-4F62-AB71-21DE0575F5C5}" sibTransId="{7DCA9270-D852-46D8-B898-BACD8F6F6529}"/>
    <dgm:cxn modelId="{7E3B34A7-D873-4D12-95CB-5268786F5E77}" type="presOf" srcId="{F7822F26-E616-4ECD-805B-E7C0287D3BB9}" destId="{0395CC53-E328-4C5D-9E5D-F3269F682B28}" srcOrd="0" destOrd="0" presId="urn:microsoft.com/office/officeart/2005/8/layout/vList2"/>
    <dgm:cxn modelId="{FC2428BA-70CE-4F8E-9472-0359C9EA00B5}" type="presOf" srcId="{F3C8B71F-1495-475A-8FA7-E846CD77439C}" destId="{B9DB6CE9-1C65-4FB1-A9B2-0B2C4CFA0564}" srcOrd="0" destOrd="0" presId="urn:microsoft.com/office/officeart/2005/8/layout/vList2"/>
    <dgm:cxn modelId="{8A8CD5E5-9C8D-4B09-8A38-7B079056B6BA}" srcId="{F3C8B71F-1495-475A-8FA7-E846CD77439C}" destId="{F7822F26-E616-4ECD-805B-E7C0287D3BB9}" srcOrd="0" destOrd="0" parTransId="{529D7FC2-D20F-433F-8797-847020EC83C8}" sibTransId="{49BCA262-BBB7-414E-AA73-8DA74836F7E2}"/>
    <dgm:cxn modelId="{4162D50D-DC63-473E-BD11-4408058A5A92}" type="presParOf" srcId="{B9DB6CE9-1C65-4FB1-A9B2-0B2C4CFA0564}" destId="{0395CC53-E328-4C5D-9E5D-F3269F682B28}" srcOrd="0" destOrd="0" presId="urn:microsoft.com/office/officeart/2005/8/layout/vList2"/>
    <dgm:cxn modelId="{F2DFD1A6-3E59-41E5-AD09-2DB0E46EB2B0}" type="presParOf" srcId="{B9DB6CE9-1C65-4FB1-A9B2-0B2C4CFA0564}" destId="{AE13BB1C-9F4C-49DD-838B-4BFEA5259540}" srcOrd="1" destOrd="0" presId="urn:microsoft.com/office/officeart/2005/8/layout/vList2"/>
    <dgm:cxn modelId="{2C06AD8C-95B3-4247-865C-EECD6354549C}" type="presParOf" srcId="{B9DB6CE9-1C65-4FB1-A9B2-0B2C4CFA0564}" destId="{527842A9-D9A1-4542-AA62-25332C16951F}" srcOrd="2" destOrd="0" presId="urn:microsoft.com/office/officeart/2005/8/layout/vList2"/>
    <dgm:cxn modelId="{89D0B29F-39DF-46DA-B2A0-0C3ACB31C2FF}" type="presParOf" srcId="{B9DB6CE9-1C65-4FB1-A9B2-0B2C4CFA0564}" destId="{79F1AD93-7172-4A4F-B2A5-627092DF9889}" srcOrd="3" destOrd="0" presId="urn:microsoft.com/office/officeart/2005/8/layout/vList2"/>
    <dgm:cxn modelId="{8848CAF7-48F9-4B07-9F2A-D5DC3D50D236}" type="presParOf" srcId="{B9DB6CE9-1C65-4FB1-A9B2-0B2C4CFA0564}" destId="{39B2ED86-C344-4408-9873-5CEC67D17F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5C77F-FFC4-4B65-9320-C58C49ACAE7F}">
      <dsp:nvSpPr>
        <dsp:cNvPr id="0" name=""/>
        <dsp:cNvSpPr/>
      </dsp:nvSpPr>
      <dsp:spPr>
        <a:xfrm>
          <a:off x="520435" y="88001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19374-F317-4E8E-8155-6DF53CCED117}">
      <dsp:nvSpPr>
        <dsp:cNvPr id="0" name=""/>
        <dsp:cNvSpPr/>
      </dsp:nvSpPr>
      <dsp:spPr>
        <a:xfrm>
          <a:off x="25435" y="2055079"/>
          <a:ext cx="1800000" cy="12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 visually appealing homepage with pet profiles.</a:t>
          </a:r>
        </a:p>
      </dsp:txBody>
      <dsp:txXfrm>
        <a:off x="25435" y="2055079"/>
        <a:ext cx="1800000" cy="1257714"/>
      </dsp:txXfrm>
    </dsp:sp>
    <dsp:sp modelId="{AA9F8628-91C1-4CB8-9648-86B1BDC29778}">
      <dsp:nvSpPr>
        <dsp:cNvPr id="0" name=""/>
        <dsp:cNvSpPr/>
      </dsp:nvSpPr>
      <dsp:spPr>
        <a:xfrm>
          <a:off x="2635435" y="88001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EAEDD-36D2-443B-8A9C-F58E5FE506C3}">
      <dsp:nvSpPr>
        <dsp:cNvPr id="0" name=""/>
        <dsp:cNvSpPr/>
      </dsp:nvSpPr>
      <dsp:spPr>
        <a:xfrm>
          <a:off x="2140435" y="2055079"/>
          <a:ext cx="1800000" cy="12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Detailed pet information pages with images, descriptions, and adoption buttons.</a:t>
          </a:r>
        </a:p>
      </dsp:txBody>
      <dsp:txXfrm>
        <a:off x="2140435" y="2055079"/>
        <a:ext cx="1800000" cy="1257714"/>
      </dsp:txXfrm>
    </dsp:sp>
    <dsp:sp modelId="{2DCA645D-B39A-41C9-8056-F697BB83E301}">
      <dsp:nvSpPr>
        <dsp:cNvPr id="0" name=""/>
        <dsp:cNvSpPr/>
      </dsp:nvSpPr>
      <dsp:spPr>
        <a:xfrm>
          <a:off x="4750435" y="88001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33094-CB2D-4B7A-BCEE-4C4507A3EFAD}">
      <dsp:nvSpPr>
        <dsp:cNvPr id="0" name=""/>
        <dsp:cNvSpPr/>
      </dsp:nvSpPr>
      <dsp:spPr>
        <a:xfrm>
          <a:off x="4255435" y="2055079"/>
          <a:ext cx="1800000" cy="12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Adoption form to express interest in a pet.</a:t>
          </a:r>
        </a:p>
      </dsp:txBody>
      <dsp:txXfrm>
        <a:off x="4255435" y="2055079"/>
        <a:ext cx="1800000" cy="1257714"/>
      </dsp:txXfrm>
    </dsp:sp>
    <dsp:sp modelId="{F1C162AF-4022-4198-8DB7-6184EFA2937D}">
      <dsp:nvSpPr>
        <dsp:cNvPr id="0" name=""/>
        <dsp:cNvSpPr/>
      </dsp:nvSpPr>
      <dsp:spPr>
        <a:xfrm>
          <a:off x="6865435" y="88001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A9B79-C486-4A7E-B0D7-7626109C1012}">
      <dsp:nvSpPr>
        <dsp:cNvPr id="0" name=""/>
        <dsp:cNvSpPr/>
      </dsp:nvSpPr>
      <dsp:spPr>
        <a:xfrm>
          <a:off x="6370435" y="2055079"/>
          <a:ext cx="1800000" cy="12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 section for posting pets for adoption.</a:t>
          </a:r>
        </a:p>
      </dsp:txBody>
      <dsp:txXfrm>
        <a:off x="6370435" y="2055079"/>
        <a:ext cx="1800000" cy="1257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D2121-CC05-48CA-9624-B91D137F300A}">
      <dsp:nvSpPr>
        <dsp:cNvPr id="0" name=""/>
        <dsp:cNvSpPr/>
      </dsp:nvSpPr>
      <dsp:spPr>
        <a:xfrm>
          <a:off x="890763" y="853067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9E5E2-0664-47FC-86B9-72DA42F480F4}">
      <dsp:nvSpPr>
        <dsp:cNvPr id="0" name=""/>
        <dsp:cNvSpPr/>
      </dsp:nvSpPr>
      <dsp:spPr>
        <a:xfrm>
          <a:off x="291148" y="2231239"/>
          <a:ext cx="2180418" cy="12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Features pet profiles displayed in card format.</a:t>
          </a:r>
        </a:p>
      </dsp:txBody>
      <dsp:txXfrm>
        <a:off x="291148" y="2231239"/>
        <a:ext cx="2180418" cy="1267031"/>
      </dsp:txXfrm>
    </dsp:sp>
    <dsp:sp modelId="{4A6A8326-54B5-4D66-8C8B-62E325A1CC8F}">
      <dsp:nvSpPr>
        <dsp:cNvPr id="0" name=""/>
        <dsp:cNvSpPr/>
      </dsp:nvSpPr>
      <dsp:spPr>
        <a:xfrm>
          <a:off x="3452755" y="853067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CEDDA-C292-407E-8A87-7D647F12C9DD}">
      <dsp:nvSpPr>
        <dsp:cNvPr id="0" name=""/>
        <dsp:cNvSpPr/>
      </dsp:nvSpPr>
      <dsp:spPr>
        <a:xfrm>
          <a:off x="2853140" y="2231239"/>
          <a:ext cx="2180418" cy="12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Provides essential information at a glance, such as the pet's name and location.</a:t>
          </a:r>
        </a:p>
      </dsp:txBody>
      <dsp:txXfrm>
        <a:off x="2853140" y="2231239"/>
        <a:ext cx="2180418" cy="1267031"/>
      </dsp:txXfrm>
    </dsp:sp>
    <dsp:sp modelId="{6C194638-2325-4301-83E3-0C406EBA1160}">
      <dsp:nvSpPr>
        <dsp:cNvPr id="0" name=""/>
        <dsp:cNvSpPr/>
      </dsp:nvSpPr>
      <dsp:spPr>
        <a:xfrm>
          <a:off x="6014747" y="853067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45FC-A055-446E-88BB-141A26C1CBB0}">
      <dsp:nvSpPr>
        <dsp:cNvPr id="0" name=""/>
        <dsp:cNvSpPr/>
      </dsp:nvSpPr>
      <dsp:spPr>
        <a:xfrm>
          <a:off x="5415132" y="2231239"/>
          <a:ext cx="2180418" cy="12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Users can click on a pet card for more details.</a:t>
          </a:r>
        </a:p>
      </dsp:txBody>
      <dsp:txXfrm>
        <a:off x="5415132" y="2231239"/>
        <a:ext cx="2180418" cy="126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5B6D6-28A7-4A93-91BF-AED1782D2B8E}">
      <dsp:nvSpPr>
        <dsp:cNvPr id="0" name=""/>
        <dsp:cNvSpPr/>
      </dsp:nvSpPr>
      <dsp:spPr>
        <a:xfrm>
          <a:off x="0" y="32989"/>
          <a:ext cx="5000124" cy="2640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Displays detailed information about the pet, including breed, age, and health status.</a:t>
          </a:r>
        </a:p>
      </dsp:txBody>
      <dsp:txXfrm>
        <a:off x="128908" y="161897"/>
        <a:ext cx="4742308" cy="2382874"/>
      </dsp:txXfrm>
    </dsp:sp>
    <dsp:sp modelId="{09FDA2D5-64C5-48F9-BBE6-ED7FAC05DFCD}">
      <dsp:nvSpPr>
        <dsp:cNvPr id="0" name=""/>
        <dsp:cNvSpPr/>
      </dsp:nvSpPr>
      <dsp:spPr>
        <a:xfrm>
          <a:off x="0" y="2780239"/>
          <a:ext cx="5000124" cy="2640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Includes a call-to-action button to adopt the pet.</a:t>
          </a:r>
        </a:p>
      </dsp:txBody>
      <dsp:txXfrm>
        <a:off x="128908" y="2909147"/>
        <a:ext cx="4742308" cy="2382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00013-685D-4844-8A31-96FAF5A2DC71}">
      <dsp:nvSpPr>
        <dsp:cNvPr id="0" name=""/>
        <dsp:cNvSpPr/>
      </dsp:nvSpPr>
      <dsp:spPr>
        <a:xfrm>
          <a:off x="1097934" y="631204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041-7ED3-4B08-A1B3-E92C1CAD5B93}">
      <dsp:nvSpPr>
        <dsp:cNvPr id="0" name=""/>
        <dsp:cNvSpPr/>
      </dsp:nvSpPr>
      <dsp:spPr>
        <a:xfrm>
          <a:off x="61527" y="2761459"/>
          <a:ext cx="37687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 simple and user-friendly form to submit adoption requests.</a:t>
          </a:r>
        </a:p>
      </dsp:txBody>
      <dsp:txXfrm>
        <a:off x="61527" y="2761459"/>
        <a:ext cx="3768750" cy="765000"/>
      </dsp:txXfrm>
    </dsp:sp>
    <dsp:sp modelId="{BD44AD17-7D4E-44AB-89FD-9DEE263D2F15}">
      <dsp:nvSpPr>
        <dsp:cNvPr id="0" name=""/>
        <dsp:cNvSpPr/>
      </dsp:nvSpPr>
      <dsp:spPr>
        <a:xfrm>
          <a:off x="5526215" y="631204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7110-8434-40BE-B03D-A67532F5A0C2}">
      <dsp:nvSpPr>
        <dsp:cNvPr id="0" name=""/>
        <dsp:cNvSpPr/>
      </dsp:nvSpPr>
      <dsp:spPr>
        <a:xfrm>
          <a:off x="4489809" y="2761459"/>
          <a:ext cx="37687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Collects basic information such as name, email, phone number, and reason for adoption.</a:t>
          </a:r>
        </a:p>
      </dsp:txBody>
      <dsp:txXfrm>
        <a:off x="4489809" y="2761459"/>
        <a:ext cx="3768750" cy="76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5CC53-E328-4C5D-9E5D-F3269F682B28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Consistency: Uniform design and navigation across all pages.</a:t>
          </a:r>
        </a:p>
      </dsp:txBody>
      <dsp:txXfrm>
        <a:off x="83216" y="163860"/>
        <a:ext cx="4833692" cy="1538258"/>
      </dsp:txXfrm>
    </dsp:sp>
    <dsp:sp modelId="{527842A9-D9A1-4542-AA62-25332C16951F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Error Prevention: Clear and labeled fields in forms.</a:t>
          </a:r>
        </a:p>
      </dsp:txBody>
      <dsp:txXfrm>
        <a:off x="83216" y="1957830"/>
        <a:ext cx="4833692" cy="1538258"/>
      </dsp:txXfrm>
    </dsp:sp>
    <dsp:sp modelId="{39B2ED86-C344-4408-9873-5CEC67D17F1D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User Control: Simple navigation and intuitive actions.</a:t>
          </a:r>
        </a:p>
      </dsp:txBody>
      <dsp:txXfrm>
        <a:off x="83216" y="3751801"/>
        <a:ext cx="4833692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at and golden retriever laying down">
            <a:extLst>
              <a:ext uri="{FF2B5EF4-FFF2-40B4-BE49-F238E27FC236}">
                <a16:creationId xmlns:a16="http://schemas.microsoft.com/office/drawing/2014/main" id="{00AB3E91-BC10-BE0A-F89B-24DC131C4F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r>
              <a:rPr lang="en-US" sz="7100" dirty="0" err="1">
                <a:solidFill>
                  <a:srgbClr val="FFFFFF"/>
                </a:solidFill>
              </a:rPr>
              <a:t>PawMatch</a:t>
            </a:r>
            <a:r>
              <a:rPr lang="en-US" sz="7100" dirty="0">
                <a:solidFill>
                  <a:srgbClr val="FFFFFF"/>
                </a:solidFill>
              </a:rPr>
              <a:t>: Pet Adoption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Human Interface Computing Class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og and kitten sleeping">
            <a:extLst>
              <a:ext uri="{FF2B5EF4-FFF2-40B4-BE49-F238E27FC236}">
                <a16:creationId xmlns:a16="http://schemas.microsoft.com/office/drawing/2014/main" id="{23B82FAF-E620-2DCD-F74C-365B7647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26" r="24625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PawMatch</a:t>
            </a:r>
            <a:r>
              <a:rPr lang="en-US" sz="2400" dirty="0"/>
              <a:t> is a website created to connect pets with loving homes. The site is designed to be user-friendly and support both adopters and those looking to rehome pets.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Website Features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0E5F696-2329-E520-2FE1-4AB5501DC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2111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E0BA1-DAA0-D3C5-5B30-7F9FF8EA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0690" r="30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Page Design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1F1C07A-E7A0-F66E-87EF-45F1800F1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06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Pet Detail Page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9D9D80-0357-F229-8FF7-08606B39E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10860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Adoption Form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3FF2850-1288-EBA0-46E2-1D5C0FAD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63539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 dirty="0"/>
              <a:t>Post a Pet for Adoption</a:t>
            </a:r>
          </a:p>
        </p:txBody>
      </p:sp>
      <p:pic>
        <p:nvPicPr>
          <p:cNvPr id="11" name="Picture 10" descr="Dog on a leash">
            <a:extLst>
              <a:ext uri="{FF2B5EF4-FFF2-40B4-BE49-F238E27FC236}">
                <a16:creationId xmlns:a16="http://schemas.microsoft.com/office/drawing/2014/main" id="{42F2B574-F79B-1FFD-CE8C-9CAE6E1F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91" r="31806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2000" dirty="0"/>
              <a:t> Allows users to post pets they wish to rehome.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Form fields include pet name, type, breed, age, and additional details.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3756"/>
            <a:ext cx="3028368" cy="239635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Applying Schneiderman's Rules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5EB717D-9A2E-0B2D-1B25-4059D3D43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857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PawMatch</a:t>
            </a:r>
            <a:r>
              <a:rPr lang="en-US" sz="2000" dirty="0"/>
              <a:t> combines functionality and design to provide a seamless adoption experience.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Future improvements include additional user feedback features and error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278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PawMatch: Pet Adoption Website</vt:lpstr>
      <vt:lpstr>Introduction</vt:lpstr>
      <vt:lpstr>Website Features</vt:lpstr>
      <vt:lpstr>Main Page Design</vt:lpstr>
      <vt:lpstr>Pet Detail Page</vt:lpstr>
      <vt:lpstr>Adoption Form</vt:lpstr>
      <vt:lpstr>Post a Pet for Adoption</vt:lpstr>
      <vt:lpstr>Applying Schneiderman's Rules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Melanie Waddle</dc:creator>
  <cp:keywords/>
  <dc:description>generated using python-pptx</dc:description>
  <cp:lastModifiedBy>Melanie Waddle</cp:lastModifiedBy>
  <cp:revision>2</cp:revision>
  <dcterms:created xsi:type="dcterms:W3CDTF">2013-01-27T09:14:16Z</dcterms:created>
  <dcterms:modified xsi:type="dcterms:W3CDTF">2024-11-30T19:48:14Z</dcterms:modified>
  <cp:category/>
</cp:coreProperties>
</file>