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44894-8FD8-4BBF-A56B-3FB02CF0D70A}" v="13" dt="2024-01-24T19:16:35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Baluszynski" userId="c7713d29-a5f4-414f-87e2-ae1bce2c6904" providerId="ADAL" clId="{CF244894-8FD8-4BBF-A56B-3FB02CF0D70A}"/>
    <pc:docChg chg="undo redo custSel addSld delSld modSld sldOrd">
      <pc:chgData name="Pawel Baluszynski" userId="c7713d29-a5f4-414f-87e2-ae1bce2c6904" providerId="ADAL" clId="{CF244894-8FD8-4BBF-A56B-3FB02CF0D70A}" dt="2024-01-25T09:31:44.864" v="414" actId="20577"/>
      <pc:docMkLst>
        <pc:docMk/>
      </pc:docMkLst>
      <pc:sldChg chg="modSp">
        <pc:chgData name="Pawel Baluszynski" userId="c7713d29-a5f4-414f-87e2-ae1bce2c6904" providerId="ADAL" clId="{CF244894-8FD8-4BBF-A56B-3FB02CF0D70A}" dt="2024-01-24T17:26:22.765" v="157" actId="20577"/>
        <pc:sldMkLst>
          <pc:docMk/>
          <pc:sldMk cId="2518162776" sldId="256"/>
        </pc:sldMkLst>
        <pc:spChg chg="mod">
          <ac:chgData name="Pawel Baluszynski" userId="c7713d29-a5f4-414f-87e2-ae1bce2c6904" providerId="ADAL" clId="{CF244894-8FD8-4BBF-A56B-3FB02CF0D70A}" dt="2024-01-24T17:26:22.765" v="157" actId="20577"/>
          <ac:spMkLst>
            <pc:docMk/>
            <pc:sldMk cId="2518162776" sldId="256"/>
            <ac:spMk id="3" creationId="{5163C558-C00A-29ED-B48B-C73A81AAA83E}"/>
          </ac:spMkLst>
        </pc:spChg>
      </pc:sldChg>
      <pc:sldChg chg="del">
        <pc:chgData name="Pawel Baluszynski" userId="c7713d29-a5f4-414f-87e2-ae1bce2c6904" providerId="ADAL" clId="{CF244894-8FD8-4BBF-A56B-3FB02CF0D70A}" dt="2024-01-24T17:16:37.836" v="0" actId="47"/>
        <pc:sldMkLst>
          <pc:docMk/>
          <pc:sldMk cId="329369406" sldId="257"/>
        </pc:sldMkLst>
      </pc:sldChg>
      <pc:sldChg chg="modSp mod ord modNotesTx">
        <pc:chgData name="Pawel Baluszynski" userId="c7713d29-a5f4-414f-87e2-ae1bce2c6904" providerId="ADAL" clId="{CF244894-8FD8-4BBF-A56B-3FB02CF0D70A}" dt="2024-01-25T09:31:44.864" v="414" actId="20577"/>
        <pc:sldMkLst>
          <pc:docMk/>
          <pc:sldMk cId="2340717721" sldId="258"/>
        </pc:sldMkLst>
        <pc:spChg chg="mod">
          <ac:chgData name="Pawel Baluszynski" userId="c7713d29-a5f4-414f-87e2-ae1bce2c6904" providerId="ADAL" clId="{CF244894-8FD8-4BBF-A56B-3FB02CF0D70A}" dt="2024-01-24T17:26:31.711" v="167" actId="20577"/>
          <ac:spMkLst>
            <pc:docMk/>
            <pc:sldMk cId="2340717721" sldId="258"/>
            <ac:spMk id="2" creationId="{E1FCEF5C-6C4B-0621-F630-7EB70C4D35AB}"/>
          </ac:spMkLst>
        </pc:spChg>
      </pc:sldChg>
      <pc:sldChg chg="ord">
        <pc:chgData name="Pawel Baluszynski" userId="c7713d29-a5f4-414f-87e2-ae1bce2c6904" providerId="ADAL" clId="{CF244894-8FD8-4BBF-A56B-3FB02CF0D70A}" dt="2024-01-24T17:16:39.887" v="2"/>
        <pc:sldMkLst>
          <pc:docMk/>
          <pc:sldMk cId="2817836058" sldId="259"/>
        </pc:sldMkLst>
      </pc:sldChg>
      <pc:sldChg chg="modSp mod">
        <pc:chgData name="Pawel Baluszynski" userId="c7713d29-a5f4-414f-87e2-ae1bce2c6904" providerId="ADAL" clId="{CF244894-8FD8-4BBF-A56B-3FB02CF0D70A}" dt="2024-01-24T17:26:44.190" v="182" actId="20577"/>
        <pc:sldMkLst>
          <pc:docMk/>
          <pc:sldMk cId="4009708082" sldId="260"/>
        </pc:sldMkLst>
        <pc:spChg chg="mod">
          <ac:chgData name="Pawel Baluszynski" userId="c7713d29-a5f4-414f-87e2-ae1bce2c6904" providerId="ADAL" clId="{CF244894-8FD8-4BBF-A56B-3FB02CF0D70A}" dt="2024-01-24T17:26:44.190" v="182" actId="20577"/>
          <ac:spMkLst>
            <pc:docMk/>
            <pc:sldMk cId="4009708082" sldId="260"/>
            <ac:spMk id="2" creationId="{E1FCEF5C-6C4B-0621-F630-7EB70C4D35AB}"/>
          </ac:spMkLst>
        </pc:spChg>
      </pc:sldChg>
      <pc:sldChg chg="addSp delSp modSp mod setBg">
        <pc:chgData name="Pawel Baluszynski" userId="c7713d29-a5f4-414f-87e2-ae1bce2c6904" providerId="ADAL" clId="{CF244894-8FD8-4BBF-A56B-3FB02CF0D70A}" dt="2024-01-24T19:16:42.394" v="194" actId="26606"/>
        <pc:sldMkLst>
          <pc:docMk/>
          <pc:sldMk cId="275586243" sldId="261"/>
        </pc:sldMkLst>
        <pc:spChg chg="mod">
          <ac:chgData name="Pawel Baluszynski" userId="c7713d29-a5f4-414f-87e2-ae1bce2c6904" providerId="ADAL" clId="{CF244894-8FD8-4BBF-A56B-3FB02CF0D70A}" dt="2024-01-24T19:16:42.394" v="194" actId="26606"/>
          <ac:spMkLst>
            <pc:docMk/>
            <pc:sldMk cId="275586243" sldId="261"/>
            <ac:spMk id="2" creationId="{E1FCEF5C-6C4B-0621-F630-7EB70C4D35AB}"/>
          </ac:spMkLst>
        </pc:spChg>
        <pc:spChg chg="del">
          <ac:chgData name="Pawel Baluszynski" userId="c7713d29-a5f4-414f-87e2-ae1bce2c6904" providerId="ADAL" clId="{CF244894-8FD8-4BBF-A56B-3FB02CF0D70A}" dt="2024-01-24T19:16:35.424" v="191"/>
          <ac:spMkLst>
            <pc:docMk/>
            <pc:sldMk cId="275586243" sldId="261"/>
            <ac:spMk id="3" creationId="{896E5E7F-022B-D023-F17F-62360F3F8560}"/>
          </ac:spMkLst>
        </pc:spChg>
        <pc:spChg chg="add">
          <ac:chgData name="Pawel Baluszynski" userId="c7713d29-a5f4-414f-87e2-ae1bce2c6904" providerId="ADAL" clId="{CF244894-8FD8-4BBF-A56B-3FB02CF0D70A}" dt="2024-01-24T19:16:42.394" v="194" actId="26606"/>
          <ac:spMkLst>
            <pc:docMk/>
            <pc:sldMk cId="275586243" sldId="261"/>
            <ac:spMk id="10" creationId="{A8384FB5-9ADC-4DDC-881B-597D56F5B15D}"/>
          </ac:spMkLst>
        </pc:spChg>
        <pc:spChg chg="add">
          <ac:chgData name="Pawel Baluszynski" userId="c7713d29-a5f4-414f-87e2-ae1bce2c6904" providerId="ADAL" clId="{CF244894-8FD8-4BBF-A56B-3FB02CF0D70A}" dt="2024-01-24T19:16:42.394" v="194" actId="26606"/>
          <ac:spMkLst>
            <pc:docMk/>
            <pc:sldMk cId="275586243" sldId="261"/>
            <ac:spMk id="12" creationId="{91E5A9A7-95C6-4F4F-B00E-C82E07FE62EF}"/>
          </ac:spMkLst>
        </pc:spChg>
        <pc:spChg chg="add">
          <ac:chgData name="Pawel Baluszynski" userId="c7713d29-a5f4-414f-87e2-ae1bce2c6904" providerId="ADAL" clId="{CF244894-8FD8-4BBF-A56B-3FB02CF0D70A}" dt="2024-01-24T19:16:42.394" v="194" actId="26606"/>
          <ac:spMkLst>
            <pc:docMk/>
            <pc:sldMk cId="275586243" sldId="261"/>
            <ac:spMk id="14" creationId="{D07DD2DE-F619-49DD-B5E7-03A290FF4ED1}"/>
          </ac:spMkLst>
        </pc:spChg>
        <pc:spChg chg="add">
          <ac:chgData name="Pawel Baluszynski" userId="c7713d29-a5f4-414f-87e2-ae1bce2c6904" providerId="ADAL" clId="{CF244894-8FD8-4BBF-A56B-3FB02CF0D70A}" dt="2024-01-24T19:16:42.394" v="194" actId="26606"/>
          <ac:spMkLst>
            <pc:docMk/>
            <pc:sldMk cId="275586243" sldId="261"/>
            <ac:spMk id="16" creationId="{85149191-5F60-4A28-AAFF-039F96B0F3EC}"/>
          </ac:spMkLst>
        </pc:spChg>
        <pc:spChg chg="add">
          <ac:chgData name="Pawel Baluszynski" userId="c7713d29-a5f4-414f-87e2-ae1bce2c6904" providerId="ADAL" clId="{CF244894-8FD8-4BBF-A56B-3FB02CF0D70A}" dt="2024-01-24T19:16:42.394" v="194" actId="26606"/>
          <ac:spMkLst>
            <pc:docMk/>
            <pc:sldMk cId="275586243" sldId="261"/>
            <ac:spMk id="18" creationId="{F8260ED5-17F7-4158-B241-D51DD4CF1B7E}"/>
          </ac:spMkLst>
        </pc:spChg>
        <pc:picChg chg="add mod">
          <ac:chgData name="Pawel Baluszynski" userId="c7713d29-a5f4-414f-87e2-ae1bce2c6904" providerId="ADAL" clId="{CF244894-8FD8-4BBF-A56B-3FB02CF0D70A}" dt="2024-01-24T19:16:42.394" v="194" actId="26606"/>
          <ac:picMkLst>
            <pc:docMk/>
            <pc:sldMk cId="275586243" sldId="261"/>
            <ac:picMk id="5" creationId="{DEA7A013-1230-4380-D594-10F61C1606D7}"/>
          </ac:picMkLst>
        </pc:picChg>
      </pc:sldChg>
      <pc:sldChg chg="addSp delSp modSp mod setBg">
        <pc:chgData name="Pawel Baluszynski" userId="c7713d29-a5f4-414f-87e2-ae1bce2c6904" providerId="ADAL" clId="{CF244894-8FD8-4BBF-A56B-3FB02CF0D70A}" dt="2024-01-24T21:47:19.978" v="254" actId="26606"/>
        <pc:sldMkLst>
          <pc:docMk/>
          <pc:sldMk cId="1613794206" sldId="262"/>
        </pc:sldMkLst>
        <pc:spChg chg="mod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2" creationId="{E1FCEF5C-6C4B-0621-F630-7EB70C4D35AB}"/>
          </ac:spMkLst>
        </pc:spChg>
        <pc:spChg chg="del">
          <ac:chgData name="Pawel Baluszynski" userId="c7713d29-a5f4-414f-87e2-ae1bce2c6904" providerId="ADAL" clId="{CF244894-8FD8-4BBF-A56B-3FB02CF0D70A}" dt="2024-01-24T19:18:48.211" v="211" actId="26606"/>
          <ac:spMkLst>
            <pc:docMk/>
            <pc:sldMk cId="1613794206" sldId="262"/>
            <ac:spMk id="3" creationId="{896E5E7F-022B-D023-F17F-62360F3F8560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8" creationId="{6F5A5072-7B47-4D32-B52A-4EBBF590B8A5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10" creationId="{9715DAF0-AE1B-46C9-8A6B-DB2AA05AB91D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12" creationId="{6016219D-510E-4184-9090-6D5578A87BD1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14" creationId="{AFF4A713-7B75-4B21-90D7-5AB19547C728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16" creationId="{DC631C0B-6DA6-4E57-8231-CE32B3434A7E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18" creationId="{C29501E6-A978-4A61-9689-9085AF97A53A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23" creationId="{0E30439A-8A5B-46EC-8283-9B6B031D40D0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25" creationId="{5CEAD642-85CF-4750-8432-7C80C901F001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27" creationId="{FA33EEAE-15D5-4119-8C1E-89D943F911EF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29" creationId="{730D8B3B-9B80-4025-B934-26DC7D7CD231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31" creationId="{B5A1B09C-1565-46F8-B70F-621C5EB48A09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33" creationId="{8C516CC8-80AC-446C-A56E-9F54B7210402}"/>
          </ac:spMkLst>
        </pc:spChg>
        <pc:spChg chg="add del">
          <ac:chgData name="Pawel Baluszynski" userId="c7713d29-a5f4-414f-87e2-ae1bce2c6904" providerId="ADAL" clId="{CF244894-8FD8-4BBF-A56B-3FB02CF0D70A}" dt="2024-01-24T21:47:19.978" v="254" actId="26606"/>
          <ac:spMkLst>
            <pc:docMk/>
            <pc:sldMk cId="1613794206" sldId="262"/>
            <ac:spMk id="35" creationId="{53947E58-F088-49F1-A3D1-DEA690192E84}"/>
          </ac:spMkLst>
        </pc:spChg>
      </pc:sldChg>
      <pc:sldChg chg="addSp delSp modSp new mod ord setBg modNotesTx">
        <pc:chgData name="Pawel Baluszynski" userId="c7713d29-a5f4-414f-87e2-ae1bce2c6904" providerId="ADAL" clId="{CF244894-8FD8-4BBF-A56B-3FB02CF0D70A}" dt="2024-01-25T09:31:35.520" v="413" actId="20577"/>
        <pc:sldMkLst>
          <pc:docMk/>
          <pc:sldMk cId="2974787716" sldId="263"/>
        </pc:sldMkLst>
        <pc:spChg chg="mod ord">
          <ac:chgData name="Pawel Baluszynski" userId="c7713d29-a5f4-414f-87e2-ae1bce2c6904" providerId="ADAL" clId="{CF244894-8FD8-4BBF-A56B-3FB02CF0D70A}" dt="2024-01-24T17:25:47.555" v="150" actId="26606"/>
          <ac:spMkLst>
            <pc:docMk/>
            <pc:sldMk cId="2974787716" sldId="263"/>
            <ac:spMk id="2" creationId="{C0DC70F6-B94F-D31F-5E5F-DA35BFD1355F}"/>
          </ac:spMkLst>
        </pc:spChg>
        <pc:spChg chg="del">
          <ac:chgData name="Pawel Baluszynski" userId="c7713d29-a5f4-414f-87e2-ae1bce2c6904" providerId="ADAL" clId="{CF244894-8FD8-4BBF-A56B-3FB02CF0D70A}" dt="2024-01-24T17:22:12.684" v="4"/>
          <ac:spMkLst>
            <pc:docMk/>
            <pc:sldMk cId="2974787716" sldId="263"/>
            <ac:spMk id="3" creationId="{D6C3940C-E6C9-06B3-D775-41BFCA99D78B}"/>
          </ac:spMkLst>
        </pc:spChg>
        <pc:spChg chg="add del mod">
          <ac:chgData name="Pawel Baluszynski" userId="c7713d29-a5f4-414f-87e2-ae1bce2c6904" providerId="ADAL" clId="{CF244894-8FD8-4BBF-A56B-3FB02CF0D70A}" dt="2024-01-24T17:24:54.844" v="111"/>
          <ac:spMkLst>
            <pc:docMk/>
            <pc:sldMk cId="2974787716" sldId="263"/>
            <ac:spMk id="9" creationId="{A5CE2773-D2BB-5D55-5E51-B19FAA9D2C22}"/>
          </ac:spMkLst>
        </pc:spChg>
        <pc:spChg chg="add del">
          <ac:chgData name="Pawel Baluszynski" userId="c7713d29-a5f4-414f-87e2-ae1bce2c6904" providerId="ADAL" clId="{CF244894-8FD8-4BBF-A56B-3FB02CF0D70A}" dt="2024-01-24T17:24:53.873" v="108" actId="26606"/>
          <ac:spMkLst>
            <pc:docMk/>
            <pc:sldMk cId="2974787716" sldId="263"/>
            <ac:spMk id="12" creationId="{022BDE4A-8A20-4A69-9C5A-581C82036A4D}"/>
          </ac:spMkLst>
        </pc:spChg>
        <pc:spChg chg="add del">
          <ac:chgData name="Pawel Baluszynski" userId="c7713d29-a5f4-414f-87e2-ae1bce2c6904" providerId="ADAL" clId="{CF244894-8FD8-4BBF-A56B-3FB02CF0D70A}" dt="2024-01-24T17:23:23.811" v="82" actId="26606"/>
          <ac:spMkLst>
            <pc:docMk/>
            <pc:sldMk cId="2974787716" sldId="263"/>
            <ac:spMk id="16" creationId="{0C7DB1A8-8F46-B161-CF5A-2DC7DAF70150}"/>
          </ac:spMkLst>
        </pc:spChg>
        <pc:spChg chg="add del">
          <ac:chgData name="Pawel Baluszynski" userId="c7713d29-a5f4-414f-87e2-ae1bce2c6904" providerId="ADAL" clId="{CF244894-8FD8-4BBF-A56B-3FB02CF0D70A}" dt="2024-01-24T17:23:20.979" v="80" actId="26606"/>
          <ac:spMkLst>
            <pc:docMk/>
            <pc:sldMk cId="2974787716" sldId="263"/>
            <ac:spMk id="17" creationId="{022BDE4A-8A20-4A69-9C5A-581C82036A4D}"/>
          </ac:spMkLst>
        </pc:spChg>
        <pc:spChg chg="add del">
          <ac:chgData name="Pawel Baluszynski" userId="c7713d29-a5f4-414f-87e2-ae1bce2c6904" providerId="ADAL" clId="{CF244894-8FD8-4BBF-A56B-3FB02CF0D70A}" dt="2024-01-24T17:23:23.811" v="82" actId="26606"/>
          <ac:spMkLst>
            <pc:docMk/>
            <pc:sldMk cId="2974787716" sldId="263"/>
            <ac:spMk id="19" creationId="{C3896A03-3945-419A-B66B-4EE266EDD152}"/>
          </ac:spMkLst>
        </pc:spChg>
        <pc:spChg chg="add del">
          <ac:chgData name="Pawel Baluszynski" userId="c7713d29-a5f4-414f-87e2-ae1bce2c6904" providerId="ADAL" clId="{CF244894-8FD8-4BBF-A56B-3FB02CF0D70A}" dt="2024-01-24T17:23:23.811" v="82" actId="26606"/>
          <ac:spMkLst>
            <pc:docMk/>
            <pc:sldMk cId="2974787716" sldId="263"/>
            <ac:spMk id="21" creationId="{B34F5AD2-EDBD-4BBD-A55C-EAFFD0C7097A}"/>
          </ac:spMkLst>
        </pc:spChg>
        <pc:spChg chg="add del">
          <ac:chgData name="Pawel Baluszynski" userId="c7713d29-a5f4-414f-87e2-ae1bce2c6904" providerId="ADAL" clId="{CF244894-8FD8-4BBF-A56B-3FB02CF0D70A}" dt="2024-01-24T17:23:23.811" v="82" actId="26606"/>
          <ac:spMkLst>
            <pc:docMk/>
            <pc:sldMk cId="2974787716" sldId="263"/>
            <ac:spMk id="23" creationId="{450D3AD2-FA80-415F-A9CE-54D884561CD7}"/>
          </ac:spMkLst>
        </pc:spChg>
        <pc:spChg chg="add del">
          <ac:chgData name="Pawel Baluszynski" userId="c7713d29-a5f4-414f-87e2-ae1bce2c6904" providerId="ADAL" clId="{CF244894-8FD8-4BBF-A56B-3FB02CF0D70A}" dt="2024-01-24T17:23:30.877" v="84" actId="26606"/>
          <ac:spMkLst>
            <pc:docMk/>
            <pc:sldMk cId="2974787716" sldId="263"/>
            <ac:spMk id="25" creationId="{C3896A03-3945-419A-B66B-4EE266EDD152}"/>
          </ac:spMkLst>
        </pc:spChg>
        <pc:spChg chg="add del">
          <ac:chgData name="Pawel Baluszynski" userId="c7713d29-a5f4-414f-87e2-ae1bce2c6904" providerId="ADAL" clId="{CF244894-8FD8-4BBF-A56B-3FB02CF0D70A}" dt="2024-01-24T17:23:30.877" v="84" actId="26606"/>
          <ac:spMkLst>
            <pc:docMk/>
            <pc:sldMk cId="2974787716" sldId="263"/>
            <ac:spMk id="26" creationId="{B34F5AD2-EDBD-4BBD-A55C-EAFFD0C7097A}"/>
          </ac:spMkLst>
        </pc:spChg>
        <pc:spChg chg="add del">
          <ac:chgData name="Pawel Baluszynski" userId="c7713d29-a5f4-414f-87e2-ae1bce2c6904" providerId="ADAL" clId="{CF244894-8FD8-4BBF-A56B-3FB02CF0D70A}" dt="2024-01-24T17:23:30.877" v="84" actId="26606"/>
          <ac:spMkLst>
            <pc:docMk/>
            <pc:sldMk cId="2974787716" sldId="263"/>
            <ac:spMk id="27" creationId="{450D3AD2-FA80-415F-A9CE-54D884561CD7}"/>
          </ac:spMkLst>
        </pc:spChg>
        <pc:spChg chg="add del">
          <ac:chgData name="Pawel Baluszynski" userId="c7713d29-a5f4-414f-87e2-ae1bce2c6904" providerId="ADAL" clId="{CF244894-8FD8-4BBF-A56B-3FB02CF0D70A}" dt="2024-01-24T17:23:30.877" v="84" actId="26606"/>
          <ac:spMkLst>
            <pc:docMk/>
            <pc:sldMk cId="2974787716" sldId="263"/>
            <ac:spMk id="28" creationId="{BD780B0E-26AB-2675-0F4A-AEDDAEF9B0A4}"/>
          </ac:spMkLst>
        </pc:spChg>
        <pc:spChg chg="add del">
          <ac:chgData name="Pawel Baluszynski" userId="c7713d29-a5f4-414f-87e2-ae1bce2c6904" providerId="ADAL" clId="{CF244894-8FD8-4BBF-A56B-3FB02CF0D70A}" dt="2024-01-24T17:25:09.854" v="116" actId="26606"/>
          <ac:spMkLst>
            <pc:docMk/>
            <pc:sldMk cId="2974787716" sldId="263"/>
            <ac:spMk id="30" creationId="{022BDE4A-8A20-4A69-9C5A-581C82036A4D}"/>
          </ac:spMkLst>
        </pc:spChg>
        <pc:spChg chg="add del">
          <ac:chgData name="Pawel Baluszynski" userId="c7713d29-a5f4-414f-87e2-ae1bce2c6904" providerId="ADAL" clId="{CF244894-8FD8-4BBF-A56B-3FB02CF0D70A}" dt="2024-01-24T17:25:47.555" v="150" actId="26606"/>
          <ac:spMkLst>
            <pc:docMk/>
            <pc:sldMk cId="2974787716" sldId="263"/>
            <ac:spMk id="32" creationId="{99ED5833-B85B-4103-8A3B-CAB0308E6C15}"/>
          </ac:spMkLst>
        </pc:spChg>
        <pc:spChg chg="add">
          <ac:chgData name="Pawel Baluszynski" userId="c7713d29-a5f4-414f-87e2-ae1bce2c6904" providerId="ADAL" clId="{CF244894-8FD8-4BBF-A56B-3FB02CF0D70A}" dt="2024-01-24T17:25:47.555" v="150" actId="26606"/>
          <ac:spMkLst>
            <pc:docMk/>
            <pc:sldMk cId="2974787716" sldId="263"/>
            <ac:spMk id="34" creationId="{2151139A-886F-4B97-8815-729AD3831BBD}"/>
          </ac:spMkLst>
        </pc:spChg>
        <pc:spChg chg="add del">
          <ac:chgData name="Pawel Baluszynski" userId="c7713d29-a5f4-414f-87e2-ae1bce2c6904" providerId="ADAL" clId="{CF244894-8FD8-4BBF-A56B-3FB02CF0D70A}" dt="2024-01-24T17:24:41.734" v="93" actId="26606"/>
          <ac:spMkLst>
            <pc:docMk/>
            <pc:sldMk cId="2974787716" sldId="263"/>
            <ac:spMk id="35" creationId="{022BDE4A-8A20-4A69-9C5A-581C82036A4D}"/>
          </ac:spMkLst>
        </pc:spChg>
        <pc:spChg chg="add">
          <ac:chgData name="Pawel Baluszynski" userId="c7713d29-a5f4-414f-87e2-ae1bce2c6904" providerId="ADAL" clId="{CF244894-8FD8-4BBF-A56B-3FB02CF0D70A}" dt="2024-01-24T17:25:47.555" v="150" actId="26606"/>
          <ac:spMkLst>
            <pc:docMk/>
            <pc:sldMk cId="2974787716" sldId="263"/>
            <ac:spMk id="36" creationId="{AB5E08C4-8CDD-4623-A5B8-E998C6DEE3B7}"/>
          </ac:spMkLst>
        </pc:spChg>
        <pc:spChg chg="add del">
          <ac:chgData name="Pawel Baluszynski" userId="c7713d29-a5f4-414f-87e2-ae1bce2c6904" providerId="ADAL" clId="{CF244894-8FD8-4BBF-A56B-3FB02CF0D70A}" dt="2024-01-24T17:24:43.932" v="95" actId="26606"/>
          <ac:spMkLst>
            <pc:docMk/>
            <pc:sldMk cId="2974787716" sldId="263"/>
            <ac:spMk id="37" creationId="{3B47FC9C-2ED3-4100-A4EF-E8CDFEE106C9}"/>
          </ac:spMkLst>
        </pc:spChg>
        <pc:spChg chg="add">
          <ac:chgData name="Pawel Baluszynski" userId="c7713d29-a5f4-414f-87e2-ae1bce2c6904" providerId="ADAL" clId="{CF244894-8FD8-4BBF-A56B-3FB02CF0D70A}" dt="2024-01-24T17:25:47.555" v="150" actId="26606"/>
          <ac:spMkLst>
            <pc:docMk/>
            <pc:sldMk cId="2974787716" sldId="263"/>
            <ac:spMk id="38" creationId="{15F33878-D502-4FFA-8ACE-F2AECDB2A23F}"/>
          </ac:spMkLst>
        </pc:spChg>
        <pc:spChg chg="add del">
          <ac:chgData name="Pawel Baluszynski" userId="c7713d29-a5f4-414f-87e2-ae1bce2c6904" providerId="ADAL" clId="{CF244894-8FD8-4BBF-A56B-3FB02CF0D70A}" dt="2024-01-24T17:24:46.631" v="97" actId="26606"/>
          <ac:spMkLst>
            <pc:docMk/>
            <pc:sldMk cId="2974787716" sldId="263"/>
            <ac:spMk id="39" creationId="{99ED5833-B85B-4103-8A3B-CAB0308E6C15}"/>
          </ac:spMkLst>
        </pc:spChg>
        <pc:spChg chg="add del">
          <ac:chgData name="Pawel Baluszynski" userId="c7713d29-a5f4-414f-87e2-ae1bce2c6904" providerId="ADAL" clId="{CF244894-8FD8-4BBF-A56B-3FB02CF0D70A}" dt="2024-01-24T17:25:01.130" v="115" actId="26606"/>
          <ac:spMkLst>
            <pc:docMk/>
            <pc:sldMk cId="2974787716" sldId="263"/>
            <ac:spMk id="41" creationId="{022BDE4A-8A20-4A69-9C5A-581C82036A4D}"/>
          </ac:spMkLst>
        </pc:spChg>
        <pc:spChg chg="add">
          <ac:chgData name="Pawel Baluszynski" userId="c7713d29-a5f4-414f-87e2-ae1bce2c6904" providerId="ADAL" clId="{CF244894-8FD8-4BBF-A56B-3FB02CF0D70A}" dt="2024-01-24T17:25:47.555" v="150" actId="26606"/>
          <ac:spMkLst>
            <pc:docMk/>
            <pc:sldMk cId="2974787716" sldId="263"/>
            <ac:spMk id="43" creationId="{D3539FEE-81D3-4406-802E-60B20B16F4F6}"/>
          </ac:spMkLst>
        </pc:spChg>
        <pc:spChg chg="add">
          <ac:chgData name="Pawel Baluszynski" userId="c7713d29-a5f4-414f-87e2-ae1bce2c6904" providerId="ADAL" clId="{CF244894-8FD8-4BBF-A56B-3FB02CF0D70A}" dt="2024-01-24T17:25:47.555" v="150" actId="26606"/>
          <ac:spMkLst>
            <pc:docMk/>
            <pc:sldMk cId="2974787716" sldId="263"/>
            <ac:spMk id="45" creationId="{DC701763-729E-462F-A5A8-E0DEFEB1E2E4}"/>
          </ac:spMkLst>
        </pc:spChg>
        <pc:picChg chg="add del mod ord">
          <ac:chgData name="Pawel Baluszynski" userId="c7713d29-a5f4-414f-87e2-ae1bce2c6904" providerId="ADAL" clId="{CF244894-8FD8-4BBF-A56B-3FB02CF0D70A}" dt="2024-01-24T17:24:54.281" v="109" actId="478"/>
          <ac:picMkLst>
            <pc:docMk/>
            <pc:sldMk cId="2974787716" sldId="263"/>
            <ac:picMk id="5" creationId="{DDEC9D60-5D3F-8D98-F399-BFAB2F46411D}"/>
          </ac:picMkLst>
        </pc:picChg>
        <pc:picChg chg="add mod ord">
          <ac:chgData name="Pawel Baluszynski" userId="c7713d29-a5f4-414f-87e2-ae1bce2c6904" providerId="ADAL" clId="{CF244894-8FD8-4BBF-A56B-3FB02CF0D70A}" dt="2024-01-24T17:25:47.555" v="150" actId="26606"/>
          <ac:picMkLst>
            <pc:docMk/>
            <pc:sldMk cId="2974787716" sldId="263"/>
            <ac:picMk id="7" creationId="{5357B07C-5226-48D1-3F1F-00DA56BB078C}"/>
          </ac:picMkLst>
        </pc:picChg>
        <pc:picChg chg="add del mod">
          <ac:chgData name="Pawel Baluszynski" userId="c7713d29-a5f4-414f-87e2-ae1bce2c6904" providerId="ADAL" clId="{CF244894-8FD8-4BBF-A56B-3FB02CF0D70A}" dt="2024-01-24T17:25:47.555" v="150" actId="26606"/>
          <ac:picMkLst>
            <pc:docMk/>
            <pc:sldMk cId="2974787716" sldId="263"/>
            <ac:picMk id="11" creationId="{0A40F1A6-6B13-210D-0D86-1694ED89FB49}"/>
          </ac:picMkLst>
        </pc:picChg>
      </pc:sldChg>
      <pc:sldChg chg="addSp delSp modSp new mod setBg">
        <pc:chgData name="Pawel Baluszynski" userId="c7713d29-a5f4-414f-87e2-ae1bce2c6904" providerId="ADAL" clId="{CF244894-8FD8-4BBF-A56B-3FB02CF0D70A}" dt="2024-01-24T21:47:00.679" v="252" actId="26606"/>
        <pc:sldMkLst>
          <pc:docMk/>
          <pc:sldMk cId="1344511969" sldId="264"/>
        </pc:sldMkLst>
        <pc:spChg chg="add del mod ord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2" creationId="{CC99AA0F-6AB9-5F30-56F0-9D366F6E8E48}"/>
          </ac:spMkLst>
        </pc:spChg>
        <pc:spChg chg="del mod">
          <ac:chgData name="Pawel Baluszynski" userId="c7713d29-a5f4-414f-87e2-ae1bce2c6904" providerId="ADAL" clId="{CF244894-8FD8-4BBF-A56B-3FB02CF0D70A}" dt="2024-01-24T21:40:04.375" v="219" actId="22"/>
          <ac:spMkLst>
            <pc:docMk/>
            <pc:sldMk cId="1344511969" sldId="264"/>
            <ac:spMk id="3" creationId="{5CFF2BBA-5251-E6C1-E65C-A5364827EE87}"/>
          </ac:spMkLst>
        </pc:spChg>
        <pc:spChg chg="add del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7" creationId="{A8384FB5-9ADC-4DDC-881B-597D56F5B15D}"/>
          </ac:spMkLst>
        </pc:spChg>
        <pc:spChg chg="add del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8" creationId="{91E5A9A7-95C6-4F4F-B00E-C82E07FE62EF}"/>
          </ac:spMkLst>
        </pc:spChg>
        <pc:spChg chg="add del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9" creationId="{D07DD2DE-F619-49DD-B5E7-03A290FF4ED1}"/>
          </ac:spMkLst>
        </pc:spChg>
        <pc:spChg chg="add del">
          <ac:chgData name="Pawel Baluszynski" userId="c7713d29-a5f4-414f-87e2-ae1bce2c6904" providerId="ADAL" clId="{CF244894-8FD8-4BBF-A56B-3FB02CF0D70A}" dt="2024-01-24T21:40:25.354" v="221" actId="26606"/>
          <ac:spMkLst>
            <pc:docMk/>
            <pc:sldMk cId="1344511969" sldId="264"/>
            <ac:spMk id="10" creationId="{AB8C311F-7253-4AED-9701-7FC0708C41C7}"/>
          </ac:spMkLst>
        </pc:spChg>
        <pc:spChg chg="add del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11" creationId="{85149191-5F60-4A28-AAFF-039F96B0F3EC}"/>
          </ac:spMkLst>
        </pc:spChg>
        <pc:spChg chg="add del">
          <ac:chgData name="Pawel Baluszynski" userId="c7713d29-a5f4-414f-87e2-ae1bce2c6904" providerId="ADAL" clId="{CF244894-8FD8-4BBF-A56B-3FB02CF0D70A}" dt="2024-01-24T21:40:25.354" v="221" actId="26606"/>
          <ac:spMkLst>
            <pc:docMk/>
            <pc:sldMk cId="1344511969" sldId="264"/>
            <ac:spMk id="12" creationId="{E2384209-CB15-4CDF-9D31-C44FD9A3F20D}"/>
          </ac:spMkLst>
        </pc:spChg>
        <pc:spChg chg="add del">
          <ac:chgData name="Pawel Baluszynski" userId="c7713d29-a5f4-414f-87e2-ae1bce2c6904" providerId="ADAL" clId="{CF244894-8FD8-4BBF-A56B-3FB02CF0D70A}" dt="2024-01-24T21:40:25.354" v="221" actId="26606"/>
          <ac:spMkLst>
            <pc:docMk/>
            <pc:sldMk cId="1344511969" sldId="264"/>
            <ac:spMk id="14" creationId="{2633B3B5-CC90-43F0-8714-D31D1F3F0209}"/>
          </ac:spMkLst>
        </pc:spChg>
        <pc:spChg chg="add del">
          <ac:chgData name="Pawel Baluszynski" userId="c7713d29-a5f4-414f-87e2-ae1bce2c6904" providerId="ADAL" clId="{CF244894-8FD8-4BBF-A56B-3FB02CF0D70A}" dt="2024-01-24T21:40:25.354" v="221" actId="26606"/>
          <ac:spMkLst>
            <pc:docMk/>
            <pc:sldMk cId="1344511969" sldId="264"/>
            <ac:spMk id="16" creationId="{A8D57A06-A426-446D-B02C-A2DC6B62E45E}"/>
          </ac:spMkLst>
        </pc:spChg>
        <pc:spChg chg="add del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18" creationId="{F8260ED5-17F7-4158-B241-D51DD4CF1B7E}"/>
          </ac:spMkLst>
        </pc:spChg>
        <pc:spChg chg="add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23" creationId="{9203DE33-2CD4-4CA8-9AF3-37C3B65133B0}"/>
          </ac:spMkLst>
        </pc:spChg>
        <pc:spChg chg="add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25" creationId="{0AF57B88-1D4C-41FA-A761-EC1DD10C35CB}"/>
          </ac:spMkLst>
        </pc:spChg>
        <pc:spChg chg="add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27" creationId="{D2548F45-5164-4ABB-8212-7F293FDED8D4}"/>
          </ac:spMkLst>
        </pc:spChg>
        <pc:spChg chg="add">
          <ac:chgData name="Pawel Baluszynski" userId="c7713d29-a5f4-414f-87e2-ae1bce2c6904" providerId="ADAL" clId="{CF244894-8FD8-4BBF-A56B-3FB02CF0D70A}" dt="2024-01-24T21:47:00.679" v="252" actId="26606"/>
          <ac:spMkLst>
            <pc:docMk/>
            <pc:sldMk cId="1344511969" sldId="264"/>
            <ac:spMk id="29" creationId="{5E81CCFB-7BEF-4186-86FB-D09450B4D02D}"/>
          </ac:spMkLst>
        </pc:spChg>
        <pc:picChg chg="add mod ord">
          <ac:chgData name="Pawel Baluszynski" userId="c7713d29-a5f4-414f-87e2-ae1bce2c6904" providerId="ADAL" clId="{CF244894-8FD8-4BBF-A56B-3FB02CF0D70A}" dt="2024-01-24T21:47:00.679" v="252" actId="26606"/>
          <ac:picMkLst>
            <pc:docMk/>
            <pc:sldMk cId="1344511969" sldId="264"/>
            <ac:picMk id="5" creationId="{C471632A-A846-2445-02ED-BF5F5AE1B5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9271-228E-4865-A0B3-585AC625DE4F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A1D57-12D3-4AAD-A6BB-53CB082F48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7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A1D57-12D3-4AAD-A6BB-53CB082F483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465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A1D57-12D3-4AAD-A6BB-53CB082F483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41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B545-C024-894D-DB3D-4B3F1556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793F9-2906-A8D5-3D11-6DD028B35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FB1B-9FED-9F26-6E6B-420235DF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CB807-682D-6D1E-0F57-D0F33C78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856C-9D10-1D51-FB31-464487B3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B765-3107-EDE8-DA04-7713D1C0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B0A6-AED0-4A35-D715-51799728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7C21-1B9B-EAAC-C514-3B572366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D3A6-7B71-5A0D-5C3F-8EB17821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4FA5-3463-29C4-C608-EF2B058D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6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96E32-9121-D785-F3E2-CF5EEADE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379E-D701-CFB4-3032-0087AA1AB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6D67-1F8C-4C5E-3171-19A1C4E1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7427-E1F4-FD76-160A-B805800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5B4-0C5E-7B89-8D6F-E13E91B0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9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066D-B00C-2C5C-E610-29FC36FA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B7DC-22DD-85EB-1F0B-F7188366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AE76-A327-1AD0-5265-CF7221A2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75D5-FE1F-5F08-968A-7D200E4B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88D9-4F9A-78F6-2F51-4FFF7348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35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5D79-D9FC-D770-5DA0-79E170D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C3A8-6B9F-C10E-6821-2F196AB7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6CAF-E44B-0ED6-DDCB-4DE82501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F6DD-A179-03FE-74AE-22F453E2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D210-CD4C-A27C-D027-D91AEC13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4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DE75-D8A5-EFC6-6231-AC87127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8A15-2084-F77A-CB1E-4CCDB575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B292-AE7B-00CA-43C0-7170ECF37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B139-25D3-B12B-5F53-5C707B30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9444-6332-D4D0-A951-A990BA98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163A5-C00E-F2A6-3C34-3E481807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48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F1C6-31EB-2BE7-07F2-99ADB4F4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CB7F-3635-FB34-BD62-81E1FF84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CC0EE-8FC0-3AB2-6645-9C7BA1D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F40A9-85CA-5017-DB00-251378FE4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1FB1A-EFB1-DF42-E7A4-377225E77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EFE14-9EB5-7DED-E262-59168900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EECBD-C3BA-CCA5-6A38-0FDA8144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6FA80-73D7-4613-FE3A-E0ACF7BA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83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31F-E5EB-C89B-3DF2-6724BF8C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65716-F90F-BCCB-8E48-63C6A3A0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5CB45-F0D1-D7E4-4ADE-F6F055E0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501D7-0630-EF72-46A3-8A7B641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2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2CD42-4A03-32FA-1329-D5B29C3D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CF5FF-5FCD-9A94-25D9-92C92F05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45C0D-2302-8013-4E7A-26DF687F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6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AB0F-7FC8-1A9C-14DB-A7EA577C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95A6-389E-82E2-88E3-42BD7F22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C1B9-07D1-2B8F-56BB-7ADC9648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2589-1EBE-97E0-3CAC-5D970974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E7082-2D51-750D-7524-9D95749F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9EA28-F5E9-E018-D7FC-8F847F0D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77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82CB-24E3-479F-FDB0-CF29F34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7CA0A-BEAB-E762-12D4-4E32A85D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30940-C97D-23BD-710B-B185407B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63530-41D0-0B59-219F-2CF6D75D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6D92-E68D-FF10-BD5E-FB50B629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71E15-4A06-26FA-DA2C-D186BB67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2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FB2D1-C64E-824F-908C-C16E6C73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5E05-A1BD-A0EA-D243-BEBDA91E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E191-1AEF-9824-5D99-CDF828465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215F-1EBD-4C7E-9915-2F5EE290CF5B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1A02-2510-546E-5379-6AA36AAA8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B1B8-220A-209C-2EF9-F20C62BA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0ECD-AA42-48E6-A5C3-AA97BFC278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3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66456" TargetMode="External"/><Relationship Id="rId7" Type="http://schemas.openxmlformats.org/officeDocument/2006/relationships/hyperlink" Target="https://ieeexplore.ieee.org/document/70693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530546" TargetMode="External"/><Relationship Id="rId5" Type="http://schemas.openxmlformats.org/officeDocument/2006/relationships/hyperlink" Target="https://ieeexplore.ieee.org/document/7495430" TargetMode="External"/><Relationship Id="rId4" Type="http://schemas.openxmlformats.org/officeDocument/2006/relationships/hyperlink" Target="https://ieeexplore.ieee.org/document/73717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82120-F62B-AEAF-E929-CE07C246B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SDN UDP Flood Firewall with Floodlight Controller</a:t>
            </a:r>
            <a:br>
              <a:rPr lang="en-US" sz="4800" b="1">
                <a:solidFill>
                  <a:srgbClr val="FFFFFF"/>
                </a:solidFill>
              </a:rPr>
            </a:br>
            <a:endParaRPr lang="pl-PL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3C558-C00A-29ED-B48B-C73A81AAA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Autorzy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Paweł Bałuszyński, </a:t>
            </a:r>
            <a:r>
              <a:rPr lang="en-US" dirty="0" err="1">
                <a:solidFill>
                  <a:srgbClr val="FFFFFF"/>
                </a:solidFill>
              </a:rPr>
              <a:t>Michał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Błaszczyna</a:t>
            </a:r>
            <a:r>
              <a:rPr lang="en-US" dirty="0">
                <a:solidFill>
                  <a:srgbClr val="FFFFFF"/>
                </a:solidFill>
              </a:rPr>
              <a:t>, Kamil </a:t>
            </a:r>
            <a:r>
              <a:rPr lang="en-US" dirty="0" err="1">
                <a:solidFill>
                  <a:srgbClr val="FFFFFF"/>
                </a:solidFill>
              </a:rPr>
              <a:t>Kawka</a:t>
            </a:r>
            <a:r>
              <a:rPr lang="en-US" dirty="0">
                <a:solidFill>
                  <a:srgbClr val="FFFFFF"/>
                </a:solidFill>
              </a:rPr>
              <a:t>, Kamil Sobolak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EF5C-6C4B-0621-F630-7EB70C4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Literatura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5E7F-022B-D023-F17F-62360F3F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700" b="1">
                <a:hlinkClick r:id="rId3"/>
              </a:rPr>
              <a:t>DOS Attack Mitigation Strategies on SDN Controller</a:t>
            </a:r>
            <a:r>
              <a:rPr lang="en-US" sz="1700"/>
              <a:t> by Yun Tian, Vincent Tran, Mutalifu Kuerban (2019) presented at IEEE 9th Annual Computing and Communication Workshop and Conference (CCWC).</a:t>
            </a:r>
          </a:p>
          <a:p>
            <a:r>
              <a:rPr lang="pl-PL" sz="1700" b="1">
                <a:hlinkClick r:id="rId4"/>
              </a:rPr>
              <a:t>Extending the Floodlight Controller</a:t>
            </a:r>
            <a:r>
              <a:rPr lang="pl-PL" sz="1700"/>
              <a:t> by Laura Victoria Morales, Andres Felipe Murillo, Sandra Julieta Rueda presented at the 2015 IEEE 14th International Symposium on Network Computing and Applications.</a:t>
            </a:r>
            <a:endParaRPr lang="en-US" sz="1700"/>
          </a:p>
          <a:p>
            <a:r>
              <a:rPr lang="pl-PL" sz="1700" b="1">
                <a:hlinkClick r:id="rId5"/>
              </a:rPr>
              <a:t>SDN Controllers: A Comparative Study</a:t>
            </a:r>
            <a:r>
              <a:rPr lang="pl-PL" sz="1700"/>
              <a:t> by Ola Salman, Imad H. Elhajj, Ayman Kayssi, Ali Chehab, presented at the 2016 18th Mediterranean Electrotechnical Conference (MELECON), published by IEEE.)</a:t>
            </a:r>
            <a:endParaRPr lang="en-US" sz="1700"/>
          </a:p>
          <a:p>
            <a:r>
              <a:rPr lang="en-US" sz="1700" b="1">
                <a:hlinkClick r:id="rId6"/>
              </a:rPr>
              <a:t>Early Detection of Distributed Denial of Service Attack in Era of Software-Defined Network</a:t>
            </a:r>
            <a:r>
              <a:rPr lang="en-US" sz="1700"/>
              <a:t> by Bineet Kumar Joshi, Nitin Joshi, Mahesh Chandra Joshi, presented at the 2018 Eleventh International Conference on Contemporary Computing (IC3), published by IEEE.)</a:t>
            </a:r>
          </a:p>
          <a:p>
            <a:r>
              <a:rPr lang="en-US" sz="1700" b="1">
                <a:hlinkClick r:id="rId7"/>
              </a:rPr>
              <a:t>Early Detection of DDoS Attacks Against SDN Controllers</a:t>
            </a:r>
            <a:r>
              <a:rPr lang="en-US" sz="1700"/>
              <a:t> by Seyed Mohammad Mousavi, Marc St-Hilaire, presented at the 2015 International Conference on Computing, Networking, and Communications (ICNC), published by IEEE.)</a:t>
            </a:r>
            <a:endParaRPr lang="pl-PL" sz="1700"/>
          </a:p>
        </p:txBody>
      </p:sp>
    </p:spTree>
    <p:extLst>
      <p:ext uri="{BB962C8B-B14F-4D97-AF65-F5344CB8AC3E}">
        <p14:creationId xmlns:p14="http://schemas.microsoft.com/office/powerpoint/2010/main" val="234071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70F6-B94F-D31F-5E5F-DA35BFD1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Podobieństwo do literatury</a:t>
            </a:r>
          </a:p>
        </p:txBody>
      </p:sp>
      <p:pic>
        <p:nvPicPr>
          <p:cNvPr id="11" name="Content Placeholder 10" descr="A diagram of a computer&#10;&#10;Description automatically generated">
            <a:extLst>
              <a:ext uri="{FF2B5EF4-FFF2-40B4-BE49-F238E27FC236}">
                <a16:creationId xmlns:a16="http://schemas.microsoft.com/office/drawing/2014/main" id="{0A40F1A6-6B13-210D-0D86-1694ED89F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988205"/>
            <a:ext cx="5131088" cy="2384078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357B07C-5226-48D1-3F1F-00DA56BB07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9" b="5"/>
          <a:stretch/>
        </p:blipFill>
        <p:spPr>
          <a:xfrm>
            <a:off x="6345165" y="2496864"/>
            <a:ext cx="5131087" cy="34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8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computer network&#10;&#10;Description automatically generated">
            <a:extLst>
              <a:ext uri="{FF2B5EF4-FFF2-40B4-BE49-F238E27FC236}">
                <a16:creationId xmlns:a16="http://schemas.microsoft.com/office/drawing/2014/main" id="{524C0B62-F75E-DE00-5A6E-6BE584824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EF5C-6C4B-0621-F630-7EB70C4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28178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EF5C-6C4B-0621-F630-7EB70C4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Generator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ruchu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packit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B17857-2964-875A-A0BB-FDEDEC378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-17819"/>
            <a:ext cx="8108625" cy="66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471632A-A846-2445-02ED-BF5F5AE1B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542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9AA0F-6AB9-5F30-56F0-9D366F6E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Uruchamiający skrypt</a:t>
            </a:r>
          </a:p>
        </p:txBody>
      </p:sp>
    </p:spTree>
    <p:extLst>
      <p:ext uri="{BB962C8B-B14F-4D97-AF65-F5344CB8AC3E}">
        <p14:creationId xmlns:p14="http://schemas.microsoft.com/office/powerpoint/2010/main" val="134451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EF5C-6C4B-0621-F630-7EB70C4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Algorytm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EA7A013-1230-4380-D594-10F61C16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854827"/>
            <a:ext cx="7225748" cy="51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EF5C-6C4B-0621-F630-7EB70C4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prezentacji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37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213</Words>
  <Application>Microsoft Office PowerPoint</Application>
  <PresentationFormat>Widescreen</PresentationFormat>
  <Paragraphs>17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SDN UDP Flood Firewall with Floodlight Controller </vt:lpstr>
      <vt:lpstr>Literatura</vt:lpstr>
      <vt:lpstr>Podobieństwo do literatury</vt:lpstr>
      <vt:lpstr>Topology</vt:lpstr>
      <vt:lpstr>Generator ruchu- packit</vt:lpstr>
      <vt:lpstr>Uruchamiający skrypt</vt:lpstr>
      <vt:lpstr>Algorytm</vt:lpstr>
      <vt:lpstr>Demo prezentacji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UDP Flood Firewall with Floodlight Controller </dc:title>
  <dc:creator>Pawel Baluszynski</dc:creator>
  <cp:lastModifiedBy>Pawel Baluszynski</cp:lastModifiedBy>
  <cp:revision>2</cp:revision>
  <dcterms:created xsi:type="dcterms:W3CDTF">2024-01-21T19:52:58Z</dcterms:created>
  <dcterms:modified xsi:type="dcterms:W3CDTF">2024-01-25T09:31:46Z</dcterms:modified>
</cp:coreProperties>
</file>