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5"/>
  </p:notesMasterIdLst>
  <p:handoutMasterIdLst>
    <p:handoutMasterId r:id="rId36"/>
  </p:handoutMasterIdLst>
  <p:sldIdLst>
    <p:sldId id="256" r:id="rId5"/>
    <p:sldId id="277" r:id="rId6"/>
    <p:sldId id="276" r:id="rId7"/>
    <p:sldId id="278" r:id="rId8"/>
    <p:sldId id="279" r:id="rId9"/>
    <p:sldId id="291" r:id="rId10"/>
    <p:sldId id="301" r:id="rId11"/>
    <p:sldId id="302" r:id="rId12"/>
    <p:sldId id="303" r:id="rId13"/>
    <p:sldId id="313" r:id="rId14"/>
    <p:sldId id="312" r:id="rId15"/>
    <p:sldId id="311" r:id="rId16"/>
    <p:sldId id="310" r:id="rId17"/>
    <p:sldId id="300" r:id="rId18"/>
    <p:sldId id="289" r:id="rId19"/>
    <p:sldId id="308" r:id="rId20"/>
    <p:sldId id="306" r:id="rId21"/>
    <p:sldId id="293" r:id="rId22"/>
    <p:sldId id="292" r:id="rId23"/>
    <p:sldId id="298" r:id="rId24"/>
    <p:sldId id="299" r:id="rId25"/>
    <p:sldId id="304" r:id="rId26"/>
    <p:sldId id="305" r:id="rId27"/>
    <p:sldId id="314" r:id="rId28"/>
    <p:sldId id="315" r:id="rId29"/>
    <p:sldId id="288" r:id="rId30"/>
    <p:sldId id="290" r:id="rId31"/>
    <p:sldId id="309" r:id="rId32"/>
    <p:sldId id="307" r:id="rId33"/>
    <p:sldId id="28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40" autoAdjust="0"/>
  </p:normalViewPr>
  <p:slideViewPr>
    <p:cSldViewPr snapToGrid="0" showGuides="1">
      <p:cViewPr varScale="1">
        <p:scale>
          <a:sx n="113" d="100"/>
          <a:sy n="113" d="100"/>
        </p:scale>
        <p:origin x="294" y="11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uja kawade" userId="cca46738280ff2a6" providerId="LiveId" clId="{20044B36-2847-4142-840A-3BCE48002572}"/>
    <pc:docChg chg="undo custSel addSld delSld modSld">
      <pc:chgData name="rutuja kawade" userId="cca46738280ff2a6" providerId="LiveId" clId="{20044B36-2847-4142-840A-3BCE48002572}" dt="2024-03-23T18:14:38.513" v="1048" actId="1076"/>
      <pc:docMkLst>
        <pc:docMk/>
      </pc:docMkLst>
      <pc:sldChg chg="modSp mod modAnim">
        <pc:chgData name="rutuja kawade" userId="cca46738280ff2a6" providerId="LiveId" clId="{20044B36-2847-4142-840A-3BCE48002572}" dt="2024-03-23T18:11:09.530" v="1013" actId="1076"/>
        <pc:sldMkLst>
          <pc:docMk/>
          <pc:sldMk cId="3299715198" sldId="276"/>
        </pc:sldMkLst>
        <pc:spChg chg="mod">
          <ac:chgData name="rutuja kawade" userId="cca46738280ff2a6" providerId="LiveId" clId="{20044B36-2847-4142-840A-3BCE48002572}" dt="2024-03-23T16:42:40.027" v="4" actId="113"/>
          <ac:spMkLst>
            <pc:docMk/>
            <pc:sldMk cId="3299715198" sldId="276"/>
            <ac:spMk id="11" creationId="{4E3F5479-058B-4FA8-92E9-18CAB8CDC5C5}"/>
          </ac:spMkLst>
        </pc:spChg>
        <pc:spChg chg="mod">
          <ac:chgData name="rutuja kawade" userId="cca46738280ff2a6" providerId="LiveId" clId="{20044B36-2847-4142-840A-3BCE48002572}" dt="2024-03-23T16:43:24.158" v="28" actId="404"/>
          <ac:spMkLst>
            <pc:docMk/>
            <pc:sldMk cId="3299715198" sldId="276"/>
            <ac:spMk id="13" creationId="{E3ECCC05-FF78-40FA-84FF-172821D8B58A}"/>
          </ac:spMkLst>
        </pc:spChg>
        <pc:spChg chg="mod">
          <ac:chgData name="rutuja kawade" userId="cca46738280ff2a6" providerId="LiveId" clId="{20044B36-2847-4142-840A-3BCE48002572}" dt="2024-03-23T18:11:09.530" v="1013" actId="1076"/>
          <ac:spMkLst>
            <pc:docMk/>
            <pc:sldMk cId="3299715198" sldId="276"/>
            <ac:spMk id="16" creationId="{D6178536-4D8A-4FF2-BBDC-4B3E7E0FCF26}"/>
          </ac:spMkLst>
        </pc:spChg>
        <pc:spChg chg="mod">
          <ac:chgData name="rutuja kawade" userId="cca46738280ff2a6" providerId="LiveId" clId="{20044B36-2847-4142-840A-3BCE48002572}" dt="2024-03-23T16:44:41.286" v="45" actId="403"/>
          <ac:spMkLst>
            <pc:docMk/>
            <pc:sldMk cId="3299715198" sldId="276"/>
            <ac:spMk id="19" creationId="{EB7F2E37-0ACF-4E8A-9C1D-EC5B65BA2906}"/>
          </ac:spMkLst>
        </pc:spChg>
        <pc:spChg chg="mod">
          <ac:chgData name="rutuja kawade" userId="cca46738280ff2a6" providerId="LiveId" clId="{20044B36-2847-4142-840A-3BCE48002572}" dt="2024-03-23T16:44:59.850" v="49" actId="1076"/>
          <ac:spMkLst>
            <pc:docMk/>
            <pc:sldMk cId="3299715198" sldId="276"/>
            <ac:spMk id="21" creationId="{952C5002-7E64-4069-ACA0-6876E54A9B46}"/>
          </ac:spMkLst>
        </pc:spChg>
        <pc:spChg chg="mod">
          <ac:chgData name="rutuja kawade" userId="cca46738280ff2a6" providerId="LiveId" clId="{20044B36-2847-4142-840A-3BCE48002572}" dt="2024-03-23T16:43:43.798" v="32" actId="1076"/>
          <ac:spMkLst>
            <pc:docMk/>
            <pc:sldMk cId="3299715198" sldId="276"/>
            <ac:spMk id="25" creationId="{94A75A79-A67A-4A23-8588-7FC5EB9A5183}"/>
          </ac:spMkLst>
        </pc:spChg>
        <pc:spChg chg="mod">
          <ac:chgData name="rutuja kawade" userId="cca46738280ff2a6" providerId="LiveId" clId="{20044B36-2847-4142-840A-3BCE48002572}" dt="2024-03-23T16:44:26.695" v="42" actId="1076"/>
          <ac:spMkLst>
            <pc:docMk/>
            <pc:sldMk cId="3299715198" sldId="276"/>
            <ac:spMk id="27" creationId="{71BB375D-5EE6-4428-9817-2C7DB6B94332}"/>
          </ac:spMkLst>
        </pc:spChg>
        <pc:spChg chg="mod">
          <ac:chgData name="rutuja kawade" userId="cca46738280ff2a6" providerId="LiveId" clId="{20044B36-2847-4142-840A-3BCE48002572}" dt="2024-03-23T17:54:54.946" v="886" actId="20577"/>
          <ac:spMkLst>
            <pc:docMk/>
            <pc:sldMk cId="3299715198" sldId="276"/>
            <ac:spMk id="29" creationId="{D4D7D4B6-62C2-45AB-89A5-3A41DA021FD2}"/>
          </ac:spMkLst>
        </pc:spChg>
      </pc:sldChg>
      <pc:sldChg chg="modSp mod modAnim">
        <pc:chgData name="rutuja kawade" userId="cca46738280ff2a6" providerId="LiveId" clId="{20044B36-2847-4142-840A-3BCE48002572}" dt="2024-03-23T16:51:12.321" v="81"/>
        <pc:sldMkLst>
          <pc:docMk/>
          <pc:sldMk cId="822569134" sldId="277"/>
        </pc:sldMkLst>
        <pc:spChg chg="mod">
          <ac:chgData name="rutuja kawade" userId="cca46738280ff2a6" providerId="LiveId" clId="{20044B36-2847-4142-840A-3BCE48002572}" dt="2024-03-23T16:42:56.235" v="6" actId="1076"/>
          <ac:spMkLst>
            <pc:docMk/>
            <pc:sldMk cId="822569134" sldId="277"/>
            <ac:spMk id="11" creationId="{4E3F5479-058B-4FA8-92E9-18CAB8CDC5C5}"/>
          </ac:spMkLst>
        </pc:spChg>
      </pc:sldChg>
      <pc:sldChg chg="addSp delSp modSp mod modAnim">
        <pc:chgData name="rutuja kawade" userId="cca46738280ff2a6" providerId="LiveId" clId="{20044B36-2847-4142-840A-3BCE48002572}" dt="2024-03-23T17:02:08.134" v="182" actId="1076"/>
        <pc:sldMkLst>
          <pc:docMk/>
          <pc:sldMk cId="843768125" sldId="278"/>
        </pc:sldMkLst>
        <pc:spChg chg="add mod">
          <ac:chgData name="rutuja kawade" userId="cca46738280ff2a6" providerId="LiveId" clId="{20044B36-2847-4142-840A-3BCE48002572}" dt="2024-03-23T16:53:34.413" v="106" actId="1076"/>
          <ac:spMkLst>
            <pc:docMk/>
            <pc:sldMk cId="843768125" sldId="278"/>
            <ac:spMk id="2" creationId="{34AE94FC-17AB-FDC3-6811-7407BE8EBA44}"/>
          </ac:spMkLst>
        </pc:spChg>
        <pc:spChg chg="del">
          <ac:chgData name="rutuja kawade" userId="cca46738280ff2a6" providerId="LiveId" clId="{20044B36-2847-4142-840A-3BCE48002572}" dt="2024-03-23T16:52:04.684" v="82" actId="478"/>
          <ac:spMkLst>
            <pc:docMk/>
            <pc:sldMk cId="843768125" sldId="278"/>
            <ac:spMk id="3" creationId="{9F23A462-D581-4451-A275-D8FA412E142C}"/>
          </ac:spMkLst>
        </pc:spChg>
        <pc:spChg chg="mod">
          <ac:chgData name="rutuja kawade" userId="cca46738280ff2a6" providerId="LiveId" clId="{20044B36-2847-4142-840A-3BCE48002572}" dt="2024-03-23T16:53:03.887" v="102" actId="1076"/>
          <ac:spMkLst>
            <pc:docMk/>
            <pc:sldMk cId="843768125" sldId="278"/>
            <ac:spMk id="5" creationId="{64976DA1-8FD5-F6D4-08A4-9E8040AA3F56}"/>
          </ac:spMkLst>
        </pc:spChg>
        <pc:spChg chg="mod">
          <ac:chgData name="rutuja kawade" userId="cca46738280ff2a6" providerId="LiveId" clId="{20044B36-2847-4142-840A-3BCE48002572}" dt="2024-03-23T16:53:03.887" v="102" actId="1076"/>
          <ac:spMkLst>
            <pc:docMk/>
            <pc:sldMk cId="843768125" sldId="278"/>
            <ac:spMk id="6" creationId="{4067167D-AED2-805E-BC29-87E70AFACAA3}"/>
          </ac:spMkLst>
        </pc:spChg>
        <pc:spChg chg="mod">
          <ac:chgData name="rutuja kawade" userId="cca46738280ff2a6" providerId="LiveId" clId="{20044B36-2847-4142-840A-3BCE48002572}" dt="2024-03-23T16:52:43.129" v="96" actId="1076"/>
          <ac:spMkLst>
            <pc:docMk/>
            <pc:sldMk cId="843768125" sldId="278"/>
            <ac:spMk id="11" creationId="{4E3F5479-058B-4FA8-92E9-18CAB8CDC5C5}"/>
          </ac:spMkLst>
        </pc:spChg>
        <pc:spChg chg="add mod">
          <ac:chgData name="rutuja kawade" userId="cca46738280ff2a6" providerId="LiveId" clId="{20044B36-2847-4142-840A-3BCE48002572}" dt="2024-03-23T17:01:59.156" v="181" actId="1076"/>
          <ac:spMkLst>
            <pc:docMk/>
            <pc:sldMk cId="843768125" sldId="278"/>
            <ac:spMk id="12" creationId="{AC451522-46E9-CF36-1AFA-F02846D89C0E}"/>
          </ac:spMkLst>
        </pc:spChg>
        <pc:spChg chg="add mod">
          <ac:chgData name="rutuja kawade" userId="cca46738280ff2a6" providerId="LiveId" clId="{20044B36-2847-4142-840A-3BCE48002572}" dt="2024-03-23T17:02:08.134" v="182" actId="1076"/>
          <ac:spMkLst>
            <pc:docMk/>
            <pc:sldMk cId="843768125" sldId="278"/>
            <ac:spMk id="15" creationId="{CEB11598-1ECE-1622-C0D2-D3505F096CDA}"/>
          </ac:spMkLst>
        </pc:spChg>
        <pc:spChg chg="add mod">
          <ac:chgData name="rutuja kawade" userId="cca46738280ff2a6" providerId="LiveId" clId="{20044B36-2847-4142-840A-3BCE48002572}" dt="2024-03-23T17:01:47.785" v="180" actId="207"/>
          <ac:spMkLst>
            <pc:docMk/>
            <pc:sldMk cId="843768125" sldId="278"/>
            <ac:spMk id="16" creationId="{39026B84-6532-4B2F-8CEF-3E584A8527B5}"/>
          </ac:spMkLst>
        </pc:spChg>
        <pc:spChg chg="del">
          <ac:chgData name="rutuja kawade" userId="cca46738280ff2a6" providerId="LiveId" clId="{20044B36-2847-4142-840A-3BCE48002572}" dt="2024-03-23T16:52:04.684" v="82" actId="478"/>
          <ac:spMkLst>
            <pc:docMk/>
            <pc:sldMk cId="843768125" sldId="278"/>
            <ac:spMk id="41" creationId="{3FAD125B-9A3B-49A4-B9EC-C8A6D3CF9CBF}"/>
          </ac:spMkLst>
        </pc:spChg>
        <pc:spChg chg="del">
          <ac:chgData name="rutuja kawade" userId="cca46738280ff2a6" providerId="LiveId" clId="{20044B36-2847-4142-840A-3BCE48002572}" dt="2024-03-23T16:52:04.684" v="82" actId="478"/>
          <ac:spMkLst>
            <pc:docMk/>
            <pc:sldMk cId="843768125" sldId="278"/>
            <ac:spMk id="42" creationId="{233E4AB5-6FC1-4454-9421-850EF5A4ADF3}"/>
          </ac:spMkLst>
        </pc:spChg>
        <pc:spChg chg="del">
          <ac:chgData name="rutuja kawade" userId="cca46738280ff2a6" providerId="LiveId" clId="{20044B36-2847-4142-840A-3BCE48002572}" dt="2024-03-23T16:52:04.684" v="82" actId="478"/>
          <ac:spMkLst>
            <pc:docMk/>
            <pc:sldMk cId="843768125" sldId="278"/>
            <ac:spMk id="73" creationId="{40123448-0B37-4226-B26C-A3081E6142FF}"/>
          </ac:spMkLst>
        </pc:spChg>
        <pc:spChg chg="del">
          <ac:chgData name="rutuja kawade" userId="cca46738280ff2a6" providerId="LiveId" clId="{20044B36-2847-4142-840A-3BCE48002572}" dt="2024-03-23T16:52:04.684" v="82" actId="478"/>
          <ac:spMkLst>
            <pc:docMk/>
            <pc:sldMk cId="843768125" sldId="278"/>
            <ac:spMk id="75" creationId="{355211EE-8286-42CD-A4AF-EDD1186B28A3}"/>
          </ac:spMkLst>
        </pc:spChg>
        <pc:spChg chg="del">
          <ac:chgData name="rutuja kawade" userId="cca46738280ff2a6" providerId="LiveId" clId="{20044B36-2847-4142-840A-3BCE48002572}" dt="2024-03-23T16:52:16.302" v="83" actId="478"/>
          <ac:spMkLst>
            <pc:docMk/>
            <pc:sldMk cId="843768125" sldId="278"/>
            <ac:spMk id="76" creationId="{D3287700-63E7-4098-B825-B123C11134C1}"/>
          </ac:spMkLst>
        </pc:spChg>
        <pc:spChg chg="del">
          <ac:chgData name="rutuja kawade" userId="cca46738280ff2a6" providerId="LiveId" clId="{20044B36-2847-4142-840A-3BCE48002572}" dt="2024-03-23T16:52:32.460" v="87" actId="478"/>
          <ac:spMkLst>
            <pc:docMk/>
            <pc:sldMk cId="843768125" sldId="278"/>
            <ac:spMk id="77" creationId="{69943F00-C6CB-4F10-A02B-801F37984D43}"/>
          </ac:spMkLst>
        </pc:spChg>
        <pc:spChg chg="del">
          <ac:chgData name="rutuja kawade" userId="cca46738280ff2a6" providerId="LiveId" clId="{20044B36-2847-4142-840A-3BCE48002572}" dt="2024-03-23T16:52:04.684" v="82" actId="478"/>
          <ac:spMkLst>
            <pc:docMk/>
            <pc:sldMk cId="843768125" sldId="278"/>
            <ac:spMk id="80" creationId="{6BEBF752-C33D-4EC4-8210-F7B1D3A10097}"/>
          </ac:spMkLst>
        </pc:spChg>
        <pc:spChg chg="del">
          <ac:chgData name="rutuja kawade" userId="cca46738280ff2a6" providerId="LiveId" clId="{20044B36-2847-4142-840A-3BCE48002572}" dt="2024-03-23T16:52:04.684" v="82" actId="478"/>
          <ac:spMkLst>
            <pc:docMk/>
            <pc:sldMk cId="843768125" sldId="278"/>
            <ac:spMk id="81" creationId="{D4EC02E4-F054-4111-9038-AE0BDA4C8060}"/>
          </ac:spMkLst>
        </pc:spChg>
        <pc:spChg chg="del">
          <ac:chgData name="rutuja kawade" userId="cca46738280ff2a6" providerId="LiveId" clId="{20044B36-2847-4142-840A-3BCE48002572}" dt="2024-03-23T16:52:04.684" v="82" actId="478"/>
          <ac:spMkLst>
            <pc:docMk/>
            <pc:sldMk cId="843768125" sldId="278"/>
            <ac:spMk id="82" creationId="{9771041D-83B6-4693-BC25-25AABB3CE3BF}"/>
          </ac:spMkLst>
        </pc:spChg>
        <pc:spChg chg="del">
          <ac:chgData name="rutuja kawade" userId="cca46738280ff2a6" providerId="LiveId" clId="{20044B36-2847-4142-840A-3BCE48002572}" dt="2024-03-23T16:52:04.684" v="82" actId="478"/>
          <ac:spMkLst>
            <pc:docMk/>
            <pc:sldMk cId="843768125" sldId="278"/>
            <ac:spMk id="83" creationId="{9F6EE26A-3174-49AD-900E-08C045755F3C}"/>
          </ac:spMkLst>
        </pc:spChg>
        <pc:spChg chg="del">
          <ac:chgData name="rutuja kawade" userId="cca46738280ff2a6" providerId="LiveId" clId="{20044B36-2847-4142-840A-3BCE48002572}" dt="2024-03-23T16:52:04.684" v="82" actId="478"/>
          <ac:spMkLst>
            <pc:docMk/>
            <pc:sldMk cId="843768125" sldId="278"/>
            <ac:spMk id="84" creationId="{3B69453F-B845-4467-8C29-7A6677641EC0}"/>
          </ac:spMkLst>
        </pc:spChg>
        <pc:spChg chg="del">
          <ac:chgData name="rutuja kawade" userId="cca46738280ff2a6" providerId="LiveId" clId="{20044B36-2847-4142-840A-3BCE48002572}" dt="2024-03-23T16:52:04.684" v="82" actId="478"/>
          <ac:spMkLst>
            <pc:docMk/>
            <pc:sldMk cId="843768125" sldId="278"/>
            <ac:spMk id="85" creationId="{C7CFAFBF-6B2A-49A8-ADCE-FD94A08C87B3}"/>
          </ac:spMkLst>
        </pc:spChg>
        <pc:spChg chg="del">
          <ac:chgData name="rutuja kawade" userId="cca46738280ff2a6" providerId="LiveId" clId="{20044B36-2847-4142-840A-3BCE48002572}" dt="2024-03-23T16:52:04.684" v="82" actId="478"/>
          <ac:spMkLst>
            <pc:docMk/>
            <pc:sldMk cId="843768125" sldId="278"/>
            <ac:spMk id="86" creationId="{6B499F5E-706B-4272-818B-C87149038662}"/>
          </ac:spMkLst>
        </pc:spChg>
        <pc:spChg chg="del mod">
          <ac:chgData name="rutuja kawade" userId="cca46738280ff2a6" providerId="LiveId" clId="{20044B36-2847-4142-840A-3BCE48002572}" dt="2024-03-23T16:52:32.461" v="89"/>
          <ac:spMkLst>
            <pc:docMk/>
            <pc:sldMk cId="843768125" sldId="278"/>
            <ac:spMk id="87" creationId="{D927301F-4FAD-47A6-987B-1D9C411B7CC1}"/>
          </ac:spMkLst>
        </pc:spChg>
        <pc:spChg chg="del mod">
          <ac:chgData name="rutuja kawade" userId="cca46738280ff2a6" providerId="LiveId" clId="{20044B36-2847-4142-840A-3BCE48002572}" dt="2024-03-23T16:52:32.462" v="91"/>
          <ac:spMkLst>
            <pc:docMk/>
            <pc:sldMk cId="843768125" sldId="278"/>
            <ac:spMk id="88" creationId="{481D58D3-87D7-4D40-B59F-7F751F117F96}"/>
          </ac:spMkLst>
        </pc:spChg>
        <pc:spChg chg="del mod">
          <ac:chgData name="rutuja kawade" userId="cca46738280ff2a6" providerId="LiveId" clId="{20044B36-2847-4142-840A-3BCE48002572}" dt="2024-03-23T16:52:32.462" v="93"/>
          <ac:spMkLst>
            <pc:docMk/>
            <pc:sldMk cId="843768125" sldId="278"/>
            <ac:spMk id="89" creationId="{AAC2972F-490F-4F2F-8A08-930B8C850374}"/>
          </ac:spMkLst>
        </pc:spChg>
        <pc:spChg chg="del">
          <ac:chgData name="rutuja kawade" userId="cca46738280ff2a6" providerId="LiveId" clId="{20044B36-2847-4142-840A-3BCE48002572}" dt="2024-03-23T16:52:04.684" v="82" actId="478"/>
          <ac:spMkLst>
            <pc:docMk/>
            <pc:sldMk cId="843768125" sldId="278"/>
            <ac:spMk id="90" creationId="{79B46693-ED1F-429F-9B11-2794939E3B99}"/>
          </ac:spMkLst>
        </pc:spChg>
        <pc:spChg chg="del">
          <ac:chgData name="rutuja kawade" userId="cca46738280ff2a6" providerId="LiveId" clId="{20044B36-2847-4142-840A-3BCE48002572}" dt="2024-03-23T16:52:04.684" v="82" actId="478"/>
          <ac:spMkLst>
            <pc:docMk/>
            <pc:sldMk cId="843768125" sldId="278"/>
            <ac:spMk id="91" creationId="{0F8D1DEA-0363-4C10-925D-1D68E14CCEF4}"/>
          </ac:spMkLst>
        </pc:spChg>
        <pc:spChg chg="del mod">
          <ac:chgData name="rutuja kawade" userId="cca46738280ff2a6" providerId="LiveId" clId="{20044B36-2847-4142-840A-3BCE48002572}" dt="2024-03-23T16:52:44.185" v="98"/>
          <ac:spMkLst>
            <pc:docMk/>
            <pc:sldMk cId="843768125" sldId="278"/>
            <ac:spMk id="92" creationId="{A69BDC62-882D-49FD-B60A-05F493B04723}"/>
          </ac:spMkLst>
        </pc:spChg>
        <pc:spChg chg="del mod">
          <ac:chgData name="rutuja kawade" userId="cca46738280ff2a6" providerId="LiveId" clId="{20044B36-2847-4142-840A-3BCE48002572}" dt="2024-03-23T16:52:44.185" v="100"/>
          <ac:spMkLst>
            <pc:docMk/>
            <pc:sldMk cId="843768125" sldId="278"/>
            <ac:spMk id="93" creationId="{FC109BEC-95E0-4EA0-B65C-A8353481F394}"/>
          </ac:spMkLst>
        </pc:spChg>
        <pc:grpChg chg="add mod">
          <ac:chgData name="rutuja kawade" userId="cca46738280ff2a6" providerId="LiveId" clId="{20044B36-2847-4142-840A-3BCE48002572}" dt="2024-03-23T16:53:03.887" v="102" actId="1076"/>
          <ac:grpSpMkLst>
            <pc:docMk/>
            <pc:sldMk cId="843768125" sldId="278"/>
            <ac:grpSpMk id="4" creationId="{9804386E-EFEA-A5F6-C973-FE336AA18919}"/>
          </ac:grpSpMkLst>
        </pc:grpChg>
        <pc:cxnChg chg="mod">
          <ac:chgData name="rutuja kawade" userId="cca46738280ff2a6" providerId="LiveId" clId="{20044B36-2847-4142-840A-3BCE48002572}" dt="2024-03-23T16:53:30.439" v="105" actId="14100"/>
          <ac:cxnSpMkLst>
            <pc:docMk/>
            <pc:sldMk cId="843768125" sldId="278"/>
            <ac:cxnSpMk id="8" creationId="{D0986099-F5F2-4E8B-BE17-81194861A00C}"/>
          </ac:cxnSpMkLst>
        </pc:cxnChg>
        <pc:cxnChg chg="del mod">
          <ac:chgData name="rutuja kawade" userId="cca46738280ff2a6" providerId="LiveId" clId="{20044B36-2847-4142-840A-3BCE48002572}" dt="2024-03-23T16:52:04.684" v="82" actId="478"/>
          <ac:cxnSpMkLst>
            <pc:docMk/>
            <pc:sldMk cId="843768125" sldId="278"/>
            <ac:cxnSpMk id="10" creationId="{78C71AAC-D0D2-4BBF-B302-54163A284EC6}"/>
          </ac:cxnSpMkLst>
        </pc:cxnChg>
        <pc:cxnChg chg="del mod">
          <ac:chgData name="rutuja kawade" userId="cca46738280ff2a6" providerId="LiveId" clId="{20044B36-2847-4142-840A-3BCE48002572}" dt="2024-03-23T16:52:04.684" v="82" actId="478"/>
          <ac:cxnSpMkLst>
            <pc:docMk/>
            <pc:sldMk cId="843768125" sldId="278"/>
            <ac:cxnSpMk id="13" creationId="{331AB5AC-284A-472B-B8E5-2F198F4E96D7}"/>
          </ac:cxnSpMkLst>
        </pc:cxnChg>
        <pc:cxnChg chg="del mod">
          <ac:chgData name="rutuja kawade" userId="cca46738280ff2a6" providerId="LiveId" clId="{20044B36-2847-4142-840A-3BCE48002572}" dt="2024-03-23T16:52:04.684" v="82" actId="478"/>
          <ac:cxnSpMkLst>
            <pc:docMk/>
            <pc:sldMk cId="843768125" sldId="278"/>
            <ac:cxnSpMk id="21" creationId="{4741AA56-D9ED-492E-8385-5CB8274B1286}"/>
          </ac:cxnSpMkLst>
        </pc:cxnChg>
        <pc:cxnChg chg="del mod">
          <ac:chgData name="rutuja kawade" userId="cca46738280ff2a6" providerId="LiveId" clId="{20044B36-2847-4142-840A-3BCE48002572}" dt="2024-03-23T16:52:04.684" v="82" actId="478"/>
          <ac:cxnSpMkLst>
            <pc:docMk/>
            <pc:sldMk cId="843768125" sldId="278"/>
            <ac:cxnSpMk id="78" creationId="{91394D4E-BC7A-418D-B233-6C374456AEAE}"/>
          </ac:cxnSpMkLst>
        </pc:cxnChg>
        <pc:cxnChg chg="del mod">
          <ac:chgData name="rutuja kawade" userId="cca46738280ff2a6" providerId="LiveId" clId="{20044B36-2847-4142-840A-3BCE48002572}" dt="2024-03-23T16:52:04.684" v="82" actId="478"/>
          <ac:cxnSpMkLst>
            <pc:docMk/>
            <pc:sldMk cId="843768125" sldId="278"/>
            <ac:cxnSpMk id="79" creationId="{61AAA85B-D8C7-43BE-844A-625265015123}"/>
          </ac:cxnSpMkLst>
        </pc:cxnChg>
      </pc:sldChg>
      <pc:sldChg chg="addSp delSp modSp mod modAnim">
        <pc:chgData name="rutuja kawade" userId="cca46738280ff2a6" providerId="LiveId" clId="{20044B36-2847-4142-840A-3BCE48002572}" dt="2024-03-23T17:06:43.025" v="224" actId="14100"/>
        <pc:sldMkLst>
          <pc:docMk/>
          <pc:sldMk cId="1212140928" sldId="279"/>
        </pc:sldMkLst>
        <pc:spChg chg="add del">
          <ac:chgData name="rutuja kawade" userId="cca46738280ff2a6" providerId="LiveId" clId="{20044B36-2847-4142-840A-3BCE48002572}" dt="2024-03-23T17:02:41.448" v="185" actId="22"/>
          <ac:spMkLst>
            <pc:docMk/>
            <pc:sldMk cId="1212140928" sldId="279"/>
            <ac:spMk id="3" creationId="{18A398CB-3383-6CDE-100D-91AAEA6EF2AA}"/>
          </ac:spMkLst>
        </pc:spChg>
        <pc:spChg chg="add mod">
          <ac:chgData name="rutuja kawade" userId="cca46738280ff2a6" providerId="LiveId" clId="{20044B36-2847-4142-840A-3BCE48002572}" dt="2024-03-23T17:06:02.550" v="217" actId="1076"/>
          <ac:spMkLst>
            <pc:docMk/>
            <pc:sldMk cId="1212140928" sldId="279"/>
            <ac:spMk id="5" creationId="{3AE20417-8B7C-9932-CBF7-0BBB8D099246}"/>
          </ac:spMkLst>
        </pc:spChg>
        <pc:spChg chg="add mod">
          <ac:chgData name="rutuja kawade" userId="cca46738280ff2a6" providerId="LiveId" clId="{20044B36-2847-4142-840A-3BCE48002572}" dt="2024-03-23T17:06:10.914" v="219" actId="1076"/>
          <ac:spMkLst>
            <pc:docMk/>
            <pc:sldMk cId="1212140928" sldId="279"/>
            <ac:spMk id="6" creationId="{11C50656-A9A5-7528-3690-E4D5C5BBCB29}"/>
          </ac:spMkLst>
        </pc:spChg>
        <pc:spChg chg="del">
          <ac:chgData name="rutuja kawade" userId="cca46738280ff2a6" providerId="LiveId" clId="{20044B36-2847-4142-840A-3BCE48002572}" dt="2024-03-23T17:02:32.719" v="183" actId="478"/>
          <ac:spMkLst>
            <pc:docMk/>
            <pc:sldMk cId="1212140928" sldId="279"/>
            <ac:spMk id="9" creationId="{F4673A57-8C07-453C-8611-1D99E8CDE141}"/>
          </ac:spMkLst>
        </pc:spChg>
        <pc:spChg chg="del">
          <ac:chgData name="rutuja kawade" userId="cca46738280ff2a6" providerId="LiveId" clId="{20044B36-2847-4142-840A-3BCE48002572}" dt="2024-03-23T17:02:32.719" v="183" actId="478"/>
          <ac:spMkLst>
            <pc:docMk/>
            <pc:sldMk cId="1212140928" sldId="279"/>
            <ac:spMk id="11" creationId="{4E3F5479-058B-4FA8-92E9-18CAB8CDC5C5}"/>
          </ac:spMkLst>
        </pc:spChg>
        <pc:spChg chg="mod">
          <ac:chgData name="rutuja kawade" userId="cca46738280ff2a6" providerId="LiveId" clId="{20044B36-2847-4142-840A-3BCE48002572}" dt="2024-03-23T17:03:29.447" v="193" actId="1076"/>
          <ac:spMkLst>
            <pc:docMk/>
            <pc:sldMk cId="1212140928" sldId="279"/>
            <ac:spMk id="12" creationId="{F6D9CF31-99B1-0F58-3A8C-3CD1B4A9C38A}"/>
          </ac:spMkLst>
        </pc:spChg>
        <pc:spChg chg="mod">
          <ac:chgData name="rutuja kawade" userId="cca46738280ff2a6" providerId="LiveId" clId="{20044B36-2847-4142-840A-3BCE48002572}" dt="2024-03-23T17:03:29.447" v="193" actId="1076"/>
          <ac:spMkLst>
            <pc:docMk/>
            <pc:sldMk cId="1212140928" sldId="279"/>
            <ac:spMk id="13" creationId="{26C76FB1-EC9A-6B60-82DC-F9F776335A56}"/>
          </ac:spMkLst>
        </pc:spChg>
        <pc:spChg chg="add mod">
          <ac:chgData name="rutuja kawade" userId="cca46738280ff2a6" providerId="LiveId" clId="{20044B36-2847-4142-840A-3BCE48002572}" dt="2024-03-23T17:06:38.571" v="223" actId="1076"/>
          <ac:spMkLst>
            <pc:docMk/>
            <pc:sldMk cId="1212140928" sldId="279"/>
            <ac:spMk id="20" creationId="{9A924946-40E4-1F62-EAA1-1DF302ED95DD}"/>
          </ac:spMkLst>
        </pc:spChg>
        <pc:spChg chg="del">
          <ac:chgData name="rutuja kawade" userId="cca46738280ff2a6" providerId="LiveId" clId="{20044B36-2847-4142-840A-3BCE48002572}" dt="2024-03-23T17:02:32.719" v="183" actId="478"/>
          <ac:spMkLst>
            <pc:docMk/>
            <pc:sldMk cId="1212140928" sldId="279"/>
            <ac:spMk id="43" creationId="{51613421-44EB-4EA7-89AE-D8972D473414}"/>
          </ac:spMkLst>
        </pc:spChg>
        <pc:spChg chg="del">
          <ac:chgData name="rutuja kawade" userId="cca46738280ff2a6" providerId="LiveId" clId="{20044B36-2847-4142-840A-3BCE48002572}" dt="2024-03-23T17:02:32.719" v="183" actId="478"/>
          <ac:spMkLst>
            <pc:docMk/>
            <pc:sldMk cId="1212140928" sldId="279"/>
            <ac:spMk id="44" creationId="{71E47AC8-8358-4724-91F8-0D1B21FC5F47}"/>
          </ac:spMkLst>
        </pc:spChg>
        <pc:spChg chg="del">
          <ac:chgData name="rutuja kawade" userId="cca46738280ff2a6" providerId="LiveId" clId="{20044B36-2847-4142-840A-3BCE48002572}" dt="2024-03-23T17:02:32.719" v="183" actId="478"/>
          <ac:spMkLst>
            <pc:docMk/>
            <pc:sldMk cId="1212140928" sldId="279"/>
            <ac:spMk id="45" creationId="{69F7E025-DDEC-4748-AAE9-9FA2A4BF1E49}"/>
          </ac:spMkLst>
        </pc:spChg>
        <pc:spChg chg="del">
          <ac:chgData name="rutuja kawade" userId="cca46738280ff2a6" providerId="LiveId" clId="{20044B36-2847-4142-840A-3BCE48002572}" dt="2024-03-23T17:02:32.719" v="183" actId="478"/>
          <ac:spMkLst>
            <pc:docMk/>
            <pc:sldMk cId="1212140928" sldId="279"/>
            <ac:spMk id="46" creationId="{84176128-6116-4C3C-9CC3-394E6E116762}"/>
          </ac:spMkLst>
        </pc:spChg>
        <pc:spChg chg="del">
          <ac:chgData name="rutuja kawade" userId="cca46738280ff2a6" providerId="LiveId" clId="{20044B36-2847-4142-840A-3BCE48002572}" dt="2024-03-23T17:02:32.719" v="183" actId="478"/>
          <ac:spMkLst>
            <pc:docMk/>
            <pc:sldMk cId="1212140928" sldId="279"/>
            <ac:spMk id="47" creationId="{839BCDE9-6CF8-45EE-BFA1-6E32ED5C240E}"/>
          </ac:spMkLst>
        </pc:spChg>
        <pc:spChg chg="del">
          <ac:chgData name="rutuja kawade" userId="cca46738280ff2a6" providerId="LiveId" clId="{20044B36-2847-4142-840A-3BCE48002572}" dt="2024-03-23T17:02:32.719" v="183" actId="478"/>
          <ac:spMkLst>
            <pc:docMk/>
            <pc:sldMk cId="1212140928" sldId="279"/>
            <ac:spMk id="48" creationId="{7DDB637A-4822-4FE9-8AEA-11DEA7859049}"/>
          </ac:spMkLst>
        </pc:spChg>
        <pc:spChg chg="del">
          <ac:chgData name="rutuja kawade" userId="cca46738280ff2a6" providerId="LiveId" clId="{20044B36-2847-4142-840A-3BCE48002572}" dt="2024-03-23T17:02:32.719" v="183" actId="478"/>
          <ac:spMkLst>
            <pc:docMk/>
            <pc:sldMk cId="1212140928" sldId="279"/>
            <ac:spMk id="49" creationId="{7FA68D61-8BDC-4C14-9F0D-CF0C946CD30A}"/>
          </ac:spMkLst>
        </pc:spChg>
        <pc:spChg chg="del">
          <ac:chgData name="rutuja kawade" userId="cca46738280ff2a6" providerId="LiveId" clId="{20044B36-2847-4142-840A-3BCE48002572}" dt="2024-03-23T17:02:32.719" v="183" actId="478"/>
          <ac:spMkLst>
            <pc:docMk/>
            <pc:sldMk cId="1212140928" sldId="279"/>
            <ac:spMk id="50" creationId="{B164A1DA-19AA-4A0C-9ED2-92A9346B807A}"/>
          </ac:spMkLst>
        </pc:spChg>
        <pc:spChg chg="del">
          <ac:chgData name="rutuja kawade" userId="cca46738280ff2a6" providerId="LiveId" clId="{20044B36-2847-4142-840A-3BCE48002572}" dt="2024-03-23T17:02:32.719" v="183" actId="478"/>
          <ac:spMkLst>
            <pc:docMk/>
            <pc:sldMk cId="1212140928" sldId="279"/>
            <ac:spMk id="51" creationId="{FA4B18CA-09B5-4584-8D25-60B58EF68413}"/>
          </ac:spMkLst>
        </pc:spChg>
        <pc:grpChg chg="add mod">
          <ac:chgData name="rutuja kawade" userId="cca46738280ff2a6" providerId="LiveId" clId="{20044B36-2847-4142-840A-3BCE48002572}" dt="2024-03-23T17:03:29.447" v="193" actId="1076"/>
          <ac:grpSpMkLst>
            <pc:docMk/>
            <pc:sldMk cId="1212140928" sldId="279"/>
            <ac:grpSpMk id="10" creationId="{705C06EB-C7FC-D2B4-84D4-8A53FAE49379}"/>
          </ac:grpSpMkLst>
        </pc:grpChg>
        <pc:graphicFrameChg chg="del">
          <ac:chgData name="rutuja kawade" userId="cca46738280ff2a6" providerId="LiveId" clId="{20044B36-2847-4142-840A-3BCE48002572}" dt="2024-03-23T17:02:32.719" v="183" actId="478"/>
          <ac:graphicFrameMkLst>
            <pc:docMk/>
            <pc:sldMk cId="1212140928" sldId="279"/>
            <ac:graphicFrameMk id="7" creationId="{686C4999-06C3-490E-B7B9-866B1D0D975E}"/>
          </ac:graphicFrameMkLst>
        </pc:graphicFrameChg>
        <pc:picChg chg="add mod">
          <ac:chgData name="rutuja kawade" userId="cca46738280ff2a6" providerId="LiveId" clId="{20044B36-2847-4142-840A-3BCE48002572}" dt="2024-03-23T17:06:43.025" v="224" actId="14100"/>
          <ac:picMkLst>
            <pc:docMk/>
            <pc:sldMk cId="1212140928" sldId="279"/>
            <ac:picMk id="22" creationId="{604D75A6-8018-D41F-13D6-275D0EBB1F8E}"/>
          </ac:picMkLst>
        </pc:picChg>
        <pc:cxnChg chg="del">
          <ac:chgData name="rutuja kawade" userId="cca46738280ff2a6" providerId="LiveId" clId="{20044B36-2847-4142-840A-3BCE48002572}" dt="2024-03-23T17:02:32.719" v="183" actId="478"/>
          <ac:cxnSpMkLst>
            <pc:docMk/>
            <pc:sldMk cId="1212140928" sldId="279"/>
            <ac:cxnSpMk id="8" creationId="{D0986099-F5F2-4E8B-BE17-81194861A00C}"/>
          </ac:cxnSpMkLst>
        </pc:cxnChg>
        <pc:cxnChg chg="del">
          <ac:chgData name="rutuja kawade" userId="cca46738280ff2a6" providerId="LiveId" clId="{20044B36-2847-4142-840A-3BCE48002572}" dt="2024-03-23T17:02:32.719" v="183" actId="478"/>
          <ac:cxnSpMkLst>
            <pc:docMk/>
            <pc:sldMk cId="1212140928" sldId="279"/>
            <ac:cxnSpMk id="14" creationId="{83E690F4-843A-47A5-8620-4FB01C0D8E68}"/>
          </ac:cxnSpMkLst>
        </pc:cxnChg>
        <pc:cxnChg chg="del">
          <ac:chgData name="rutuja kawade" userId="cca46738280ff2a6" providerId="LiveId" clId="{20044B36-2847-4142-840A-3BCE48002572}" dt="2024-03-23T17:02:32.719" v="183" actId="478"/>
          <ac:cxnSpMkLst>
            <pc:docMk/>
            <pc:sldMk cId="1212140928" sldId="279"/>
            <ac:cxnSpMk id="15" creationId="{6516ABC0-EF46-4159-B4CF-45B14EA929B3}"/>
          </ac:cxnSpMkLst>
        </pc:cxnChg>
        <pc:cxnChg chg="add">
          <ac:chgData name="rutuja kawade" userId="cca46738280ff2a6" providerId="LiveId" clId="{20044B36-2847-4142-840A-3BCE48002572}" dt="2024-03-23T17:03:46.546" v="194" actId="11529"/>
          <ac:cxnSpMkLst>
            <pc:docMk/>
            <pc:sldMk cId="1212140928" sldId="279"/>
            <ac:cxnSpMk id="17" creationId="{E0CF91D5-4674-6D14-3BC6-64DE02F09EC1}"/>
          </ac:cxnSpMkLst>
        </pc:cxnChg>
        <pc:cxnChg chg="add mod">
          <ac:chgData name="rutuja kawade" userId="cca46738280ff2a6" providerId="LiveId" clId="{20044B36-2847-4142-840A-3BCE48002572}" dt="2024-03-23T17:06:10.914" v="219" actId="1076"/>
          <ac:cxnSpMkLst>
            <pc:docMk/>
            <pc:sldMk cId="1212140928" sldId="279"/>
            <ac:cxnSpMk id="19" creationId="{DA3963A5-BF7D-DA94-03C1-F544C4BF61F8}"/>
          </ac:cxnSpMkLst>
        </pc:cxnChg>
        <pc:cxnChg chg="del">
          <ac:chgData name="rutuja kawade" userId="cca46738280ff2a6" providerId="LiveId" clId="{20044B36-2847-4142-840A-3BCE48002572}" dt="2024-03-23T17:02:32.719" v="183" actId="478"/>
          <ac:cxnSpMkLst>
            <pc:docMk/>
            <pc:sldMk cId="1212140928" sldId="279"/>
            <ac:cxnSpMk id="40" creationId="{B1E755E2-4A99-478A-BBEF-ACE16BEBFCB7}"/>
          </ac:cxnSpMkLst>
        </pc:cxnChg>
      </pc:sldChg>
      <pc:sldChg chg="addSp modSp add mod modAnim">
        <pc:chgData name="rutuja kawade" userId="cca46738280ff2a6" providerId="LiveId" clId="{20044B36-2847-4142-840A-3BCE48002572}" dt="2024-03-23T17:52:59.216" v="869" actId="20577"/>
        <pc:sldMkLst>
          <pc:docMk/>
          <pc:sldMk cId="850393221" sldId="288"/>
        </pc:sldMkLst>
        <pc:spChg chg="add mod">
          <ac:chgData name="rutuja kawade" userId="cca46738280ff2a6" providerId="LiveId" clId="{20044B36-2847-4142-840A-3BCE48002572}" dt="2024-03-23T17:08:52.901" v="264" actId="1076"/>
          <ac:spMkLst>
            <pc:docMk/>
            <pc:sldMk cId="850393221" sldId="288"/>
            <ac:spMk id="2" creationId="{7F8D3E6D-5FDE-A48F-BD46-B15A6B275A40}"/>
          </ac:spMkLst>
        </pc:spChg>
        <pc:spChg chg="add mod">
          <ac:chgData name="rutuja kawade" userId="cca46738280ff2a6" providerId="LiveId" clId="{20044B36-2847-4142-840A-3BCE48002572}" dt="2024-03-23T17:08:52.901" v="264" actId="1076"/>
          <ac:spMkLst>
            <pc:docMk/>
            <pc:sldMk cId="850393221" sldId="288"/>
            <ac:spMk id="3" creationId="{CE99A426-451D-72AF-006B-29350FC3281C}"/>
          </ac:spMkLst>
        </pc:spChg>
        <pc:spChg chg="add mod">
          <ac:chgData name="rutuja kawade" userId="cca46738280ff2a6" providerId="LiveId" clId="{20044B36-2847-4142-840A-3BCE48002572}" dt="2024-03-23T17:52:59.216" v="869" actId="20577"/>
          <ac:spMkLst>
            <pc:docMk/>
            <pc:sldMk cId="850393221" sldId="288"/>
            <ac:spMk id="9" creationId="{63E2D18B-3CF0-2B23-1240-89C1CE601844}"/>
          </ac:spMkLst>
        </pc:spChg>
        <pc:picChg chg="add mod">
          <ac:chgData name="rutuja kawade" userId="cca46738280ff2a6" providerId="LiveId" clId="{20044B36-2847-4142-840A-3BCE48002572}" dt="2024-03-23T17:12:25.206" v="275" actId="14100"/>
          <ac:picMkLst>
            <pc:docMk/>
            <pc:sldMk cId="850393221" sldId="288"/>
            <ac:picMk id="11" creationId="{B851D544-B176-6F3C-3DCD-AB129A77DE5E}"/>
          </ac:picMkLst>
        </pc:picChg>
        <pc:cxnChg chg="add">
          <ac:chgData name="rutuja kawade" userId="cca46738280ff2a6" providerId="LiveId" clId="{20044B36-2847-4142-840A-3BCE48002572}" dt="2024-03-23T17:09:16.103" v="265" actId="11529"/>
          <ac:cxnSpMkLst>
            <pc:docMk/>
            <pc:sldMk cId="850393221" sldId="288"/>
            <ac:cxnSpMk id="6" creationId="{3572BA87-2467-F9CA-BD9B-752B10C37429}"/>
          </ac:cxnSpMkLst>
        </pc:cxnChg>
        <pc:cxnChg chg="add mod">
          <ac:chgData name="rutuja kawade" userId="cca46738280ff2a6" providerId="LiveId" clId="{20044B36-2847-4142-840A-3BCE48002572}" dt="2024-03-23T17:09:34.354" v="267" actId="1076"/>
          <ac:cxnSpMkLst>
            <pc:docMk/>
            <pc:sldMk cId="850393221" sldId="288"/>
            <ac:cxnSpMk id="8" creationId="{4E3E9A20-65F8-D084-AA00-2CD671B52AF4}"/>
          </ac:cxnSpMkLst>
        </pc:cxnChg>
      </pc:sldChg>
      <pc:sldChg chg="addSp modSp add mod modAnim">
        <pc:chgData name="rutuja kawade" userId="cca46738280ff2a6" providerId="LiveId" clId="{20044B36-2847-4142-840A-3BCE48002572}" dt="2024-03-23T17:52:42.438" v="864" actId="1076"/>
        <pc:sldMkLst>
          <pc:docMk/>
          <pc:sldMk cId="1602241825" sldId="289"/>
        </pc:sldMkLst>
        <pc:spChg chg="add mod">
          <ac:chgData name="rutuja kawade" userId="cca46738280ff2a6" providerId="LiveId" clId="{20044B36-2847-4142-840A-3BCE48002572}" dt="2024-03-23T17:52:42.438" v="864" actId="1076"/>
          <ac:spMkLst>
            <pc:docMk/>
            <pc:sldMk cId="1602241825" sldId="289"/>
            <ac:spMk id="2" creationId="{124A65D1-61BA-2E09-6F4D-581676ACE992}"/>
          </ac:spMkLst>
        </pc:spChg>
        <pc:spChg chg="add mod">
          <ac:chgData name="rutuja kawade" userId="cca46738280ff2a6" providerId="LiveId" clId="{20044B36-2847-4142-840A-3BCE48002572}" dt="2024-03-23T17:52:26.599" v="860" actId="1076"/>
          <ac:spMkLst>
            <pc:docMk/>
            <pc:sldMk cId="1602241825" sldId="289"/>
            <ac:spMk id="3" creationId="{9B3411CF-5CA1-F181-F35E-D4366B204641}"/>
          </ac:spMkLst>
        </pc:spChg>
        <pc:spChg chg="add mod">
          <ac:chgData name="rutuja kawade" userId="cca46738280ff2a6" providerId="LiveId" clId="{20044B36-2847-4142-840A-3BCE48002572}" dt="2024-03-23T17:51:23.305" v="840" actId="14100"/>
          <ac:spMkLst>
            <pc:docMk/>
            <pc:sldMk cId="1602241825" sldId="289"/>
            <ac:spMk id="7" creationId="{8522FBF1-25FA-A8B3-A2CB-8F41D294EFA4}"/>
          </ac:spMkLst>
        </pc:spChg>
        <pc:spChg chg="add mod">
          <ac:chgData name="rutuja kawade" userId="cca46738280ff2a6" providerId="LiveId" clId="{20044B36-2847-4142-840A-3BCE48002572}" dt="2024-03-23T17:50:52.164" v="837" actId="1076"/>
          <ac:spMkLst>
            <pc:docMk/>
            <pc:sldMk cId="1602241825" sldId="289"/>
            <ac:spMk id="8" creationId="{8591B351-AF96-55F1-0052-CF6D6157B591}"/>
          </ac:spMkLst>
        </pc:spChg>
        <pc:spChg chg="mod">
          <ac:chgData name="rutuja kawade" userId="cca46738280ff2a6" providerId="LiveId" clId="{20044B36-2847-4142-840A-3BCE48002572}" dt="2024-03-23T17:50:52.164" v="837" actId="1076"/>
          <ac:spMkLst>
            <pc:docMk/>
            <pc:sldMk cId="1602241825" sldId="289"/>
            <ac:spMk id="10" creationId="{F52FDEAA-34F1-9F5A-034C-9DF78CBF88AE}"/>
          </ac:spMkLst>
        </pc:spChg>
        <pc:spChg chg="mod">
          <ac:chgData name="rutuja kawade" userId="cca46738280ff2a6" providerId="LiveId" clId="{20044B36-2847-4142-840A-3BCE48002572}" dt="2024-03-23T17:50:52.164" v="837" actId="1076"/>
          <ac:spMkLst>
            <pc:docMk/>
            <pc:sldMk cId="1602241825" sldId="289"/>
            <ac:spMk id="11" creationId="{A0832196-C1D9-D353-9493-88BE61796674}"/>
          </ac:spMkLst>
        </pc:spChg>
        <pc:grpChg chg="add mod">
          <ac:chgData name="rutuja kawade" userId="cca46738280ff2a6" providerId="LiveId" clId="{20044B36-2847-4142-840A-3BCE48002572}" dt="2024-03-23T17:50:52.164" v="837" actId="1076"/>
          <ac:grpSpMkLst>
            <pc:docMk/>
            <pc:sldMk cId="1602241825" sldId="289"/>
            <ac:grpSpMk id="9" creationId="{EAEED25A-0102-9AD4-AE22-F36EE8AF8C23}"/>
          </ac:grpSpMkLst>
        </pc:grpChg>
        <pc:picChg chg="add mod">
          <ac:chgData name="rutuja kawade" userId="cca46738280ff2a6" providerId="LiveId" clId="{20044B36-2847-4142-840A-3BCE48002572}" dt="2024-03-23T17:52:36.061" v="863" actId="14100"/>
          <ac:picMkLst>
            <pc:docMk/>
            <pc:sldMk cId="1602241825" sldId="289"/>
            <ac:picMk id="6" creationId="{C93B4FE3-48B1-A052-D5D3-D66CBF018E7A}"/>
          </ac:picMkLst>
        </pc:picChg>
        <pc:cxnChg chg="add">
          <ac:chgData name="rutuja kawade" userId="cca46738280ff2a6" providerId="LiveId" clId="{20044B36-2847-4142-840A-3BCE48002572}" dt="2024-03-23T17:51:05.616" v="838" actId="11529"/>
          <ac:cxnSpMkLst>
            <pc:docMk/>
            <pc:sldMk cId="1602241825" sldId="289"/>
            <ac:cxnSpMk id="13" creationId="{C16FDD00-7C94-E8BC-CC50-9B1795B3F1F4}"/>
          </ac:cxnSpMkLst>
        </pc:cxnChg>
        <pc:cxnChg chg="add">
          <ac:chgData name="rutuja kawade" userId="cca46738280ff2a6" providerId="LiveId" clId="{20044B36-2847-4142-840A-3BCE48002572}" dt="2024-03-23T17:51:18.381" v="839" actId="11529"/>
          <ac:cxnSpMkLst>
            <pc:docMk/>
            <pc:sldMk cId="1602241825" sldId="289"/>
            <ac:cxnSpMk id="15" creationId="{56432B24-E772-A7D5-1B54-A736D7C5C3B6}"/>
          </ac:cxnSpMkLst>
        </pc:cxnChg>
      </pc:sldChg>
      <pc:sldChg chg="addSp modSp add mod modAnim">
        <pc:chgData name="rutuja kawade" userId="cca46738280ff2a6" providerId="LiveId" clId="{20044B36-2847-4142-840A-3BCE48002572}" dt="2024-03-23T17:54:19.905" v="873" actId="11529"/>
        <pc:sldMkLst>
          <pc:docMk/>
          <pc:sldMk cId="2922941075" sldId="290"/>
        </pc:sldMkLst>
        <pc:spChg chg="add mod">
          <ac:chgData name="rutuja kawade" userId="cca46738280ff2a6" providerId="LiveId" clId="{20044B36-2847-4142-840A-3BCE48002572}" dt="2024-03-23T17:18:40.265" v="440" actId="20577"/>
          <ac:spMkLst>
            <pc:docMk/>
            <pc:sldMk cId="2922941075" sldId="290"/>
            <ac:spMk id="2" creationId="{00348284-B045-3823-724D-38A99E3AB6D0}"/>
          </ac:spMkLst>
        </pc:spChg>
        <pc:spChg chg="add mod">
          <ac:chgData name="rutuja kawade" userId="cca46738280ff2a6" providerId="LiveId" clId="{20044B36-2847-4142-840A-3BCE48002572}" dt="2024-03-23T17:53:33.727" v="871" actId="1076"/>
          <ac:spMkLst>
            <pc:docMk/>
            <pc:sldMk cId="2922941075" sldId="290"/>
            <ac:spMk id="6" creationId="{85BD0E64-1B30-8C7B-FA99-B768544602EC}"/>
          </ac:spMkLst>
        </pc:spChg>
        <pc:spChg chg="add mod">
          <ac:chgData name="rutuja kawade" userId="cca46738280ff2a6" providerId="LiveId" clId="{20044B36-2847-4142-840A-3BCE48002572}" dt="2024-03-23T17:53:33.727" v="871" actId="1076"/>
          <ac:spMkLst>
            <pc:docMk/>
            <pc:sldMk cId="2922941075" sldId="290"/>
            <ac:spMk id="7" creationId="{12E1E10B-4A09-FC77-87E7-792313997E9C}"/>
          </ac:spMkLst>
        </pc:spChg>
        <pc:spChg chg="add mod">
          <ac:chgData name="rutuja kawade" userId="cca46738280ff2a6" providerId="LiveId" clId="{20044B36-2847-4142-840A-3BCE48002572}" dt="2024-03-23T17:53:33.727" v="871" actId="1076"/>
          <ac:spMkLst>
            <pc:docMk/>
            <pc:sldMk cId="2922941075" sldId="290"/>
            <ac:spMk id="8" creationId="{3CFDC3F8-CF65-A308-E5A5-B3514C6DD626}"/>
          </ac:spMkLst>
        </pc:spChg>
        <pc:picChg chg="add mod">
          <ac:chgData name="rutuja kawade" userId="cca46738280ff2a6" providerId="LiveId" clId="{20044B36-2847-4142-840A-3BCE48002572}" dt="2024-03-23T17:18:52.100" v="442" actId="1076"/>
          <ac:picMkLst>
            <pc:docMk/>
            <pc:sldMk cId="2922941075" sldId="290"/>
            <ac:picMk id="5" creationId="{70D0457B-B928-6845-6956-4DECDE71F531}"/>
          </ac:picMkLst>
        </pc:picChg>
        <pc:cxnChg chg="add">
          <ac:chgData name="rutuja kawade" userId="cca46738280ff2a6" providerId="LiveId" clId="{20044B36-2847-4142-840A-3BCE48002572}" dt="2024-03-23T17:54:02.104" v="872" actId="11529"/>
          <ac:cxnSpMkLst>
            <pc:docMk/>
            <pc:sldMk cId="2922941075" sldId="290"/>
            <ac:cxnSpMk id="10" creationId="{99493807-812A-1F3C-C7E4-1F7DC0585448}"/>
          </ac:cxnSpMkLst>
        </pc:cxnChg>
        <pc:cxnChg chg="add">
          <ac:chgData name="rutuja kawade" userId="cca46738280ff2a6" providerId="LiveId" clId="{20044B36-2847-4142-840A-3BCE48002572}" dt="2024-03-23T17:54:19.905" v="873" actId="11529"/>
          <ac:cxnSpMkLst>
            <pc:docMk/>
            <pc:sldMk cId="2922941075" sldId="290"/>
            <ac:cxnSpMk id="12" creationId="{E3D830F9-03B9-176C-B2B4-7C69CF158F62}"/>
          </ac:cxnSpMkLst>
        </pc:cxnChg>
      </pc:sldChg>
      <pc:sldChg chg="addSp modSp add mod modAnim">
        <pc:chgData name="rutuja kawade" userId="cca46738280ff2a6" providerId="LiveId" clId="{20044B36-2847-4142-840A-3BCE48002572}" dt="2024-03-23T17:56:14.102" v="894" actId="1076"/>
        <pc:sldMkLst>
          <pc:docMk/>
          <pc:sldMk cId="613240410" sldId="291"/>
        </pc:sldMkLst>
        <pc:spChg chg="add mod">
          <ac:chgData name="rutuja kawade" userId="cca46738280ff2a6" providerId="LiveId" clId="{20044B36-2847-4142-840A-3BCE48002572}" dt="2024-03-23T17:55:09.558" v="887" actId="1076"/>
          <ac:spMkLst>
            <pc:docMk/>
            <pc:sldMk cId="613240410" sldId="291"/>
            <ac:spMk id="2" creationId="{51C87D12-5D55-F4F5-5FDF-C86298129426}"/>
          </ac:spMkLst>
        </pc:spChg>
        <pc:spChg chg="add mod">
          <ac:chgData name="rutuja kawade" userId="cca46738280ff2a6" providerId="LiveId" clId="{20044B36-2847-4142-840A-3BCE48002572}" dt="2024-03-23T17:55:53.713" v="891" actId="1076"/>
          <ac:spMkLst>
            <pc:docMk/>
            <pc:sldMk cId="613240410" sldId="291"/>
            <ac:spMk id="6" creationId="{F81ED229-4CC2-D743-6A07-BAAAB708B0DE}"/>
          </ac:spMkLst>
        </pc:spChg>
        <pc:spChg chg="add mod">
          <ac:chgData name="rutuja kawade" userId="cca46738280ff2a6" providerId="LiveId" clId="{20044B36-2847-4142-840A-3BCE48002572}" dt="2024-03-23T17:55:56.914" v="892" actId="1076"/>
          <ac:spMkLst>
            <pc:docMk/>
            <pc:sldMk cId="613240410" sldId="291"/>
            <ac:spMk id="7" creationId="{18728FE0-EDD1-006D-1A38-3078827D8C6E}"/>
          </ac:spMkLst>
        </pc:spChg>
        <pc:spChg chg="mod">
          <ac:chgData name="rutuja kawade" userId="cca46738280ff2a6" providerId="LiveId" clId="{20044B36-2847-4142-840A-3BCE48002572}" dt="2024-03-23T17:55:17.442" v="889" actId="1076"/>
          <ac:spMkLst>
            <pc:docMk/>
            <pc:sldMk cId="613240410" sldId="291"/>
            <ac:spMk id="9" creationId="{41A56859-797F-102B-4529-A8C1B6D62880}"/>
          </ac:spMkLst>
        </pc:spChg>
        <pc:spChg chg="mod">
          <ac:chgData name="rutuja kawade" userId="cca46738280ff2a6" providerId="LiveId" clId="{20044B36-2847-4142-840A-3BCE48002572}" dt="2024-03-23T17:55:17.442" v="889" actId="1076"/>
          <ac:spMkLst>
            <pc:docMk/>
            <pc:sldMk cId="613240410" sldId="291"/>
            <ac:spMk id="10" creationId="{22929E3E-3993-D04B-DC93-57CD387375AF}"/>
          </ac:spMkLst>
        </pc:spChg>
        <pc:grpChg chg="add mod">
          <ac:chgData name="rutuja kawade" userId="cca46738280ff2a6" providerId="LiveId" clId="{20044B36-2847-4142-840A-3BCE48002572}" dt="2024-03-23T17:55:17.442" v="889" actId="1076"/>
          <ac:grpSpMkLst>
            <pc:docMk/>
            <pc:sldMk cId="613240410" sldId="291"/>
            <ac:grpSpMk id="8" creationId="{46E9AA0D-57E7-9722-1839-582EBE23EF49}"/>
          </ac:grpSpMkLst>
        </pc:grpChg>
        <pc:picChg chg="add mod">
          <ac:chgData name="rutuja kawade" userId="cca46738280ff2a6" providerId="LiveId" clId="{20044B36-2847-4142-840A-3BCE48002572}" dt="2024-03-23T17:20:22.528" v="446" actId="1076"/>
          <ac:picMkLst>
            <pc:docMk/>
            <pc:sldMk cId="613240410" sldId="291"/>
            <ac:picMk id="5" creationId="{00FD0F33-CF15-AADE-D2F0-4056F9170CA5}"/>
          </ac:picMkLst>
        </pc:picChg>
        <pc:cxnChg chg="add mod">
          <ac:chgData name="rutuja kawade" userId="cca46738280ff2a6" providerId="LiveId" clId="{20044B36-2847-4142-840A-3BCE48002572}" dt="2024-03-23T17:55:48.094" v="890" actId="11529"/>
          <ac:cxnSpMkLst>
            <pc:docMk/>
            <pc:sldMk cId="613240410" sldId="291"/>
            <ac:cxnSpMk id="12" creationId="{B32755E3-218C-4BD3-6AA0-302C05074424}"/>
          </ac:cxnSpMkLst>
        </pc:cxnChg>
        <pc:cxnChg chg="add mod">
          <ac:chgData name="rutuja kawade" userId="cca46738280ff2a6" providerId="LiveId" clId="{20044B36-2847-4142-840A-3BCE48002572}" dt="2024-03-23T17:56:14.102" v="894" actId="1076"/>
          <ac:cxnSpMkLst>
            <pc:docMk/>
            <pc:sldMk cId="613240410" sldId="291"/>
            <ac:cxnSpMk id="14" creationId="{0262FC5A-AEBB-CF9A-DDE3-33B77ACB6187}"/>
          </ac:cxnSpMkLst>
        </pc:cxnChg>
      </pc:sldChg>
      <pc:sldChg chg="addSp modSp add mod modAnim">
        <pc:chgData name="rutuja kawade" userId="cca46738280ff2a6" providerId="LiveId" clId="{20044B36-2847-4142-840A-3BCE48002572}" dt="2024-03-23T17:57:08.616" v="899" actId="11529"/>
        <pc:sldMkLst>
          <pc:docMk/>
          <pc:sldMk cId="581236867" sldId="292"/>
        </pc:sldMkLst>
        <pc:spChg chg="add mod">
          <ac:chgData name="rutuja kawade" userId="cca46738280ff2a6" providerId="LiveId" clId="{20044B36-2847-4142-840A-3BCE48002572}" dt="2024-03-23T17:20:54.309" v="448"/>
          <ac:spMkLst>
            <pc:docMk/>
            <pc:sldMk cId="581236867" sldId="292"/>
            <ac:spMk id="2" creationId="{51553DEE-1A9D-5442-6392-EE7E40F2EBB4}"/>
          </ac:spMkLst>
        </pc:spChg>
        <pc:spChg chg="add mod">
          <ac:chgData name="rutuja kawade" userId="cca46738280ff2a6" providerId="LiveId" clId="{20044B36-2847-4142-840A-3BCE48002572}" dt="2024-03-23T17:56:43.981" v="897" actId="1076"/>
          <ac:spMkLst>
            <pc:docMk/>
            <pc:sldMk cId="581236867" sldId="292"/>
            <ac:spMk id="6" creationId="{0476987C-09F4-00F1-FD31-FDB648118E02}"/>
          </ac:spMkLst>
        </pc:spChg>
        <pc:spChg chg="add mod">
          <ac:chgData name="rutuja kawade" userId="cca46738280ff2a6" providerId="LiveId" clId="{20044B36-2847-4142-840A-3BCE48002572}" dt="2024-03-23T17:56:43.981" v="897" actId="1076"/>
          <ac:spMkLst>
            <pc:docMk/>
            <pc:sldMk cId="581236867" sldId="292"/>
            <ac:spMk id="7" creationId="{BD9919DE-2F95-AF78-6354-CF78A5014DB5}"/>
          </ac:spMkLst>
        </pc:spChg>
        <pc:spChg chg="add mod">
          <ac:chgData name="rutuja kawade" userId="cca46738280ff2a6" providerId="LiveId" clId="{20044B36-2847-4142-840A-3BCE48002572}" dt="2024-03-23T17:56:43.981" v="897" actId="1076"/>
          <ac:spMkLst>
            <pc:docMk/>
            <pc:sldMk cId="581236867" sldId="292"/>
            <ac:spMk id="8" creationId="{DBBE38B0-6F80-33F8-BF2B-4A4A5C6A3E25}"/>
          </ac:spMkLst>
        </pc:spChg>
        <pc:picChg chg="add mod">
          <ac:chgData name="rutuja kawade" userId="cca46738280ff2a6" providerId="LiveId" clId="{20044B36-2847-4142-840A-3BCE48002572}" dt="2024-03-23T17:21:01.160" v="450" actId="1076"/>
          <ac:picMkLst>
            <pc:docMk/>
            <pc:sldMk cId="581236867" sldId="292"/>
            <ac:picMk id="5" creationId="{0A0157C0-6A28-6D35-F705-47178126F2EA}"/>
          </ac:picMkLst>
        </pc:picChg>
        <pc:cxnChg chg="add">
          <ac:chgData name="rutuja kawade" userId="cca46738280ff2a6" providerId="LiveId" clId="{20044B36-2847-4142-840A-3BCE48002572}" dt="2024-03-23T17:56:56.339" v="898" actId="11529"/>
          <ac:cxnSpMkLst>
            <pc:docMk/>
            <pc:sldMk cId="581236867" sldId="292"/>
            <ac:cxnSpMk id="10" creationId="{B1EFFD9F-11E5-D5FD-CBE4-817E3D49955C}"/>
          </ac:cxnSpMkLst>
        </pc:cxnChg>
        <pc:cxnChg chg="add">
          <ac:chgData name="rutuja kawade" userId="cca46738280ff2a6" providerId="LiveId" clId="{20044B36-2847-4142-840A-3BCE48002572}" dt="2024-03-23T17:57:08.616" v="899" actId="11529"/>
          <ac:cxnSpMkLst>
            <pc:docMk/>
            <pc:sldMk cId="581236867" sldId="292"/>
            <ac:cxnSpMk id="12" creationId="{3E2044BB-B8C8-3CFE-A475-8B41D092A9A1}"/>
          </ac:cxnSpMkLst>
        </pc:cxnChg>
      </pc:sldChg>
      <pc:sldChg chg="addSp modSp add mod modAnim">
        <pc:chgData name="rutuja kawade" userId="cca46738280ff2a6" providerId="LiveId" clId="{20044B36-2847-4142-840A-3BCE48002572}" dt="2024-03-23T17:57:53.472" v="904" actId="1076"/>
        <pc:sldMkLst>
          <pc:docMk/>
          <pc:sldMk cId="3755453119" sldId="293"/>
        </pc:sldMkLst>
        <pc:spChg chg="add mod">
          <ac:chgData name="rutuja kawade" userId="cca46738280ff2a6" providerId="LiveId" clId="{20044B36-2847-4142-840A-3BCE48002572}" dt="2024-03-23T17:22:07.364" v="461"/>
          <ac:spMkLst>
            <pc:docMk/>
            <pc:sldMk cId="3755453119" sldId="293"/>
            <ac:spMk id="2" creationId="{B3AD229F-CB47-F6F1-148E-45DFC1C866DC}"/>
          </ac:spMkLst>
        </pc:spChg>
        <pc:spChg chg="add mod">
          <ac:chgData name="rutuja kawade" userId="cca46738280ff2a6" providerId="LiveId" clId="{20044B36-2847-4142-840A-3BCE48002572}" dt="2024-03-23T17:57:21.558" v="901" actId="1076"/>
          <ac:spMkLst>
            <pc:docMk/>
            <pc:sldMk cId="3755453119" sldId="293"/>
            <ac:spMk id="6" creationId="{0416497D-04A2-9CE1-7F1C-159FE684BC57}"/>
          </ac:spMkLst>
        </pc:spChg>
        <pc:spChg chg="add mod">
          <ac:chgData name="rutuja kawade" userId="cca46738280ff2a6" providerId="LiveId" clId="{20044B36-2847-4142-840A-3BCE48002572}" dt="2024-03-23T17:57:53.472" v="904" actId="1076"/>
          <ac:spMkLst>
            <pc:docMk/>
            <pc:sldMk cId="3755453119" sldId="293"/>
            <ac:spMk id="7" creationId="{8C4EECE5-8644-7346-1C09-BFA0561C8C34}"/>
          </ac:spMkLst>
        </pc:spChg>
        <pc:spChg chg="add mod">
          <ac:chgData name="rutuja kawade" userId="cca46738280ff2a6" providerId="LiveId" clId="{20044B36-2847-4142-840A-3BCE48002572}" dt="2024-03-23T17:57:21.558" v="901" actId="1076"/>
          <ac:spMkLst>
            <pc:docMk/>
            <pc:sldMk cId="3755453119" sldId="293"/>
            <ac:spMk id="8" creationId="{DFA3BBF8-D35A-908E-1940-874A5781EF38}"/>
          </ac:spMkLst>
        </pc:spChg>
        <pc:picChg chg="add mod">
          <ac:chgData name="rutuja kawade" userId="cca46738280ff2a6" providerId="LiveId" clId="{20044B36-2847-4142-840A-3BCE48002572}" dt="2024-03-23T17:22:14.057" v="463" actId="1076"/>
          <ac:picMkLst>
            <pc:docMk/>
            <pc:sldMk cId="3755453119" sldId="293"/>
            <ac:picMk id="5" creationId="{99F751F5-2AE7-AFAB-FF80-55643A676E69}"/>
          </ac:picMkLst>
        </pc:picChg>
        <pc:cxnChg chg="add">
          <ac:chgData name="rutuja kawade" userId="cca46738280ff2a6" providerId="LiveId" clId="{20044B36-2847-4142-840A-3BCE48002572}" dt="2024-03-23T17:57:35.271" v="902" actId="11529"/>
          <ac:cxnSpMkLst>
            <pc:docMk/>
            <pc:sldMk cId="3755453119" sldId="293"/>
            <ac:cxnSpMk id="10" creationId="{C4B24034-7975-4D7A-293B-0A317712319A}"/>
          </ac:cxnSpMkLst>
        </pc:cxnChg>
        <pc:cxnChg chg="add">
          <ac:chgData name="rutuja kawade" userId="cca46738280ff2a6" providerId="LiveId" clId="{20044B36-2847-4142-840A-3BCE48002572}" dt="2024-03-23T17:57:49.623" v="903" actId="11529"/>
          <ac:cxnSpMkLst>
            <pc:docMk/>
            <pc:sldMk cId="3755453119" sldId="293"/>
            <ac:cxnSpMk id="12" creationId="{F5249FB2-651B-C94A-474E-F7856034FA76}"/>
          </ac:cxnSpMkLst>
        </pc:cxnChg>
      </pc:sldChg>
      <pc:sldChg chg="add del">
        <pc:chgData name="rutuja kawade" userId="cca46738280ff2a6" providerId="LiveId" clId="{20044B36-2847-4142-840A-3BCE48002572}" dt="2024-03-23T17:50:15.180" v="832" actId="2696"/>
        <pc:sldMkLst>
          <pc:docMk/>
          <pc:sldMk cId="3565631670" sldId="294"/>
        </pc:sldMkLst>
      </pc:sldChg>
      <pc:sldChg chg="add del">
        <pc:chgData name="rutuja kawade" userId="cca46738280ff2a6" providerId="LiveId" clId="{20044B36-2847-4142-840A-3BCE48002572}" dt="2024-03-23T17:50:16.873" v="833" actId="47"/>
        <pc:sldMkLst>
          <pc:docMk/>
          <pc:sldMk cId="3811242461" sldId="295"/>
        </pc:sldMkLst>
      </pc:sldChg>
      <pc:sldChg chg="add del">
        <pc:chgData name="rutuja kawade" userId="cca46738280ff2a6" providerId="LiveId" clId="{20044B36-2847-4142-840A-3BCE48002572}" dt="2024-03-23T17:50:18.923" v="834" actId="47"/>
        <pc:sldMkLst>
          <pc:docMk/>
          <pc:sldMk cId="3723187351" sldId="296"/>
        </pc:sldMkLst>
      </pc:sldChg>
      <pc:sldChg chg="add del">
        <pc:chgData name="rutuja kawade" userId="cca46738280ff2a6" providerId="LiveId" clId="{20044B36-2847-4142-840A-3BCE48002572}" dt="2024-03-23T17:50:19.953" v="835" actId="47"/>
        <pc:sldMkLst>
          <pc:docMk/>
          <pc:sldMk cId="575721253" sldId="297"/>
        </pc:sldMkLst>
      </pc:sldChg>
      <pc:sldChg chg="addSp modSp add mod modAnim">
        <pc:chgData name="rutuja kawade" userId="cca46738280ff2a6" providerId="LiveId" clId="{20044B36-2847-4142-840A-3BCE48002572}" dt="2024-03-23T17:59:29.954" v="913" actId="11529"/>
        <pc:sldMkLst>
          <pc:docMk/>
          <pc:sldMk cId="1638778756" sldId="298"/>
        </pc:sldMkLst>
        <pc:spChg chg="add mod">
          <ac:chgData name="rutuja kawade" userId="cca46738280ff2a6" providerId="LiveId" clId="{20044B36-2847-4142-840A-3BCE48002572}" dt="2024-03-23T17:22:42.979" v="465"/>
          <ac:spMkLst>
            <pc:docMk/>
            <pc:sldMk cId="1638778756" sldId="298"/>
            <ac:spMk id="2" creationId="{EA2BC9BB-1E6C-BBA7-E94E-4C91BB2172EA}"/>
          </ac:spMkLst>
        </pc:spChg>
        <pc:spChg chg="add mod">
          <ac:chgData name="rutuja kawade" userId="cca46738280ff2a6" providerId="LiveId" clId="{20044B36-2847-4142-840A-3BCE48002572}" dt="2024-03-23T17:58:21.132" v="907" actId="1076"/>
          <ac:spMkLst>
            <pc:docMk/>
            <pc:sldMk cId="1638778756" sldId="298"/>
            <ac:spMk id="6" creationId="{387854D7-4B24-00AC-0BF5-503AADE95870}"/>
          </ac:spMkLst>
        </pc:spChg>
        <pc:spChg chg="add mod">
          <ac:chgData name="rutuja kawade" userId="cca46738280ff2a6" providerId="LiveId" clId="{20044B36-2847-4142-840A-3BCE48002572}" dt="2024-03-23T17:59:15.078" v="912" actId="1076"/>
          <ac:spMkLst>
            <pc:docMk/>
            <pc:sldMk cId="1638778756" sldId="298"/>
            <ac:spMk id="7" creationId="{D11E0A6A-CCE3-0CCE-D762-46729A6E4A3E}"/>
          </ac:spMkLst>
        </pc:spChg>
        <pc:spChg chg="add mod">
          <ac:chgData name="rutuja kawade" userId="cca46738280ff2a6" providerId="LiveId" clId="{20044B36-2847-4142-840A-3BCE48002572}" dt="2024-03-23T17:58:46.160" v="910" actId="1076"/>
          <ac:spMkLst>
            <pc:docMk/>
            <pc:sldMk cId="1638778756" sldId="298"/>
            <ac:spMk id="8" creationId="{B99FFE57-9DC0-D0A8-9608-2A66A01CFCAE}"/>
          </ac:spMkLst>
        </pc:spChg>
        <pc:picChg chg="add mod">
          <ac:chgData name="rutuja kawade" userId="cca46738280ff2a6" providerId="LiveId" clId="{20044B36-2847-4142-840A-3BCE48002572}" dt="2024-03-23T17:58:36.774" v="909" actId="1076"/>
          <ac:picMkLst>
            <pc:docMk/>
            <pc:sldMk cId="1638778756" sldId="298"/>
            <ac:picMk id="5" creationId="{DD9E0556-6B74-122C-FD52-6B192BF9D9C3}"/>
          </ac:picMkLst>
        </pc:picChg>
        <pc:cxnChg chg="add">
          <ac:chgData name="rutuja kawade" userId="cca46738280ff2a6" providerId="LiveId" clId="{20044B36-2847-4142-840A-3BCE48002572}" dt="2024-03-23T17:59:12.490" v="911" actId="11529"/>
          <ac:cxnSpMkLst>
            <pc:docMk/>
            <pc:sldMk cId="1638778756" sldId="298"/>
            <ac:cxnSpMk id="10" creationId="{E4426F57-3952-C0AA-596D-7485322BD687}"/>
          </ac:cxnSpMkLst>
        </pc:cxnChg>
        <pc:cxnChg chg="add">
          <ac:chgData name="rutuja kawade" userId="cca46738280ff2a6" providerId="LiveId" clId="{20044B36-2847-4142-840A-3BCE48002572}" dt="2024-03-23T17:59:29.954" v="913" actId="11529"/>
          <ac:cxnSpMkLst>
            <pc:docMk/>
            <pc:sldMk cId="1638778756" sldId="298"/>
            <ac:cxnSpMk id="12" creationId="{41E9BAF6-B68A-DD44-D5C8-4880C16FE450}"/>
          </ac:cxnSpMkLst>
        </pc:cxnChg>
      </pc:sldChg>
      <pc:sldChg chg="addSp modSp add mod modAnim">
        <pc:chgData name="rutuja kawade" userId="cca46738280ff2a6" providerId="LiveId" clId="{20044B36-2847-4142-840A-3BCE48002572}" dt="2024-03-23T18:00:01.868" v="917" actId="11529"/>
        <pc:sldMkLst>
          <pc:docMk/>
          <pc:sldMk cId="1416345097" sldId="299"/>
        </pc:sldMkLst>
        <pc:spChg chg="add mod">
          <ac:chgData name="rutuja kawade" userId="cca46738280ff2a6" providerId="LiveId" clId="{20044B36-2847-4142-840A-3BCE48002572}" dt="2024-03-23T17:23:18.454" v="470"/>
          <ac:spMkLst>
            <pc:docMk/>
            <pc:sldMk cId="1416345097" sldId="299"/>
            <ac:spMk id="2" creationId="{6C1910B0-2FCF-0DCF-5EED-FB47A272B281}"/>
          </ac:spMkLst>
        </pc:spChg>
        <pc:spChg chg="add mod">
          <ac:chgData name="rutuja kawade" userId="cca46738280ff2a6" providerId="LiveId" clId="{20044B36-2847-4142-840A-3BCE48002572}" dt="2024-03-23T17:59:39.624" v="915" actId="1076"/>
          <ac:spMkLst>
            <pc:docMk/>
            <pc:sldMk cId="1416345097" sldId="299"/>
            <ac:spMk id="6" creationId="{3981A550-A58E-F4F1-6E61-1B89D8E277B7}"/>
          </ac:spMkLst>
        </pc:spChg>
        <pc:spChg chg="add mod">
          <ac:chgData name="rutuja kawade" userId="cca46738280ff2a6" providerId="LiveId" clId="{20044B36-2847-4142-840A-3BCE48002572}" dt="2024-03-23T17:59:39.624" v="915" actId="1076"/>
          <ac:spMkLst>
            <pc:docMk/>
            <pc:sldMk cId="1416345097" sldId="299"/>
            <ac:spMk id="7" creationId="{AE4B3A4A-0997-AA2E-4985-59747FD7FF8E}"/>
          </ac:spMkLst>
        </pc:spChg>
        <pc:spChg chg="add mod">
          <ac:chgData name="rutuja kawade" userId="cca46738280ff2a6" providerId="LiveId" clId="{20044B36-2847-4142-840A-3BCE48002572}" dt="2024-03-23T17:59:39.624" v="915" actId="1076"/>
          <ac:spMkLst>
            <pc:docMk/>
            <pc:sldMk cId="1416345097" sldId="299"/>
            <ac:spMk id="8" creationId="{A8DD93A7-3ADC-F451-8923-D8C4C26BD116}"/>
          </ac:spMkLst>
        </pc:spChg>
        <pc:picChg chg="add mod">
          <ac:chgData name="rutuja kawade" userId="cca46738280ff2a6" providerId="LiveId" clId="{20044B36-2847-4142-840A-3BCE48002572}" dt="2024-03-23T17:23:25.359" v="472" actId="1076"/>
          <ac:picMkLst>
            <pc:docMk/>
            <pc:sldMk cId="1416345097" sldId="299"/>
            <ac:picMk id="5" creationId="{C340BAB5-7419-A5A1-F5B6-65E611D8CE1E}"/>
          </ac:picMkLst>
        </pc:picChg>
        <pc:cxnChg chg="add">
          <ac:chgData name="rutuja kawade" userId="cca46738280ff2a6" providerId="LiveId" clId="{20044B36-2847-4142-840A-3BCE48002572}" dt="2024-03-23T17:59:50.536" v="916" actId="11529"/>
          <ac:cxnSpMkLst>
            <pc:docMk/>
            <pc:sldMk cId="1416345097" sldId="299"/>
            <ac:cxnSpMk id="10" creationId="{1EE745C4-5C01-552F-96BA-BCAE3B7C7AD7}"/>
          </ac:cxnSpMkLst>
        </pc:cxnChg>
        <pc:cxnChg chg="add">
          <ac:chgData name="rutuja kawade" userId="cca46738280ff2a6" providerId="LiveId" clId="{20044B36-2847-4142-840A-3BCE48002572}" dt="2024-03-23T18:00:01.868" v="917" actId="11529"/>
          <ac:cxnSpMkLst>
            <pc:docMk/>
            <pc:sldMk cId="1416345097" sldId="299"/>
            <ac:cxnSpMk id="12" creationId="{419C09B3-EA63-8568-94DB-370F919C9F5E}"/>
          </ac:cxnSpMkLst>
        </pc:cxnChg>
      </pc:sldChg>
      <pc:sldChg chg="addSp modSp add mod modAnim">
        <pc:chgData name="rutuja kawade" userId="cca46738280ff2a6" providerId="LiveId" clId="{20044B36-2847-4142-840A-3BCE48002572}" dt="2024-03-23T18:02:56.289" v="958" actId="1076"/>
        <pc:sldMkLst>
          <pc:docMk/>
          <pc:sldMk cId="1017169071" sldId="300"/>
        </pc:sldMkLst>
        <pc:spChg chg="add mod">
          <ac:chgData name="rutuja kawade" userId="cca46738280ff2a6" providerId="LiveId" clId="{20044B36-2847-4142-840A-3BCE48002572}" dt="2024-03-23T17:24:02.341" v="474"/>
          <ac:spMkLst>
            <pc:docMk/>
            <pc:sldMk cId="1017169071" sldId="300"/>
            <ac:spMk id="2" creationId="{2B084919-145B-8A37-8685-AECA10F80252}"/>
          </ac:spMkLst>
        </pc:spChg>
        <pc:spChg chg="add mod">
          <ac:chgData name="rutuja kawade" userId="cca46738280ff2a6" providerId="LiveId" clId="{20044B36-2847-4142-840A-3BCE48002572}" dt="2024-03-23T18:02:56.289" v="958" actId="1076"/>
          <ac:spMkLst>
            <pc:docMk/>
            <pc:sldMk cId="1017169071" sldId="300"/>
            <ac:spMk id="6" creationId="{6A5831C3-7110-1BF1-8AD0-EF0CBC6F378D}"/>
          </ac:spMkLst>
        </pc:spChg>
        <pc:spChg chg="add mod">
          <ac:chgData name="rutuja kawade" userId="cca46738280ff2a6" providerId="LiveId" clId="{20044B36-2847-4142-840A-3BCE48002572}" dt="2024-03-23T18:02:13.809" v="953" actId="1076"/>
          <ac:spMkLst>
            <pc:docMk/>
            <pc:sldMk cId="1017169071" sldId="300"/>
            <ac:spMk id="7" creationId="{909F7277-38BB-B7BC-C9DA-881BA3BDEAA4}"/>
          </ac:spMkLst>
        </pc:spChg>
        <pc:spChg chg="mod">
          <ac:chgData name="rutuja kawade" userId="cca46738280ff2a6" providerId="LiveId" clId="{20044B36-2847-4142-840A-3BCE48002572}" dt="2024-03-23T18:02:13.809" v="953" actId="1076"/>
          <ac:spMkLst>
            <pc:docMk/>
            <pc:sldMk cId="1017169071" sldId="300"/>
            <ac:spMk id="9" creationId="{AA306168-599F-4E9D-027C-9255130F6ED6}"/>
          </ac:spMkLst>
        </pc:spChg>
        <pc:spChg chg="mod">
          <ac:chgData name="rutuja kawade" userId="cca46738280ff2a6" providerId="LiveId" clId="{20044B36-2847-4142-840A-3BCE48002572}" dt="2024-03-23T18:02:13.809" v="953" actId="1076"/>
          <ac:spMkLst>
            <pc:docMk/>
            <pc:sldMk cId="1017169071" sldId="300"/>
            <ac:spMk id="10" creationId="{0256F509-5504-9368-52BA-5D2200ACBC7C}"/>
          </ac:spMkLst>
        </pc:spChg>
        <pc:grpChg chg="add mod">
          <ac:chgData name="rutuja kawade" userId="cca46738280ff2a6" providerId="LiveId" clId="{20044B36-2847-4142-840A-3BCE48002572}" dt="2024-03-23T18:02:13.809" v="953" actId="1076"/>
          <ac:grpSpMkLst>
            <pc:docMk/>
            <pc:sldMk cId="1017169071" sldId="300"/>
            <ac:grpSpMk id="8" creationId="{28F0C3F2-E56B-D7AC-4604-E17471B40632}"/>
          </ac:grpSpMkLst>
        </pc:grpChg>
        <pc:picChg chg="add mod">
          <ac:chgData name="rutuja kawade" userId="cca46738280ff2a6" providerId="LiveId" clId="{20044B36-2847-4142-840A-3BCE48002572}" dt="2024-03-23T17:24:08.937" v="476" actId="1076"/>
          <ac:picMkLst>
            <pc:docMk/>
            <pc:sldMk cId="1017169071" sldId="300"/>
            <ac:picMk id="5" creationId="{80473630-860C-0305-903E-E55D2A458482}"/>
          </ac:picMkLst>
        </pc:picChg>
        <pc:cxnChg chg="add mod">
          <ac:chgData name="rutuja kawade" userId="cca46738280ff2a6" providerId="LiveId" clId="{20044B36-2847-4142-840A-3BCE48002572}" dt="2024-03-23T18:02:43.541" v="956" actId="14100"/>
          <ac:cxnSpMkLst>
            <pc:docMk/>
            <pc:sldMk cId="1017169071" sldId="300"/>
            <ac:cxnSpMk id="12" creationId="{5423ADEC-71B3-5292-84AE-34943185781B}"/>
          </ac:cxnSpMkLst>
        </pc:cxnChg>
        <pc:cxnChg chg="add">
          <ac:chgData name="rutuja kawade" userId="cca46738280ff2a6" providerId="LiveId" clId="{20044B36-2847-4142-840A-3BCE48002572}" dt="2024-03-23T18:02:52.666" v="957" actId="11529"/>
          <ac:cxnSpMkLst>
            <pc:docMk/>
            <pc:sldMk cId="1017169071" sldId="300"/>
            <ac:cxnSpMk id="15" creationId="{24FA632A-F1B6-91A1-585A-DC4ACA352012}"/>
          </ac:cxnSpMkLst>
        </pc:cxnChg>
      </pc:sldChg>
      <pc:sldChg chg="addSp modSp add mod modAnim">
        <pc:chgData name="rutuja kawade" userId="cca46738280ff2a6" providerId="LiveId" clId="{20044B36-2847-4142-840A-3BCE48002572}" dt="2024-03-23T18:01:37.873" v="951" actId="11529"/>
        <pc:sldMkLst>
          <pc:docMk/>
          <pc:sldMk cId="3052711788" sldId="301"/>
        </pc:sldMkLst>
        <pc:spChg chg="add mod">
          <ac:chgData name="rutuja kawade" userId="cca46738280ff2a6" providerId="LiveId" clId="{20044B36-2847-4142-840A-3BCE48002572}" dt="2024-03-23T18:00:29.743" v="945" actId="20577"/>
          <ac:spMkLst>
            <pc:docMk/>
            <pc:sldMk cId="3052711788" sldId="301"/>
            <ac:spMk id="2" creationId="{B3E4FD9F-C47A-B1DC-7E45-0DFC2CF7D188}"/>
          </ac:spMkLst>
        </pc:spChg>
        <pc:spChg chg="add mod">
          <ac:chgData name="rutuja kawade" userId="cca46738280ff2a6" providerId="LiveId" clId="{20044B36-2847-4142-840A-3BCE48002572}" dt="2024-03-23T18:01:08.657" v="949" actId="1076"/>
          <ac:spMkLst>
            <pc:docMk/>
            <pc:sldMk cId="3052711788" sldId="301"/>
            <ac:spMk id="6" creationId="{5C88AA76-C4C5-7DEC-E889-EC5D212ADEC0}"/>
          </ac:spMkLst>
        </pc:spChg>
        <pc:spChg chg="add mod">
          <ac:chgData name="rutuja kawade" userId="cca46738280ff2a6" providerId="LiveId" clId="{20044B36-2847-4142-840A-3BCE48002572}" dt="2024-03-23T18:01:08.657" v="949" actId="1076"/>
          <ac:spMkLst>
            <pc:docMk/>
            <pc:sldMk cId="3052711788" sldId="301"/>
            <ac:spMk id="7" creationId="{73029AA9-CB32-BFC6-3C30-A3F0FCEA297B}"/>
          </ac:spMkLst>
        </pc:spChg>
        <pc:spChg chg="mod">
          <ac:chgData name="rutuja kawade" userId="cca46738280ff2a6" providerId="LiveId" clId="{20044B36-2847-4142-840A-3BCE48002572}" dt="2024-03-23T18:01:08.657" v="949" actId="1076"/>
          <ac:spMkLst>
            <pc:docMk/>
            <pc:sldMk cId="3052711788" sldId="301"/>
            <ac:spMk id="9" creationId="{BB303C34-9243-DD7F-2F93-4B11D4C68ACE}"/>
          </ac:spMkLst>
        </pc:spChg>
        <pc:spChg chg="mod">
          <ac:chgData name="rutuja kawade" userId="cca46738280ff2a6" providerId="LiveId" clId="{20044B36-2847-4142-840A-3BCE48002572}" dt="2024-03-23T18:01:08.657" v="949" actId="1076"/>
          <ac:spMkLst>
            <pc:docMk/>
            <pc:sldMk cId="3052711788" sldId="301"/>
            <ac:spMk id="10" creationId="{B3C1BF43-003A-3D87-AFF4-0FF78D3311B2}"/>
          </ac:spMkLst>
        </pc:spChg>
        <pc:grpChg chg="add mod">
          <ac:chgData name="rutuja kawade" userId="cca46738280ff2a6" providerId="LiveId" clId="{20044B36-2847-4142-840A-3BCE48002572}" dt="2024-03-23T18:01:08.657" v="949" actId="1076"/>
          <ac:grpSpMkLst>
            <pc:docMk/>
            <pc:sldMk cId="3052711788" sldId="301"/>
            <ac:grpSpMk id="8" creationId="{9202DC79-1942-03A8-48E5-81C32F423733}"/>
          </ac:grpSpMkLst>
        </pc:grpChg>
        <pc:picChg chg="add mod">
          <ac:chgData name="rutuja kawade" userId="cca46738280ff2a6" providerId="LiveId" clId="{20044B36-2847-4142-840A-3BCE48002572}" dt="2024-03-23T18:00:34.063" v="946" actId="1076"/>
          <ac:picMkLst>
            <pc:docMk/>
            <pc:sldMk cId="3052711788" sldId="301"/>
            <ac:picMk id="5" creationId="{C2FAD6CA-BCD8-2A78-72AB-1582B1916C47}"/>
          </ac:picMkLst>
        </pc:picChg>
        <pc:cxnChg chg="add mod">
          <ac:chgData name="rutuja kawade" userId="cca46738280ff2a6" providerId="LiveId" clId="{20044B36-2847-4142-840A-3BCE48002572}" dt="2024-03-23T18:01:22.895" v="950" actId="11529"/>
          <ac:cxnSpMkLst>
            <pc:docMk/>
            <pc:sldMk cId="3052711788" sldId="301"/>
            <ac:cxnSpMk id="12" creationId="{CDECFC34-EEE6-ECC2-7E37-2B38ABE933A9}"/>
          </ac:cxnSpMkLst>
        </pc:cxnChg>
        <pc:cxnChg chg="add">
          <ac:chgData name="rutuja kawade" userId="cca46738280ff2a6" providerId="LiveId" clId="{20044B36-2847-4142-840A-3BCE48002572}" dt="2024-03-23T18:01:37.873" v="951" actId="11529"/>
          <ac:cxnSpMkLst>
            <pc:docMk/>
            <pc:sldMk cId="3052711788" sldId="301"/>
            <ac:cxnSpMk id="14" creationId="{8E9C8021-03F9-BF13-8F1E-9082B851094B}"/>
          </ac:cxnSpMkLst>
        </pc:cxnChg>
      </pc:sldChg>
      <pc:sldChg chg="addSp modSp add mod modAnim">
        <pc:chgData name="rutuja kawade" userId="cca46738280ff2a6" providerId="LiveId" clId="{20044B36-2847-4142-840A-3BCE48002572}" dt="2024-03-23T18:03:49.052" v="962" actId="11529"/>
        <pc:sldMkLst>
          <pc:docMk/>
          <pc:sldMk cId="963359503" sldId="302"/>
        </pc:sldMkLst>
        <pc:spChg chg="add mod">
          <ac:chgData name="rutuja kawade" userId="cca46738280ff2a6" providerId="LiveId" clId="{20044B36-2847-4142-840A-3BCE48002572}" dt="2024-03-23T17:25:40.807" v="494"/>
          <ac:spMkLst>
            <pc:docMk/>
            <pc:sldMk cId="963359503" sldId="302"/>
            <ac:spMk id="2" creationId="{2AB0A11F-685E-4A3B-2CF2-12CA6997B8D1}"/>
          </ac:spMkLst>
        </pc:spChg>
        <pc:spChg chg="add mod">
          <ac:chgData name="rutuja kawade" userId="cca46738280ff2a6" providerId="LiveId" clId="{20044B36-2847-4142-840A-3BCE48002572}" dt="2024-03-23T18:03:27.335" v="960" actId="1076"/>
          <ac:spMkLst>
            <pc:docMk/>
            <pc:sldMk cId="963359503" sldId="302"/>
            <ac:spMk id="6" creationId="{33D303A0-D399-AA63-B712-B6D416300131}"/>
          </ac:spMkLst>
        </pc:spChg>
        <pc:spChg chg="add mod">
          <ac:chgData name="rutuja kawade" userId="cca46738280ff2a6" providerId="LiveId" clId="{20044B36-2847-4142-840A-3BCE48002572}" dt="2024-03-23T18:03:27.335" v="960" actId="1076"/>
          <ac:spMkLst>
            <pc:docMk/>
            <pc:sldMk cId="963359503" sldId="302"/>
            <ac:spMk id="7" creationId="{B39F2E0C-0012-B82C-D52E-64A136505F3F}"/>
          </ac:spMkLst>
        </pc:spChg>
        <pc:spChg chg="mod">
          <ac:chgData name="rutuja kawade" userId="cca46738280ff2a6" providerId="LiveId" clId="{20044B36-2847-4142-840A-3BCE48002572}" dt="2024-03-23T18:03:27.335" v="960" actId="1076"/>
          <ac:spMkLst>
            <pc:docMk/>
            <pc:sldMk cId="963359503" sldId="302"/>
            <ac:spMk id="9" creationId="{60469A66-87F0-5843-CAB3-91535ED7D3D8}"/>
          </ac:spMkLst>
        </pc:spChg>
        <pc:spChg chg="mod">
          <ac:chgData name="rutuja kawade" userId="cca46738280ff2a6" providerId="LiveId" clId="{20044B36-2847-4142-840A-3BCE48002572}" dt="2024-03-23T18:03:27.335" v="960" actId="1076"/>
          <ac:spMkLst>
            <pc:docMk/>
            <pc:sldMk cId="963359503" sldId="302"/>
            <ac:spMk id="10" creationId="{3378C723-7992-CDDA-C9B8-9AD1007E691C}"/>
          </ac:spMkLst>
        </pc:spChg>
        <pc:grpChg chg="add mod">
          <ac:chgData name="rutuja kawade" userId="cca46738280ff2a6" providerId="LiveId" clId="{20044B36-2847-4142-840A-3BCE48002572}" dt="2024-03-23T18:03:27.335" v="960" actId="1076"/>
          <ac:grpSpMkLst>
            <pc:docMk/>
            <pc:sldMk cId="963359503" sldId="302"/>
            <ac:grpSpMk id="8" creationId="{446ACC6C-B351-AB6C-34DE-F24A70247C03}"/>
          </ac:grpSpMkLst>
        </pc:grpChg>
        <pc:picChg chg="add mod">
          <ac:chgData name="rutuja kawade" userId="cca46738280ff2a6" providerId="LiveId" clId="{20044B36-2847-4142-840A-3BCE48002572}" dt="2024-03-23T17:25:47.904" v="496" actId="1076"/>
          <ac:picMkLst>
            <pc:docMk/>
            <pc:sldMk cId="963359503" sldId="302"/>
            <ac:picMk id="5" creationId="{BABB112D-4BAE-BAE5-91C9-F092FF5131DC}"/>
          </ac:picMkLst>
        </pc:picChg>
        <pc:cxnChg chg="add mod">
          <ac:chgData name="rutuja kawade" userId="cca46738280ff2a6" providerId="LiveId" clId="{20044B36-2847-4142-840A-3BCE48002572}" dt="2024-03-23T18:03:40.049" v="961" actId="11529"/>
          <ac:cxnSpMkLst>
            <pc:docMk/>
            <pc:sldMk cId="963359503" sldId="302"/>
            <ac:cxnSpMk id="12" creationId="{FFF02555-AA34-320E-4520-539518819C4A}"/>
          </ac:cxnSpMkLst>
        </pc:cxnChg>
        <pc:cxnChg chg="add">
          <ac:chgData name="rutuja kawade" userId="cca46738280ff2a6" providerId="LiveId" clId="{20044B36-2847-4142-840A-3BCE48002572}" dt="2024-03-23T18:03:49.052" v="962" actId="11529"/>
          <ac:cxnSpMkLst>
            <pc:docMk/>
            <pc:sldMk cId="963359503" sldId="302"/>
            <ac:cxnSpMk id="14" creationId="{1126F418-4616-8F71-C46A-06541ECB125D}"/>
          </ac:cxnSpMkLst>
        </pc:cxnChg>
      </pc:sldChg>
      <pc:sldChg chg="addSp delSp modSp add mod modAnim">
        <pc:chgData name="rutuja kawade" userId="cca46738280ff2a6" providerId="LiveId" clId="{20044B36-2847-4142-840A-3BCE48002572}" dt="2024-03-23T18:12:56.972" v="1029" actId="1076"/>
        <pc:sldMkLst>
          <pc:docMk/>
          <pc:sldMk cId="3933279844" sldId="303"/>
        </pc:sldMkLst>
        <pc:spChg chg="add del mod">
          <ac:chgData name="rutuja kawade" userId="cca46738280ff2a6" providerId="LiveId" clId="{20044B36-2847-4142-840A-3BCE48002572}" dt="2024-03-23T17:34:35.278" v="548"/>
          <ac:spMkLst>
            <pc:docMk/>
            <pc:sldMk cId="3933279844" sldId="303"/>
            <ac:spMk id="2" creationId="{6DCBD687-30FD-B723-180D-E336FDDFE9B8}"/>
          </ac:spMkLst>
        </pc:spChg>
        <pc:spChg chg="add del mod">
          <ac:chgData name="rutuja kawade" userId="cca46738280ff2a6" providerId="LiveId" clId="{20044B36-2847-4142-840A-3BCE48002572}" dt="2024-03-23T17:34:35.267" v="546" actId="21"/>
          <ac:spMkLst>
            <pc:docMk/>
            <pc:sldMk cId="3933279844" sldId="303"/>
            <ac:spMk id="3" creationId="{1B0A11DB-D356-4AF7-8BAB-1AE59E5CD47C}"/>
          </ac:spMkLst>
        </pc:spChg>
        <pc:spChg chg="add mod">
          <ac:chgData name="rutuja kawade" userId="cca46738280ff2a6" providerId="LiveId" clId="{20044B36-2847-4142-840A-3BCE48002572}" dt="2024-03-23T17:35:17.039" v="552"/>
          <ac:spMkLst>
            <pc:docMk/>
            <pc:sldMk cId="3933279844" sldId="303"/>
            <ac:spMk id="5" creationId="{71D5BA47-C1F2-FD2B-91A4-45E8B4F93636}"/>
          </ac:spMkLst>
        </pc:spChg>
        <pc:spChg chg="add mod">
          <ac:chgData name="rutuja kawade" userId="cca46738280ff2a6" providerId="LiveId" clId="{20044B36-2847-4142-840A-3BCE48002572}" dt="2024-03-23T18:12:56.972" v="1029" actId="1076"/>
          <ac:spMkLst>
            <pc:docMk/>
            <pc:sldMk cId="3933279844" sldId="303"/>
            <ac:spMk id="8" creationId="{E4DA4ED6-4345-BCDB-3D31-FE24FCBA81ED}"/>
          </ac:spMkLst>
        </pc:spChg>
        <pc:spChg chg="add mod">
          <ac:chgData name="rutuja kawade" userId="cca46738280ff2a6" providerId="LiveId" clId="{20044B36-2847-4142-840A-3BCE48002572}" dt="2024-03-23T18:12:56.972" v="1029" actId="1076"/>
          <ac:spMkLst>
            <pc:docMk/>
            <pc:sldMk cId="3933279844" sldId="303"/>
            <ac:spMk id="9" creationId="{7B5C6D43-521E-FB27-B408-B2ADA2750197}"/>
          </ac:spMkLst>
        </pc:spChg>
        <pc:spChg chg="mod">
          <ac:chgData name="rutuja kawade" userId="cca46738280ff2a6" providerId="LiveId" clId="{20044B36-2847-4142-840A-3BCE48002572}" dt="2024-03-23T18:12:56.972" v="1029" actId="1076"/>
          <ac:spMkLst>
            <pc:docMk/>
            <pc:sldMk cId="3933279844" sldId="303"/>
            <ac:spMk id="11" creationId="{0FDAE5F8-7992-422D-3F41-299195E64CAD}"/>
          </ac:spMkLst>
        </pc:spChg>
        <pc:spChg chg="mod">
          <ac:chgData name="rutuja kawade" userId="cca46738280ff2a6" providerId="LiveId" clId="{20044B36-2847-4142-840A-3BCE48002572}" dt="2024-03-23T18:12:56.972" v="1029" actId="1076"/>
          <ac:spMkLst>
            <pc:docMk/>
            <pc:sldMk cId="3933279844" sldId="303"/>
            <ac:spMk id="12" creationId="{EA936C16-DF5F-D044-02C6-9783D0B25FC9}"/>
          </ac:spMkLst>
        </pc:spChg>
        <pc:grpChg chg="add mod">
          <ac:chgData name="rutuja kawade" userId="cca46738280ff2a6" providerId="LiveId" clId="{20044B36-2847-4142-840A-3BCE48002572}" dt="2024-03-23T18:12:56.972" v="1029" actId="1076"/>
          <ac:grpSpMkLst>
            <pc:docMk/>
            <pc:sldMk cId="3933279844" sldId="303"/>
            <ac:grpSpMk id="10" creationId="{FA7F2D25-14E5-2022-7D61-3620DBF6828C}"/>
          </ac:grpSpMkLst>
        </pc:grpChg>
        <pc:picChg chg="add mod">
          <ac:chgData name="rutuja kawade" userId="cca46738280ff2a6" providerId="LiveId" clId="{20044B36-2847-4142-840A-3BCE48002572}" dt="2024-03-23T17:35:25.089" v="554" actId="1076"/>
          <ac:picMkLst>
            <pc:docMk/>
            <pc:sldMk cId="3933279844" sldId="303"/>
            <ac:picMk id="7" creationId="{C4100A7D-A74A-1FE1-1661-A8DB6FE11F75}"/>
          </ac:picMkLst>
        </pc:picChg>
      </pc:sldChg>
      <pc:sldChg chg="addSp modSp add mod modAnim">
        <pc:chgData name="rutuja kawade" userId="cca46738280ff2a6" providerId="LiveId" clId="{20044B36-2847-4142-840A-3BCE48002572}" dt="2024-03-23T18:05:21.914" v="972" actId="1076"/>
        <pc:sldMkLst>
          <pc:docMk/>
          <pc:sldMk cId="2374026020" sldId="304"/>
        </pc:sldMkLst>
        <pc:spChg chg="add mod">
          <ac:chgData name="rutuja kawade" userId="cca46738280ff2a6" providerId="LiveId" clId="{20044B36-2847-4142-840A-3BCE48002572}" dt="2024-03-23T17:26:22.193" v="499" actId="20577"/>
          <ac:spMkLst>
            <pc:docMk/>
            <pc:sldMk cId="2374026020" sldId="304"/>
            <ac:spMk id="2" creationId="{5EC0E459-C0AE-F99D-B4D8-45B858F50327}"/>
          </ac:spMkLst>
        </pc:spChg>
        <pc:spChg chg="add mod">
          <ac:chgData name="rutuja kawade" userId="cca46738280ff2a6" providerId="LiveId" clId="{20044B36-2847-4142-840A-3BCE48002572}" dt="2024-03-23T18:05:21.914" v="972" actId="1076"/>
          <ac:spMkLst>
            <pc:docMk/>
            <pc:sldMk cId="2374026020" sldId="304"/>
            <ac:spMk id="3" creationId="{64D19DAF-E511-E6CF-27D3-F58576633DC1}"/>
          </ac:spMkLst>
        </pc:spChg>
        <pc:spChg chg="add mod">
          <ac:chgData name="rutuja kawade" userId="cca46738280ff2a6" providerId="LiveId" clId="{20044B36-2847-4142-840A-3BCE48002572}" dt="2024-03-23T18:04:10.749" v="963"/>
          <ac:spMkLst>
            <pc:docMk/>
            <pc:sldMk cId="2374026020" sldId="304"/>
            <ac:spMk id="5" creationId="{00C4AB85-2BA3-74FD-E8C0-BD48B77DDF6A}"/>
          </ac:spMkLst>
        </pc:spChg>
        <pc:spChg chg="add mod">
          <ac:chgData name="rutuja kawade" userId="cca46738280ff2a6" providerId="LiveId" clId="{20044B36-2847-4142-840A-3BCE48002572}" dt="2024-03-23T18:04:10.749" v="963"/>
          <ac:spMkLst>
            <pc:docMk/>
            <pc:sldMk cId="2374026020" sldId="304"/>
            <ac:spMk id="6" creationId="{3E53F9E5-C8CD-7DC2-E492-1C67A9A01E58}"/>
          </ac:spMkLst>
        </pc:spChg>
        <pc:spChg chg="add mod">
          <ac:chgData name="rutuja kawade" userId="cca46738280ff2a6" providerId="LiveId" clId="{20044B36-2847-4142-840A-3BCE48002572}" dt="2024-03-23T18:04:48.821" v="967" actId="1076"/>
          <ac:spMkLst>
            <pc:docMk/>
            <pc:sldMk cId="2374026020" sldId="304"/>
            <ac:spMk id="7" creationId="{B3A57CA9-BC5F-B8F1-4D39-E502635B8496}"/>
          </ac:spMkLst>
        </pc:spChg>
        <pc:spChg chg="add mod">
          <ac:chgData name="rutuja kawade" userId="cca46738280ff2a6" providerId="LiveId" clId="{20044B36-2847-4142-840A-3BCE48002572}" dt="2024-03-23T18:04:40.259" v="966" actId="1076"/>
          <ac:spMkLst>
            <pc:docMk/>
            <pc:sldMk cId="2374026020" sldId="304"/>
            <ac:spMk id="8" creationId="{4BCC075D-614D-9B26-1599-805CD393AA1C}"/>
          </ac:spMkLst>
        </pc:spChg>
        <pc:spChg chg="add mod">
          <ac:chgData name="rutuja kawade" userId="cca46738280ff2a6" providerId="LiveId" clId="{20044B36-2847-4142-840A-3BCE48002572}" dt="2024-03-23T18:05:14.837" v="971" actId="14100"/>
          <ac:spMkLst>
            <pc:docMk/>
            <pc:sldMk cId="2374026020" sldId="304"/>
            <ac:spMk id="9" creationId="{F96ED047-EE6E-F043-C437-382C444BCAB8}"/>
          </ac:spMkLst>
        </pc:spChg>
      </pc:sldChg>
      <pc:sldChg chg="addSp modSp add mod modAnim">
        <pc:chgData name="rutuja kawade" userId="cca46738280ff2a6" providerId="LiveId" clId="{20044B36-2847-4142-840A-3BCE48002572}" dt="2024-03-23T18:06:25.923" v="978" actId="11529"/>
        <pc:sldMkLst>
          <pc:docMk/>
          <pc:sldMk cId="564413892" sldId="305"/>
        </pc:sldMkLst>
        <pc:spChg chg="add mod">
          <ac:chgData name="rutuja kawade" userId="cca46738280ff2a6" providerId="LiveId" clId="{20044B36-2847-4142-840A-3BCE48002572}" dt="2024-03-23T17:30:26.066" v="514"/>
          <ac:spMkLst>
            <pc:docMk/>
            <pc:sldMk cId="564413892" sldId="305"/>
            <ac:spMk id="2" creationId="{742CBA57-1D8F-5579-381A-B1591D558A67}"/>
          </ac:spMkLst>
        </pc:spChg>
        <pc:spChg chg="add mod">
          <ac:chgData name="rutuja kawade" userId="cca46738280ff2a6" providerId="LiveId" clId="{20044B36-2847-4142-840A-3BCE48002572}" dt="2024-03-23T18:05:39.978" v="973"/>
          <ac:spMkLst>
            <pc:docMk/>
            <pc:sldMk cId="564413892" sldId="305"/>
            <ac:spMk id="6" creationId="{92491232-3172-D7FD-119A-305BCA888437}"/>
          </ac:spMkLst>
        </pc:spChg>
        <pc:spChg chg="add mod">
          <ac:chgData name="rutuja kawade" userId="cca46738280ff2a6" providerId="LiveId" clId="{20044B36-2847-4142-840A-3BCE48002572}" dt="2024-03-23T18:06:01.767" v="976" actId="1076"/>
          <ac:spMkLst>
            <pc:docMk/>
            <pc:sldMk cId="564413892" sldId="305"/>
            <ac:spMk id="7" creationId="{36E7E76B-6ED3-B4B0-4A16-F01D33D0C00A}"/>
          </ac:spMkLst>
        </pc:spChg>
        <pc:spChg chg="add mod">
          <ac:chgData name="rutuja kawade" userId="cca46738280ff2a6" providerId="LiveId" clId="{20044B36-2847-4142-840A-3BCE48002572}" dt="2024-03-23T18:06:01.767" v="976" actId="1076"/>
          <ac:spMkLst>
            <pc:docMk/>
            <pc:sldMk cId="564413892" sldId="305"/>
            <ac:spMk id="8" creationId="{0F8B109F-CC77-D6A7-A23D-E4B1BD2AEFCA}"/>
          </ac:spMkLst>
        </pc:spChg>
        <pc:spChg chg="add mod">
          <ac:chgData name="rutuja kawade" userId="cca46738280ff2a6" providerId="LiveId" clId="{20044B36-2847-4142-840A-3BCE48002572}" dt="2024-03-23T18:06:01.767" v="976" actId="1076"/>
          <ac:spMkLst>
            <pc:docMk/>
            <pc:sldMk cId="564413892" sldId="305"/>
            <ac:spMk id="9" creationId="{691841C5-9BCA-9001-D204-8E49F53F370D}"/>
          </ac:spMkLst>
        </pc:spChg>
        <pc:picChg chg="add mod">
          <ac:chgData name="rutuja kawade" userId="cca46738280ff2a6" providerId="LiveId" clId="{20044B36-2847-4142-840A-3BCE48002572}" dt="2024-03-23T17:30:32.237" v="516" actId="1076"/>
          <ac:picMkLst>
            <pc:docMk/>
            <pc:sldMk cId="564413892" sldId="305"/>
            <ac:picMk id="5" creationId="{D8646114-6A5E-3FBE-82CC-38670046149D}"/>
          </ac:picMkLst>
        </pc:picChg>
        <pc:cxnChg chg="add">
          <ac:chgData name="rutuja kawade" userId="cca46738280ff2a6" providerId="LiveId" clId="{20044B36-2847-4142-840A-3BCE48002572}" dt="2024-03-23T18:06:13.614" v="977" actId="11529"/>
          <ac:cxnSpMkLst>
            <pc:docMk/>
            <pc:sldMk cId="564413892" sldId="305"/>
            <ac:cxnSpMk id="11" creationId="{D5A24A23-FBDF-8C9A-4985-7815F6A65911}"/>
          </ac:cxnSpMkLst>
        </pc:cxnChg>
        <pc:cxnChg chg="add">
          <ac:chgData name="rutuja kawade" userId="cca46738280ff2a6" providerId="LiveId" clId="{20044B36-2847-4142-840A-3BCE48002572}" dt="2024-03-23T18:06:25.923" v="978" actId="11529"/>
          <ac:cxnSpMkLst>
            <pc:docMk/>
            <pc:sldMk cId="564413892" sldId="305"/>
            <ac:cxnSpMk id="13" creationId="{33914DEA-DD6E-07D0-FA4C-B26F6B780B4F}"/>
          </ac:cxnSpMkLst>
        </pc:cxnChg>
      </pc:sldChg>
      <pc:sldChg chg="addSp modSp add mod modAnim">
        <pc:chgData name="rutuja kawade" userId="cca46738280ff2a6" providerId="LiveId" clId="{20044B36-2847-4142-840A-3BCE48002572}" dt="2024-03-23T18:07:21.359" v="982" actId="11529"/>
        <pc:sldMkLst>
          <pc:docMk/>
          <pc:sldMk cId="713385595" sldId="306"/>
        </pc:sldMkLst>
        <pc:spChg chg="add mod">
          <ac:chgData name="rutuja kawade" userId="cca46738280ff2a6" providerId="LiveId" clId="{20044B36-2847-4142-840A-3BCE48002572}" dt="2024-03-23T17:31:07.333" v="519"/>
          <ac:spMkLst>
            <pc:docMk/>
            <pc:sldMk cId="713385595" sldId="306"/>
            <ac:spMk id="2" creationId="{3A1A22AD-4526-4F4A-1C3C-8CBAFAE3F032}"/>
          </ac:spMkLst>
        </pc:spChg>
        <pc:spChg chg="add mod">
          <ac:chgData name="rutuja kawade" userId="cca46738280ff2a6" providerId="LiveId" clId="{20044B36-2847-4142-840A-3BCE48002572}" dt="2024-03-23T18:06:56.312" v="980" actId="1076"/>
          <ac:spMkLst>
            <pc:docMk/>
            <pc:sldMk cId="713385595" sldId="306"/>
            <ac:spMk id="6" creationId="{48660FA9-48AA-7648-5826-016DCCCB15F8}"/>
          </ac:spMkLst>
        </pc:spChg>
        <pc:spChg chg="add mod">
          <ac:chgData name="rutuja kawade" userId="cca46738280ff2a6" providerId="LiveId" clId="{20044B36-2847-4142-840A-3BCE48002572}" dt="2024-03-23T18:06:56.312" v="980" actId="1076"/>
          <ac:spMkLst>
            <pc:docMk/>
            <pc:sldMk cId="713385595" sldId="306"/>
            <ac:spMk id="7" creationId="{CF1DF56A-2AF1-5940-4652-B2A1857840A3}"/>
          </ac:spMkLst>
        </pc:spChg>
        <pc:spChg chg="mod">
          <ac:chgData name="rutuja kawade" userId="cca46738280ff2a6" providerId="LiveId" clId="{20044B36-2847-4142-840A-3BCE48002572}" dt="2024-03-23T18:06:56.312" v="980" actId="1076"/>
          <ac:spMkLst>
            <pc:docMk/>
            <pc:sldMk cId="713385595" sldId="306"/>
            <ac:spMk id="9" creationId="{2E145C78-2E91-5947-0244-8F37E6D12153}"/>
          </ac:spMkLst>
        </pc:spChg>
        <pc:spChg chg="mod">
          <ac:chgData name="rutuja kawade" userId="cca46738280ff2a6" providerId="LiveId" clId="{20044B36-2847-4142-840A-3BCE48002572}" dt="2024-03-23T18:06:56.312" v="980" actId="1076"/>
          <ac:spMkLst>
            <pc:docMk/>
            <pc:sldMk cId="713385595" sldId="306"/>
            <ac:spMk id="10" creationId="{34CEFD4A-C638-6A03-EFE2-F95F7134FBB4}"/>
          </ac:spMkLst>
        </pc:spChg>
        <pc:grpChg chg="add mod">
          <ac:chgData name="rutuja kawade" userId="cca46738280ff2a6" providerId="LiveId" clId="{20044B36-2847-4142-840A-3BCE48002572}" dt="2024-03-23T18:06:56.312" v="980" actId="1076"/>
          <ac:grpSpMkLst>
            <pc:docMk/>
            <pc:sldMk cId="713385595" sldId="306"/>
            <ac:grpSpMk id="8" creationId="{3B102AEE-1C27-4061-A838-0CE5ACF11F59}"/>
          </ac:grpSpMkLst>
        </pc:grpChg>
        <pc:picChg chg="add mod">
          <ac:chgData name="rutuja kawade" userId="cca46738280ff2a6" providerId="LiveId" clId="{20044B36-2847-4142-840A-3BCE48002572}" dt="2024-03-23T17:31:13.879" v="521" actId="1076"/>
          <ac:picMkLst>
            <pc:docMk/>
            <pc:sldMk cId="713385595" sldId="306"/>
            <ac:picMk id="5" creationId="{7878A2CD-7B0A-071E-4D16-9603F2495103}"/>
          </ac:picMkLst>
        </pc:picChg>
        <pc:cxnChg chg="add mod">
          <ac:chgData name="rutuja kawade" userId="cca46738280ff2a6" providerId="LiveId" clId="{20044B36-2847-4142-840A-3BCE48002572}" dt="2024-03-23T18:07:09.540" v="981" actId="11529"/>
          <ac:cxnSpMkLst>
            <pc:docMk/>
            <pc:sldMk cId="713385595" sldId="306"/>
            <ac:cxnSpMk id="12" creationId="{DA82519F-50D3-D100-4D75-4B1F068D0AC5}"/>
          </ac:cxnSpMkLst>
        </pc:cxnChg>
        <pc:cxnChg chg="add">
          <ac:chgData name="rutuja kawade" userId="cca46738280ff2a6" providerId="LiveId" clId="{20044B36-2847-4142-840A-3BCE48002572}" dt="2024-03-23T18:07:21.359" v="982" actId="11529"/>
          <ac:cxnSpMkLst>
            <pc:docMk/>
            <pc:sldMk cId="713385595" sldId="306"/>
            <ac:cxnSpMk id="14" creationId="{9AB7D3C8-772A-BC01-6C1E-7F1DD7C4386D}"/>
          </ac:cxnSpMkLst>
        </pc:cxnChg>
      </pc:sldChg>
      <pc:sldChg chg="addSp modSp add mod modAnim">
        <pc:chgData name="rutuja kawade" userId="cca46738280ff2a6" providerId="LiveId" clId="{20044B36-2847-4142-840A-3BCE48002572}" dt="2024-03-23T18:08:32.601" v="990" actId="1076"/>
        <pc:sldMkLst>
          <pc:docMk/>
          <pc:sldMk cId="3718224225" sldId="307"/>
        </pc:sldMkLst>
        <pc:spChg chg="add mod">
          <ac:chgData name="rutuja kawade" userId="cca46738280ff2a6" providerId="LiveId" clId="{20044B36-2847-4142-840A-3BCE48002572}" dt="2024-03-23T17:31:57.418" v="524" actId="1076"/>
          <ac:spMkLst>
            <pc:docMk/>
            <pc:sldMk cId="3718224225" sldId="307"/>
            <ac:spMk id="2" creationId="{E8D08711-C9BB-EB82-A99A-1EFED10F6F56}"/>
          </ac:spMkLst>
        </pc:spChg>
        <pc:spChg chg="add mod">
          <ac:chgData name="rutuja kawade" userId="cca46738280ff2a6" providerId="LiveId" clId="{20044B36-2847-4142-840A-3BCE48002572}" dt="2024-03-23T18:08:24.647" v="988" actId="1076"/>
          <ac:spMkLst>
            <pc:docMk/>
            <pc:sldMk cId="3718224225" sldId="307"/>
            <ac:spMk id="6" creationId="{5E046450-E085-C6BC-282C-2728EFA182B4}"/>
          </ac:spMkLst>
        </pc:spChg>
        <pc:spChg chg="add mod">
          <ac:chgData name="rutuja kawade" userId="cca46738280ff2a6" providerId="LiveId" clId="{20044B36-2847-4142-840A-3BCE48002572}" dt="2024-03-23T18:08:28.692" v="989" actId="1076"/>
          <ac:spMkLst>
            <pc:docMk/>
            <pc:sldMk cId="3718224225" sldId="307"/>
            <ac:spMk id="7" creationId="{71A04131-DC57-EACC-CA6F-66BA3A05994C}"/>
          </ac:spMkLst>
        </pc:spChg>
        <pc:spChg chg="add mod">
          <ac:chgData name="rutuja kawade" userId="cca46738280ff2a6" providerId="LiveId" clId="{20044B36-2847-4142-840A-3BCE48002572}" dt="2024-03-23T18:07:59.985" v="985" actId="1076"/>
          <ac:spMkLst>
            <pc:docMk/>
            <pc:sldMk cId="3718224225" sldId="307"/>
            <ac:spMk id="8" creationId="{F4A587B9-5F82-5C97-2E53-4F19A25BE8C8}"/>
          </ac:spMkLst>
        </pc:spChg>
        <pc:picChg chg="add mod">
          <ac:chgData name="rutuja kawade" userId="cca46738280ff2a6" providerId="LiveId" clId="{20044B36-2847-4142-840A-3BCE48002572}" dt="2024-03-23T18:07:29.386" v="983" actId="1076"/>
          <ac:picMkLst>
            <pc:docMk/>
            <pc:sldMk cId="3718224225" sldId="307"/>
            <ac:picMk id="5" creationId="{6D2D3D03-AA8F-B4D1-DF3C-BCB0E16139A7}"/>
          </ac:picMkLst>
        </pc:picChg>
        <pc:cxnChg chg="add mod">
          <ac:chgData name="rutuja kawade" userId="cca46738280ff2a6" providerId="LiveId" clId="{20044B36-2847-4142-840A-3BCE48002572}" dt="2024-03-23T18:08:32.601" v="990" actId="1076"/>
          <ac:cxnSpMkLst>
            <pc:docMk/>
            <pc:sldMk cId="3718224225" sldId="307"/>
            <ac:cxnSpMk id="10" creationId="{5FD73882-9948-0798-8F22-0EDA5D9E84D1}"/>
          </ac:cxnSpMkLst>
        </pc:cxnChg>
        <pc:cxnChg chg="add">
          <ac:chgData name="rutuja kawade" userId="cca46738280ff2a6" providerId="LiveId" clId="{20044B36-2847-4142-840A-3BCE48002572}" dt="2024-03-23T18:08:21.016" v="987" actId="11529"/>
          <ac:cxnSpMkLst>
            <pc:docMk/>
            <pc:sldMk cId="3718224225" sldId="307"/>
            <ac:cxnSpMk id="12" creationId="{7348D753-F07B-6817-5343-4DFB0323E30F}"/>
          </ac:cxnSpMkLst>
        </pc:cxnChg>
      </pc:sldChg>
      <pc:sldChg chg="addSp modSp add mod modAnim">
        <pc:chgData name="rutuja kawade" userId="cca46738280ff2a6" providerId="LiveId" clId="{20044B36-2847-4142-840A-3BCE48002572}" dt="2024-03-23T18:10:34.582" v="1000" actId="14100"/>
        <pc:sldMkLst>
          <pc:docMk/>
          <pc:sldMk cId="1730986057" sldId="308"/>
        </pc:sldMkLst>
        <pc:spChg chg="add mod">
          <ac:chgData name="rutuja kawade" userId="cca46738280ff2a6" providerId="LiveId" clId="{20044B36-2847-4142-840A-3BCE48002572}" dt="2024-03-23T17:32:48.533" v="528"/>
          <ac:spMkLst>
            <pc:docMk/>
            <pc:sldMk cId="1730986057" sldId="308"/>
            <ac:spMk id="2" creationId="{962B86DE-65DA-052D-8F6F-698A6315D962}"/>
          </ac:spMkLst>
        </pc:spChg>
        <pc:spChg chg="add mod">
          <ac:chgData name="rutuja kawade" userId="cca46738280ff2a6" providerId="LiveId" clId="{20044B36-2847-4142-840A-3BCE48002572}" dt="2024-03-23T18:09:50.769" v="997" actId="1076"/>
          <ac:spMkLst>
            <pc:docMk/>
            <pc:sldMk cId="1730986057" sldId="308"/>
            <ac:spMk id="6" creationId="{45628F98-33AF-19FE-F519-9191ED598D14}"/>
          </ac:spMkLst>
        </pc:spChg>
        <pc:spChg chg="add mod">
          <ac:chgData name="rutuja kawade" userId="cca46738280ff2a6" providerId="LiveId" clId="{20044B36-2847-4142-840A-3BCE48002572}" dt="2024-03-23T18:09:50.769" v="997" actId="1076"/>
          <ac:spMkLst>
            <pc:docMk/>
            <pc:sldMk cId="1730986057" sldId="308"/>
            <ac:spMk id="7" creationId="{424ACBD6-7F12-883D-91CA-C82961C3CC46}"/>
          </ac:spMkLst>
        </pc:spChg>
        <pc:spChg chg="mod">
          <ac:chgData name="rutuja kawade" userId="cca46738280ff2a6" providerId="LiveId" clId="{20044B36-2847-4142-840A-3BCE48002572}" dt="2024-03-23T18:09:50.769" v="997" actId="1076"/>
          <ac:spMkLst>
            <pc:docMk/>
            <pc:sldMk cId="1730986057" sldId="308"/>
            <ac:spMk id="9" creationId="{FA9FC74B-7FCC-B839-4618-78EAF3BDAE22}"/>
          </ac:spMkLst>
        </pc:spChg>
        <pc:spChg chg="mod">
          <ac:chgData name="rutuja kawade" userId="cca46738280ff2a6" providerId="LiveId" clId="{20044B36-2847-4142-840A-3BCE48002572}" dt="2024-03-23T18:09:50.769" v="997" actId="1076"/>
          <ac:spMkLst>
            <pc:docMk/>
            <pc:sldMk cId="1730986057" sldId="308"/>
            <ac:spMk id="10" creationId="{0DBCDEE9-6F25-C74F-54D6-F0212C653B59}"/>
          </ac:spMkLst>
        </pc:spChg>
        <pc:grpChg chg="add mod">
          <ac:chgData name="rutuja kawade" userId="cca46738280ff2a6" providerId="LiveId" clId="{20044B36-2847-4142-840A-3BCE48002572}" dt="2024-03-23T18:09:50.769" v="997" actId="1076"/>
          <ac:grpSpMkLst>
            <pc:docMk/>
            <pc:sldMk cId="1730986057" sldId="308"/>
            <ac:grpSpMk id="8" creationId="{6290A9F2-9E87-5051-AF8A-B7FBC21E4C53}"/>
          </ac:grpSpMkLst>
        </pc:grpChg>
        <pc:picChg chg="add mod">
          <ac:chgData name="rutuja kawade" userId="cca46738280ff2a6" providerId="LiveId" clId="{20044B36-2847-4142-840A-3BCE48002572}" dt="2024-03-23T18:09:25.581" v="993" actId="1076"/>
          <ac:picMkLst>
            <pc:docMk/>
            <pc:sldMk cId="1730986057" sldId="308"/>
            <ac:picMk id="5" creationId="{8DDD22D4-A9C4-1C1B-0C48-EAB1F8F4F76C}"/>
          </ac:picMkLst>
        </pc:picChg>
        <pc:cxnChg chg="add mod">
          <ac:chgData name="rutuja kawade" userId="cca46738280ff2a6" providerId="LiveId" clId="{20044B36-2847-4142-840A-3BCE48002572}" dt="2024-03-23T18:10:02.541" v="998" actId="11529"/>
          <ac:cxnSpMkLst>
            <pc:docMk/>
            <pc:sldMk cId="1730986057" sldId="308"/>
            <ac:cxnSpMk id="12" creationId="{63DDB972-DD81-63F9-CBD3-D882A4A15357}"/>
          </ac:cxnSpMkLst>
        </pc:cxnChg>
        <pc:cxnChg chg="add mod">
          <ac:chgData name="rutuja kawade" userId="cca46738280ff2a6" providerId="LiveId" clId="{20044B36-2847-4142-840A-3BCE48002572}" dt="2024-03-23T18:10:34.582" v="1000" actId="14100"/>
          <ac:cxnSpMkLst>
            <pc:docMk/>
            <pc:sldMk cId="1730986057" sldId="308"/>
            <ac:cxnSpMk id="14" creationId="{B7EF13E3-8E01-5572-9F1B-2BA268215A50}"/>
          </ac:cxnSpMkLst>
        </pc:cxnChg>
      </pc:sldChg>
      <pc:sldChg chg="addSp delSp modSp add mod delAnim modAnim">
        <pc:chgData name="rutuja kawade" userId="cca46738280ff2a6" providerId="LiveId" clId="{20044B36-2847-4142-840A-3BCE48002572}" dt="2024-03-23T18:12:25.589" v="1027" actId="1076"/>
        <pc:sldMkLst>
          <pc:docMk/>
          <pc:sldMk cId="4167247855" sldId="309"/>
        </pc:sldMkLst>
        <pc:spChg chg="add mod">
          <ac:chgData name="rutuja kawade" userId="cca46738280ff2a6" providerId="LiveId" clId="{20044B36-2847-4142-840A-3BCE48002572}" dt="2024-03-23T17:33:28.246" v="532"/>
          <ac:spMkLst>
            <pc:docMk/>
            <pc:sldMk cId="4167247855" sldId="309"/>
            <ac:spMk id="2" creationId="{6466D43E-CF7A-2185-ADA6-97D73CDB151F}"/>
          </ac:spMkLst>
        </pc:spChg>
        <pc:spChg chg="add mod">
          <ac:chgData name="rutuja kawade" userId="cca46738280ff2a6" providerId="LiveId" clId="{20044B36-2847-4142-840A-3BCE48002572}" dt="2024-03-23T18:11:33.225" v="1015" actId="1076"/>
          <ac:spMkLst>
            <pc:docMk/>
            <pc:sldMk cId="4167247855" sldId="309"/>
            <ac:spMk id="6" creationId="{8F0152A6-0221-BD41-E91B-3B202A7F69C8}"/>
          </ac:spMkLst>
        </pc:spChg>
        <pc:spChg chg="add del mod">
          <ac:chgData name="rutuja kawade" userId="cca46738280ff2a6" providerId="LiveId" clId="{20044B36-2847-4142-840A-3BCE48002572}" dt="2024-03-23T18:12:17.120" v="1024" actId="478"/>
          <ac:spMkLst>
            <pc:docMk/>
            <pc:sldMk cId="4167247855" sldId="309"/>
            <ac:spMk id="7" creationId="{626C6BAC-EAF8-0081-96EE-BCCD8B11A5C1}"/>
          </ac:spMkLst>
        </pc:spChg>
        <pc:spChg chg="add mod">
          <ac:chgData name="rutuja kawade" userId="cca46738280ff2a6" providerId="LiveId" clId="{20044B36-2847-4142-840A-3BCE48002572}" dt="2024-03-23T18:12:21.937" v="1025" actId="1076"/>
          <ac:spMkLst>
            <pc:docMk/>
            <pc:sldMk cId="4167247855" sldId="309"/>
            <ac:spMk id="8" creationId="{E25B1B7D-432A-91F1-BFFE-BEDA03922EB9}"/>
          </ac:spMkLst>
        </pc:spChg>
        <pc:spChg chg="add del mod">
          <ac:chgData name="rutuja kawade" userId="cca46738280ff2a6" providerId="LiveId" clId="{20044B36-2847-4142-840A-3BCE48002572}" dt="2024-03-23T18:12:15.091" v="1023" actId="478"/>
          <ac:spMkLst>
            <pc:docMk/>
            <pc:sldMk cId="4167247855" sldId="309"/>
            <ac:spMk id="9" creationId="{F973719D-F64A-A4A2-CA9A-585265002F7A}"/>
          </ac:spMkLst>
        </pc:spChg>
        <pc:spChg chg="add mod">
          <ac:chgData name="rutuja kawade" userId="cca46738280ff2a6" providerId="LiveId" clId="{20044B36-2847-4142-840A-3BCE48002572}" dt="2024-03-23T18:12:25.589" v="1027" actId="1076"/>
          <ac:spMkLst>
            <pc:docMk/>
            <pc:sldMk cId="4167247855" sldId="309"/>
            <ac:spMk id="10" creationId="{1696121E-F413-793B-AF8E-7FC5D7609ABC}"/>
          </ac:spMkLst>
        </pc:spChg>
        <pc:picChg chg="add mod">
          <ac:chgData name="rutuja kawade" userId="cca46738280ff2a6" providerId="LiveId" clId="{20044B36-2847-4142-840A-3BCE48002572}" dt="2024-03-23T18:10:47.638" v="1003" actId="1076"/>
          <ac:picMkLst>
            <pc:docMk/>
            <pc:sldMk cId="4167247855" sldId="309"/>
            <ac:picMk id="5" creationId="{F9B80ED2-B101-57F8-B150-B8F78A47A587}"/>
          </ac:picMkLst>
        </pc:picChg>
      </pc:sldChg>
      <pc:sldChg chg="addSp modSp add mod modAnim">
        <pc:chgData name="rutuja kawade" userId="cca46738280ff2a6" providerId="LiveId" clId="{20044B36-2847-4142-840A-3BCE48002572}" dt="2024-03-23T18:13:10.654" v="1031" actId="1076"/>
        <pc:sldMkLst>
          <pc:docMk/>
          <pc:sldMk cId="1391319395" sldId="310"/>
        </pc:sldMkLst>
        <pc:spChg chg="add mod">
          <ac:chgData name="rutuja kawade" userId="cca46738280ff2a6" providerId="LiveId" clId="{20044B36-2847-4142-840A-3BCE48002572}" dt="2024-03-23T17:35:59.022" v="556"/>
          <ac:spMkLst>
            <pc:docMk/>
            <pc:sldMk cId="1391319395" sldId="310"/>
            <ac:spMk id="2" creationId="{78535E21-BCFB-34CD-58FA-2ACDC17D0A8F}"/>
          </ac:spMkLst>
        </pc:spChg>
        <pc:spChg chg="add mod">
          <ac:chgData name="rutuja kawade" userId="cca46738280ff2a6" providerId="LiveId" clId="{20044B36-2847-4142-840A-3BCE48002572}" dt="2024-03-23T18:13:10.654" v="1031" actId="1076"/>
          <ac:spMkLst>
            <pc:docMk/>
            <pc:sldMk cId="1391319395" sldId="310"/>
            <ac:spMk id="6" creationId="{F8E4E267-6830-D72F-CDFE-7F038BBF75D0}"/>
          </ac:spMkLst>
        </pc:spChg>
        <pc:spChg chg="add mod">
          <ac:chgData name="rutuja kawade" userId="cca46738280ff2a6" providerId="LiveId" clId="{20044B36-2847-4142-840A-3BCE48002572}" dt="2024-03-23T18:13:10.654" v="1031" actId="1076"/>
          <ac:spMkLst>
            <pc:docMk/>
            <pc:sldMk cId="1391319395" sldId="310"/>
            <ac:spMk id="7" creationId="{762E1462-913E-4119-19E0-1FFD2304B0D1}"/>
          </ac:spMkLst>
        </pc:spChg>
        <pc:spChg chg="mod">
          <ac:chgData name="rutuja kawade" userId="cca46738280ff2a6" providerId="LiveId" clId="{20044B36-2847-4142-840A-3BCE48002572}" dt="2024-03-23T18:13:10.654" v="1031" actId="1076"/>
          <ac:spMkLst>
            <pc:docMk/>
            <pc:sldMk cId="1391319395" sldId="310"/>
            <ac:spMk id="9" creationId="{7BC353E4-4E68-B1EE-E315-74AD272CA126}"/>
          </ac:spMkLst>
        </pc:spChg>
        <pc:spChg chg="mod">
          <ac:chgData name="rutuja kawade" userId="cca46738280ff2a6" providerId="LiveId" clId="{20044B36-2847-4142-840A-3BCE48002572}" dt="2024-03-23T18:13:10.654" v="1031" actId="1076"/>
          <ac:spMkLst>
            <pc:docMk/>
            <pc:sldMk cId="1391319395" sldId="310"/>
            <ac:spMk id="10" creationId="{AB3E38C3-8F0B-E315-924E-4CA58DCBEF51}"/>
          </ac:spMkLst>
        </pc:spChg>
        <pc:grpChg chg="add mod">
          <ac:chgData name="rutuja kawade" userId="cca46738280ff2a6" providerId="LiveId" clId="{20044B36-2847-4142-840A-3BCE48002572}" dt="2024-03-23T18:13:10.654" v="1031" actId="1076"/>
          <ac:grpSpMkLst>
            <pc:docMk/>
            <pc:sldMk cId="1391319395" sldId="310"/>
            <ac:grpSpMk id="8" creationId="{B1A9482C-139C-770C-DD83-D9D517D28E32}"/>
          </ac:grpSpMkLst>
        </pc:grpChg>
        <pc:picChg chg="add mod">
          <ac:chgData name="rutuja kawade" userId="cca46738280ff2a6" providerId="LiveId" clId="{20044B36-2847-4142-840A-3BCE48002572}" dt="2024-03-23T17:36:06.750" v="558" actId="1076"/>
          <ac:picMkLst>
            <pc:docMk/>
            <pc:sldMk cId="1391319395" sldId="310"/>
            <ac:picMk id="5" creationId="{7898DD78-C34D-077C-AF84-50882AFD1EEB}"/>
          </ac:picMkLst>
        </pc:picChg>
      </pc:sldChg>
      <pc:sldChg chg="addSp modSp add mod modAnim">
        <pc:chgData name="rutuja kawade" userId="cca46738280ff2a6" providerId="LiveId" clId="{20044B36-2847-4142-840A-3BCE48002572}" dt="2024-03-23T18:13:21.215" v="1033" actId="1076"/>
        <pc:sldMkLst>
          <pc:docMk/>
          <pc:sldMk cId="2822420693" sldId="311"/>
        </pc:sldMkLst>
        <pc:spChg chg="add mod">
          <ac:chgData name="rutuja kawade" userId="cca46738280ff2a6" providerId="LiveId" clId="{20044B36-2847-4142-840A-3BCE48002572}" dt="2024-03-23T17:36:37.782" v="560"/>
          <ac:spMkLst>
            <pc:docMk/>
            <pc:sldMk cId="2822420693" sldId="311"/>
            <ac:spMk id="2" creationId="{7B020F0A-1522-B2D8-564A-0CABDE997FE0}"/>
          </ac:spMkLst>
        </pc:spChg>
        <pc:spChg chg="add mod">
          <ac:chgData name="rutuja kawade" userId="cca46738280ff2a6" providerId="LiveId" clId="{20044B36-2847-4142-840A-3BCE48002572}" dt="2024-03-23T18:13:21.215" v="1033" actId="1076"/>
          <ac:spMkLst>
            <pc:docMk/>
            <pc:sldMk cId="2822420693" sldId="311"/>
            <ac:spMk id="6" creationId="{791D58C5-9DF4-6D5E-D865-28648D790FAE}"/>
          </ac:spMkLst>
        </pc:spChg>
        <pc:spChg chg="add mod">
          <ac:chgData name="rutuja kawade" userId="cca46738280ff2a6" providerId="LiveId" clId="{20044B36-2847-4142-840A-3BCE48002572}" dt="2024-03-23T18:13:21.215" v="1033" actId="1076"/>
          <ac:spMkLst>
            <pc:docMk/>
            <pc:sldMk cId="2822420693" sldId="311"/>
            <ac:spMk id="7" creationId="{7708931D-88E3-9CC1-A911-8937475BCF81}"/>
          </ac:spMkLst>
        </pc:spChg>
        <pc:spChg chg="mod">
          <ac:chgData name="rutuja kawade" userId="cca46738280ff2a6" providerId="LiveId" clId="{20044B36-2847-4142-840A-3BCE48002572}" dt="2024-03-23T18:13:21.215" v="1033" actId="1076"/>
          <ac:spMkLst>
            <pc:docMk/>
            <pc:sldMk cId="2822420693" sldId="311"/>
            <ac:spMk id="9" creationId="{00040799-6C4E-58BA-761A-202A2462D755}"/>
          </ac:spMkLst>
        </pc:spChg>
        <pc:spChg chg="mod">
          <ac:chgData name="rutuja kawade" userId="cca46738280ff2a6" providerId="LiveId" clId="{20044B36-2847-4142-840A-3BCE48002572}" dt="2024-03-23T18:13:21.215" v="1033" actId="1076"/>
          <ac:spMkLst>
            <pc:docMk/>
            <pc:sldMk cId="2822420693" sldId="311"/>
            <ac:spMk id="10" creationId="{D6F5A1DF-419A-0DE8-8F38-7260381DC447}"/>
          </ac:spMkLst>
        </pc:spChg>
        <pc:grpChg chg="add mod">
          <ac:chgData name="rutuja kawade" userId="cca46738280ff2a6" providerId="LiveId" clId="{20044B36-2847-4142-840A-3BCE48002572}" dt="2024-03-23T18:13:21.215" v="1033" actId="1076"/>
          <ac:grpSpMkLst>
            <pc:docMk/>
            <pc:sldMk cId="2822420693" sldId="311"/>
            <ac:grpSpMk id="8" creationId="{77A6BE16-C4FA-A20C-4EC4-7DB2A2F9308A}"/>
          </ac:grpSpMkLst>
        </pc:grpChg>
        <pc:picChg chg="add mod">
          <ac:chgData name="rutuja kawade" userId="cca46738280ff2a6" providerId="LiveId" clId="{20044B36-2847-4142-840A-3BCE48002572}" dt="2024-03-23T17:36:44.379" v="562" actId="1076"/>
          <ac:picMkLst>
            <pc:docMk/>
            <pc:sldMk cId="2822420693" sldId="311"/>
            <ac:picMk id="5" creationId="{B9CB1902-5B03-61F2-72B1-F76E5007C2DA}"/>
          </ac:picMkLst>
        </pc:picChg>
      </pc:sldChg>
      <pc:sldChg chg="addSp modSp add mod modAnim">
        <pc:chgData name="rutuja kawade" userId="cca46738280ff2a6" providerId="LiveId" clId="{20044B36-2847-4142-840A-3BCE48002572}" dt="2024-03-23T18:13:35.455" v="1036" actId="1076"/>
        <pc:sldMkLst>
          <pc:docMk/>
          <pc:sldMk cId="185837430" sldId="312"/>
        </pc:sldMkLst>
        <pc:spChg chg="add mod">
          <ac:chgData name="rutuja kawade" userId="cca46738280ff2a6" providerId="LiveId" clId="{20044B36-2847-4142-840A-3BCE48002572}" dt="2024-03-23T17:37:27.415" v="564"/>
          <ac:spMkLst>
            <pc:docMk/>
            <pc:sldMk cId="185837430" sldId="312"/>
            <ac:spMk id="2" creationId="{1BC4C67E-2938-FD55-4E73-DABFEE9182FE}"/>
          </ac:spMkLst>
        </pc:spChg>
        <pc:spChg chg="add mod">
          <ac:chgData name="rutuja kawade" userId="cca46738280ff2a6" providerId="LiveId" clId="{20044B36-2847-4142-840A-3BCE48002572}" dt="2024-03-23T18:13:35.455" v="1036" actId="1076"/>
          <ac:spMkLst>
            <pc:docMk/>
            <pc:sldMk cId="185837430" sldId="312"/>
            <ac:spMk id="6" creationId="{67E74475-68F1-484D-E14D-7461654277DA}"/>
          </ac:spMkLst>
        </pc:spChg>
        <pc:spChg chg="add mod">
          <ac:chgData name="rutuja kawade" userId="cca46738280ff2a6" providerId="LiveId" clId="{20044B36-2847-4142-840A-3BCE48002572}" dt="2024-03-23T18:13:35.455" v="1036" actId="1076"/>
          <ac:spMkLst>
            <pc:docMk/>
            <pc:sldMk cId="185837430" sldId="312"/>
            <ac:spMk id="7" creationId="{72D69632-FEB0-0333-2E94-4D52D759C51B}"/>
          </ac:spMkLst>
        </pc:spChg>
        <pc:spChg chg="mod">
          <ac:chgData name="rutuja kawade" userId="cca46738280ff2a6" providerId="LiveId" clId="{20044B36-2847-4142-840A-3BCE48002572}" dt="2024-03-23T18:13:35.455" v="1036" actId="1076"/>
          <ac:spMkLst>
            <pc:docMk/>
            <pc:sldMk cId="185837430" sldId="312"/>
            <ac:spMk id="9" creationId="{4FBBBC87-3F35-9AB3-8E36-B51FB97DF27B}"/>
          </ac:spMkLst>
        </pc:spChg>
        <pc:spChg chg="mod">
          <ac:chgData name="rutuja kawade" userId="cca46738280ff2a6" providerId="LiveId" clId="{20044B36-2847-4142-840A-3BCE48002572}" dt="2024-03-23T18:13:35.455" v="1036" actId="1076"/>
          <ac:spMkLst>
            <pc:docMk/>
            <pc:sldMk cId="185837430" sldId="312"/>
            <ac:spMk id="10" creationId="{4D23EB92-56BE-7FE0-F205-7E7F04C37238}"/>
          </ac:spMkLst>
        </pc:spChg>
        <pc:grpChg chg="add mod">
          <ac:chgData name="rutuja kawade" userId="cca46738280ff2a6" providerId="LiveId" clId="{20044B36-2847-4142-840A-3BCE48002572}" dt="2024-03-23T18:13:35.455" v="1036" actId="1076"/>
          <ac:grpSpMkLst>
            <pc:docMk/>
            <pc:sldMk cId="185837430" sldId="312"/>
            <ac:grpSpMk id="8" creationId="{1C3A80D3-4A6A-74D4-AA92-AE91F8161231}"/>
          </ac:grpSpMkLst>
        </pc:grpChg>
        <pc:picChg chg="add mod">
          <ac:chgData name="rutuja kawade" userId="cca46738280ff2a6" providerId="LiveId" clId="{20044B36-2847-4142-840A-3BCE48002572}" dt="2024-03-23T17:37:34.060" v="566" actId="1076"/>
          <ac:picMkLst>
            <pc:docMk/>
            <pc:sldMk cId="185837430" sldId="312"/>
            <ac:picMk id="5" creationId="{8CF4D4F5-5ED6-2F59-8A65-5F9FA466B3AB}"/>
          </ac:picMkLst>
        </pc:picChg>
      </pc:sldChg>
      <pc:sldChg chg="addSp modSp add mod modAnim">
        <pc:chgData name="rutuja kawade" userId="cca46738280ff2a6" providerId="LiveId" clId="{20044B36-2847-4142-840A-3BCE48002572}" dt="2024-03-23T18:13:55.839" v="1042" actId="1076"/>
        <pc:sldMkLst>
          <pc:docMk/>
          <pc:sldMk cId="1376377441" sldId="313"/>
        </pc:sldMkLst>
        <pc:spChg chg="add mod">
          <ac:chgData name="rutuja kawade" userId="cca46738280ff2a6" providerId="LiveId" clId="{20044B36-2847-4142-840A-3BCE48002572}" dt="2024-03-23T17:38:08.321" v="568"/>
          <ac:spMkLst>
            <pc:docMk/>
            <pc:sldMk cId="1376377441" sldId="313"/>
            <ac:spMk id="2" creationId="{1A3834BD-25B0-9100-6549-BA7C6B191F7A}"/>
          </ac:spMkLst>
        </pc:spChg>
        <pc:spChg chg="add mod">
          <ac:chgData name="rutuja kawade" userId="cca46738280ff2a6" providerId="LiveId" clId="{20044B36-2847-4142-840A-3BCE48002572}" dt="2024-03-23T18:13:47.400" v="1039" actId="1076"/>
          <ac:spMkLst>
            <pc:docMk/>
            <pc:sldMk cId="1376377441" sldId="313"/>
            <ac:spMk id="6" creationId="{1D6BD6A8-8533-8FE0-F273-69E362FD37C6}"/>
          </ac:spMkLst>
        </pc:spChg>
        <pc:spChg chg="add mod">
          <ac:chgData name="rutuja kawade" userId="cca46738280ff2a6" providerId="LiveId" clId="{20044B36-2847-4142-840A-3BCE48002572}" dt="2024-03-23T18:13:41.093" v="1037"/>
          <ac:spMkLst>
            <pc:docMk/>
            <pc:sldMk cId="1376377441" sldId="313"/>
            <ac:spMk id="7" creationId="{3670E55F-5DAC-06E4-B0E4-FB8BAEE03E9A}"/>
          </ac:spMkLst>
        </pc:spChg>
        <pc:spChg chg="mod">
          <ac:chgData name="rutuja kawade" userId="cca46738280ff2a6" providerId="LiveId" clId="{20044B36-2847-4142-840A-3BCE48002572}" dt="2024-03-23T18:13:41.093" v="1037"/>
          <ac:spMkLst>
            <pc:docMk/>
            <pc:sldMk cId="1376377441" sldId="313"/>
            <ac:spMk id="9" creationId="{4EF47062-84DB-96C0-615F-058381B3A450}"/>
          </ac:spMkLst>
        </pc:spChg>
        <pc:spChg chg="mod">
          <ac:chgData name="rutuja kawade" userId="cca46738280ff2a6" providerId="LiveId" clId="{20044B36-2847-4142-840A-3BCE48002572}" dt="2024-03-23T18:13:41.093" v="1037"/>
          <ac:spMkLst>
            <pc:docMk/>
            <pc:sldMk cId="1376377441" sldId="313"/>
            <ac:spMk id="10" creationId="{43984878-949B-021D-14C8-1B3D498DE5B6}"/>
          </ac:spMkLst>
        </pc:spChg>
        <pc:spChg chg="add mod">
          <ac:chgData name="rutuja kawade" userId="cca46738280ff2a6" providerId="LiveId" clId="{20044B36-2847-4142-840A-3BCE48002572}" dt="2024-03-23T18:13:55.839" v="1042" actId="1076"/>
          <ac:spMkLst>
            <pc:docMk/>
            <pc:sldMk cId="1376377441" sldId="313"/>
            <ac:spMk id="11" creationId="{8EF286E6-B7BA-ED76-4CDA-B2A8617CBB88}"/>
          </ac:spMkLst>
        </pc:spChg>
        <pc:spChg chg="add mod">
          <ac:chgData name="rutuja kawade" userId="cca46738280ff2a6" providerId="LiveId" clId="{20044B36-2847-4142-840A-3BCE48002572}" dt="2024-03-23T18:13:55.839" v="1042" actId="1076"/>
          <ac:spMkLst>
            <pc:docMk/>
            <pc:sldMk cId="1376377441" sldId="313"/>
            <ac:spMk id="12" creationId="{0F1BDAE9-A102-6DCE-E737-8E4BDC10406F}"/>
          </ac:spMkLst>
        </pc:spChg>
        <pc:spChg chg="mod">
          <ac:chgData name="rutuja kawade" userId="cca46738280ff2a6" providerId="LiveId" clId="{20044B36-2847-4142-840A-3BCE48002572}" dt="2024-03-23T18:13:55.839" v="1042" actId="1076"/>
          <ac:spMkLst>
            <pc:docMk/>
            <pc:sldMk cId="1376377441" sldId="313"/>
            <ac:spMk id="14" creationId="{2BCB897C-8919-69F3-BF8C-C27F9036BDAF}"/>
          </ac:spMkLst>
        </pc:spChg>
        <pc:spChg chg="mod">
          <ac:chgData name="rutuja kawade" userId="cca46738280ff2a6" providerId="LiveId" clId="{20044B36-2847-4142-840A-3BCE48002572}" dt="2024-03-23T18:13:55.839" v="1042" actId="1076"/>
          <ac:spMkLst>
            <pc:docMk/>
            <pc:sldMk cId="1376377441" sldId="313"/>
            <ac:spMk id="15" creationId="{5D2FA301-98B5-4F49-3BC6-2605A3DEF125}"/>
          </ac:spMkLst>
        </pc:spChg>
        <pc:grpChg chg="add mod">
          <ac:chgData name="rutuja kawade" userId="cca46738280ff2a6" providerId="LiveId" clId="{20044B36-2847-4142-840A-3BCE48002572}" dt="2024-03-23T18:13:41.093" v="1037"/>
          <ac:grpSpMkLst>
            <pc:docMk/>
            <pc:sldMk cId="1376377441" sldId="313"/>
            <ac:grpSpMk id="8" creationId="{5C27302D-5838-C91F-5C3F-56E27745DD54}"/>
          </ac:grpSpMkLst>
        </pc:grpChg>
        <pc:grpChg chg="add mod">
          <ac:chgData name="rutuja kawade" userId="cca46738280ff2a6" providerId="LiveId" clId="{20044B36-2847-4142-840A-3BCE48002572}" dt="2024-03-23T18:13:55.839" v="1042" actId="1076"/>
          <ac:grpSpMkLst>
            <pc:docMk/>
            <pc:sldMk cId="1376377441" sldId="313"/>
            <ac:grpSpMk id="13" creationId="{70D19BBC-67C6-9BD4-A297-2CECF14FE99B}"/>
          </ac:grpSpMkLst>
        </pc:grpChg>
        <pc:picChg chg="add mod">
          <ac:chgData name="rutuja kawade" userId="cca46738280ff2a6" providerId="LiveId" clId="{20044B36-2847-4142-840A-3BCE48002572}" dt="2024-03-23T17:38:15.346" v="570" actId="1076"/>
          <ac:picMkLst>
            <pc:docMk/>
            <pc:sldMk cId="1376377441" sldId="313"/>
            <ac:picMk id="5" creationId="{BA53F308-E612-1479-5AA0-DFF4D991FCE7}"/>
          </ac:picMkLst>
        </pc:picChg>
      </pc:sldChg>
      <pc:sldChg chg="addSp modSp add mod modAnim">
        <pc:chgData name="rutuja kawade" userId="cca46738280ff2a6" providerId="LiveId" clId="{20044B36-2847-4142-840A-3BCE48002572}" dt="2024-03-23T18:14:28.048" v="1046" actId="1076"/>
        <pc:sldMkLst>
          <pc:docMk/>
          <pc:sldMk cId="3253811235" sldId="314"/>
        </pc:sldMkLst>
        <pc:spChg chg="add mod">
          <ac:chgData name="rutuja kawade" userId="cca46738280ff2a6" providerId="LiveId" clId="{20044B36-2847-4142-840A-3BCE48002572}" dt="2024-03-23T17:39:50.479" v="578" actId="1076"/>
          <ac:spMkLst>
            <pc:docMk/>
            <pc:sldMk cId="3253811235" sldId="314"/>
            <ac:spMk id="2" creationId="{38903391-4048-EA93-B7E6-CEEDCABA25EE}"/>
          </ac:spMkLst>
        </pc:spChg>
        <pc:spChg chg="add mod">
          <ac:chgData name="rutuja kawade" userId="cca46738280ff2a6" providerId="LiveId" clId="{20044B36-2847-4142-840A-3BCE48002572}" dt="2024-03-23T17:40:42.494" v="583"/>
          <ac:spMkLst>
            <pc:docMk/>
            <pc:sldMk cId="3253811235" sldId="314"/>
            <ac:spMk id="3" creationId="{A3338FB9-7EDC-5542-65B0-33FCEF6EF764}"/>
          </ac:spMkLst>
        </pc:spChg>
        <pc:spChg chg="add mod">
          <ac:chgData name="rutuja kawade" userId="cca46738280ff2a6" providerId="LiveId" clId="{20044B36-2847-4142-840A-3BCE48002572}" dt="2024-03-23T18:14:17.031" v="1043"/>
          <ac:spMkLst>
            <pc:docMk/>
            <pc:sldMk cId="3253811235" sldId="314"/>
            <ac:spMk id="5" creationId="{05ADC5AB-160D-A7E8-A5FA-F26A8B1240D0}"/>
          </ac:spMkLst>
        </pc:spChg>
        <pc:spChg chg="add mod">
          <ac:chgData name="rutuja kawade" userId="cca46738280ff2a6" providerId="LiveId" clId="{20044B36-2847-4142-840A-3BCE48002572}" dt="2024-03-23T18:14:17.031" v="1043"/>
          <ac:spMkLst>
            <pc:docMk/>
            <pc:sldMk cId="3253811235" sldId="314"/>
            <ac:spMk id="6" creationId="{B5DEB623-2AB4-73DB-54F2-441CF94A62A6}"/>
          </ac:spMkLst>
        </pc:spChg>
        <pc:spChg chg="add mod">
          <ac:chgData name="rutuja kawade" userId="cca46738280ff2a6" providerId="LiveId" clId="{20044B36-2847-4142-840A-3BCE48002572}" dt="2024-03-23T18:14:17.031" v="1043"/>
          <ac:spMkLst>
            <pc:docMk/>
            <pc:sldMk cId="3253811235" sldId="314"/>
            <ac:spMk id="7" creationId="{E06EBF1A-6E45-B63C-5EA6-332C5A1DC430}"/>
          </ac:spMkLst>
        </pc:spChg>
        <pc:spChg chg="add mod">
          <ac:chgData name="rutuja kawade" userId="cca46738280ff2a6" providerId="LiveId" clId="{20044B36-2847-4142-840A-3BCE48002572}" dt="2024-03-23T18:14:28.048" v="1046" actId="1076"/>
          <ac:spMkLst>
            <pc:docMk/>
            <pc:sldMk cId="3253811235" sldId="314"/>
            <ac:spMk id="8" creationId="{041E95EC-851C-C1A0-D42E-C7E80633F511}"/>
          </ac:spMkLst>
        </pc:spChg>
        <pc:spChg chg="add mod">
          <ac:chgData name="rutuja kawade" userId="cca46738280ff2a6" providerId="LiveId" clId="{20044B36-2847-4142-840A-3BCE48002572}" dt="2024-03-23T18:14:28.048" v="1046" actId="1076"/>
          <ac:spMkLst>
            <pc:docMk/>
            <pc:sldMk cId="3253811235" sldId="314"/>
            <ac:spMk id="9" creationId="{4672D52D-6962-88F0-6AAC-0F862628F368}"/>
          </ac:spMkLst>
        </pc:spChg>
        <pc:spChg chg="add mod">
          <ac:chgData name="rutuja kawade" userId="cca46738280ff2a6" providerId="LiveId" clId="{20044B36-2847-4142-840A-3BCE48002572}" dt="2024-03-23T18:14:28.048" v="1046" actId="1076"/>
          <ac:spMkLst>
            <pc:docMk/>
            <pc:sldMk cId="3253811235" sldId="314"/>
            <ac:spMk id="10" creationId="{6D95FC37-CBAB-89DF-9A96-F618F92F730B}"/>
          </ac:spMkLst>
        </pc:spChg>
      </pc:sldChg>
      <pc:sldChg chg="addSp modSp add mod modAnim">
        <pc:chgData name="rutuja kawade" userId="cca46738280ff2a6" providerId="LiveId" clId="{20044B36-2847-4142-840A-3BCE48002572}" dt="2024-03-23T18:14:38.513" v="1048" actId="1076"/>
        <pc:sldMkLst>
          <pc:docMk/>
          <pc:sldMk cId="659238238" sldId="315"/>
        </pc:sldMkLst>
        <pc:spChg chg="add mod">
          <ac:chgData name="rutuja kawade" userId="cca46738280ff2a6" providerId="LiveId" clId="{20044B36-2847-4142-840A-3BCE48002572}" dt="2024-03-23T17:45:45.813" v="691" actId="1076"/>
          <ac:spMkLst>
            <pc:docMk/>
            <pc:sldMk cId="659238238" sldId="315"/>
            <ac:spMk id="2" creationId="{64EC50B1-B501-0456-D537-76A6056DEBD8}"/>
          </ac:spMkLst>
        </pc:spChg>
        <pc:spChg chg="add mod">
          <ac:chgData name="rutuja kawade" userId="cca46738280ff2a6" providerId="LiveId" clId="{20044B36-2847-4142-840A-3BCE48002572}" dt="2024-03-23T17:49:54.997" v="831"/>
          <ac:spMkLst>
            <pc:docMk/>
            <pc:sldMk cId="659238238" sldId="315"/>
            <ac:spMk id="3" creationId="{99A5810F-889D-37BC-DE96-F47D7E6BDDFB}"/>
          </ac:spMkLst>
        </pc:spChg>
        <pc:spChg chg="add mod">
          <ac:chgData name="rutuja kawade" userId="cca46738280ff2a6" providerId="LiveId" clId="{20044B36-2847-4142-840A-3BCE48002572}" dt="2024-03-23T18:14:38.513" v="1048" actId="1076"/>
          <ac:spMkLst>
            <pc:docMk/>
            <pc:sldMk cId="659238238" sldId="315"/>
            <ac:spMk id="5" creationId="{8F0B8FFE-9973-2158-6B58-3204D8B82A45}"/>
          </ac:spMkLst>
        </pc:spChg>
        <pc:spChg chg="add mod">
          <ac:chgData name="rutuja kawade" userId="cca46738280ff2a6" providerId="LiveId" clId="{20044B36-2847-4142-840A-3BCE48002572}" dt="2024-03-23T18:14:38.513" v="1048" actId="1076"/>
          <ac:spMkLst>
            <pc:docMk/>
            <pc:sldMk cId="659238238" sldId="315"/>
            <ac:spMk id="6" creationId="{CF550A75-50A1-4871-FC9D-5E9B8D5E4565}"/>
          </ac:spMkLst>
        </pc:spChg>
        <pc:spChg chg="add mod">
          <ac:chgData name="rutuja kawade" userId="cca46738280ff2a6" providerId="LiveId" clId="{20044B36-2847-4142-840A-3BCE48002572}" dt="2024-03-23T18:14:38.513" v="1048" actId="1076"/>
          <ac:spMkLst>
            <pc:docMk/>
            <pc:sldMk cId="659238238" sldId="315"/>
            <ac:spMk id="7" creationId="{6E58AB23-5B37-099A-F85F-F488D5F4DB7F}"/>
          </ac:spMkLst>
        </pc:spChg>
      </pc:sldChg>
      <pc:sldChg chg="add">
        <pc:chgData name="rutuja kawade" userId="cca46738280ff2a6" providerId="LiveId" clId="{20044B36-2847-4142-840A-3BCE48002572}" dt="2024-03-23T17:33:45.111" v="540"/>
        <pc:sldMkLst>
          <pc:docMk/>
          <pc:sldMk cId="2171544279" sldId="316"/>
        </pc:sldMkLst>
      </pc:sldChg>
      <pc:sldChg chg="add">
        <pc:chgData name="rutuja kawade" userId="cca46738280ff2a6" providerId="LiveId" clId="{20044B36-2847-4142-840A-3BCE48002572}" dt="2024-03-23T17:33:45.665" v="541"/>
        <pc:sldMkLst>
          <pc:docMk/>
          <pc:sldMk cId="1771231298" sldId="317"/>
        </pc:sldMkLst>
      </pc:sldChg>
      <pc:sldChg chg="add">
        <pc:chgData name="rutuja kawade" userId="cca46738280ff2a6" providerId="LiveId" clId="{20044B36-2847-4142-840A-3BCE48002572}" dt="2024-03-23T17:33:46.512" v="542"/>
        <pc:sldMkLst>
          <pc:docMk/>
          <pc:sldMk cId="2187864847" sldId="318"/>
        </pc:sldMkLst>
      </pc:sldChg>
      <pc:sldChg chg="add">
        <pc:chgData name="rutuja kawade" userId="cca46738280ff2a6" providerId="LiveId" clId="{20044B36-2847-4142-840A-3BCE48002572}" dt="2024-03-23T17:33:46.669" v="543"/>
        <pc:sldMkLst>
          <pc:docMk/>
          <pc:sldMk cId="351143007" sldId="3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50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11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24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86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36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07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35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81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86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45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38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84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70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66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906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908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586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228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03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55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96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8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9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6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0DA1498-92C7-4E4B-8045-C9195F453964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4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2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0DA1498-92C7-4E4B-8045-C9195F453964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63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0DA1498-92C7-4E4B-8045-C9195F453964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6173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0DA1498-92C7-4E4B-8045-C9195F453964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75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19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34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15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0DA1498-92C7-4E4B-8045-C9195F453964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4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0DA1498-92C7-4E4B-8045-C9195F453964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3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4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4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9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7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8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1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62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667" y="2871267"/>
            <a:ext cx="10185399" cy="249299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b="1" dirty="0"/>
              <a:t>TB &amp; HIV Burden Country      Analysis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sz="4000" dirty="0"/>
              <a:t>Presentation</a:t>
            </a:r>
            <a:endParaRPr lang="en-US" dirty="0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0" y="2235624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834BD-25B0-9100-6549-BA7C6B191F7A}"/>
              </a:ext>
            </a:extLst>
          </p:cNvPr>
          <p:cNvSpPr txBox="1"/>
          <p:nvPr/>
        </p:nvSpPr>
        <p:spPr>
          <a:xfrm>
            <a:off x="866775" y="1323975"/>
            <a:ext cx="9335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3.6. Comparing HIV Prevalence And Estimated TB Incidence Among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Hiv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-positive Cases Between Different Years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3F308-E612-1479-5AA0-DFF4D991F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235" y="2347328"/>
            <a:ext cx="8525435" cy="431482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F286E6-B7BA-ED76-4CDA-B2A8617CB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19682" y="195847"/>
            <a:ext cx="39528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3.Year  Detection Slide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1BDAE9-A102-6DCE-E737-8E4BDC104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00850" y="87802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 descr="Icon of gears. ">
            <a:extLst>
              <a:ext uri="{FF2B5EF4-FFF2-40B4-BE49-F238E27FC236}">
                <a16:creationId xmlns:a16="http://schemas.microsoft.com/office/drawing/2014/main" id="{70D19BBC-67C6-9BD4-A297-2CECF14FE99B}"/>
              </a:ext>
            </a:extLst>
          </p:cNvPr>
          <p:cNvGrpSpPr/>
          <p:nvPr/>
        </p:nvGrpSpPr>
        <p:grpSpPr>
          <a:xfrm>
            <a:off x="7098832" y="385784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14" name="Freeform 4359">
              <a:extLst>
                <a:ext uri="{FF2B5EF4-FFF2-40B4-BE49-F238E27FC236}">
                  <a16:creationId xmlns:a16="http://schemas.microsoft.com/office/drawing/2014/main" id="{2BCB897C-8919-69F3-BF8C-C27F9036BD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4360">
              <a:extLst>
                <a:ext uri="{FF2B5EF4-FFF2-40B4-BE49-F238E27FC236}">
                  <a16:creationId xmlns:a16="http://schemas.microsoft.com/office/drawing/2014/main" id="{5D2FA301-98B5-4F49-3BC6-2605A3DEF1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6377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C4C67E-2938-FD55-4E73-DABFEE9182FE}"/>
              </a:ext>
            </a:extLst>
          </p:cNvPr>
          <p:cNvSpPr txBox="1"/>
          <p:nvPr/>
        </p:nvSpPr>
        <p:spPr>
          <a:xfrm>
            <a:off x="478366" y="1250343"/>
            <a:ext cx="9300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3.7. Average 'Estimated Total Population Number' For Each Country Or Territory</a:t>
            </a:r>
            <a:endParaRPr lang="en-US" sz="2000" b="1" dirty="0">
              <a:solidFill>
                <a:srgbClr val="CCCCCC"/>
              </a:solidFill>
              <a:effectLst/>
              <a:highlight>
                <a:srgbClr val="1F1F1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4D4F5-5ED6-2F59-8A65-5F9FA466B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933" y="2084082"/>
            <a:ext cx="9516533" cy="450918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E74475-68F1-484D-E14D-746165427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43507" y="201978"/>
            <a:ext cx="39528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3.Year  Detection Slide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D69632-FEB0-0333-2E94-4D52D759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24675" y="93933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 descr="Icon of gears. ">
            <a:extLst>
              <a:ext uri="{FF2B5EF4-FFF2-40B4-BE49-F238E27FC236}">
                <a16:creationId xmlns:a16="http://schemas.microsoft.com/office/drawing/2014/main" id="{1C3A80D3-4A6A-74D4-AA92-AE91F8161231}"/>
              </a:ext>
            </a:extLst>
          </p:cNvPr>
          <p:cNvGrpSpPr/>
          <p:nvPr/>
        </p:nvGrpSpPr>
        <p:grpSpPr>
          <a:xfrm>
            <a:off x="7222657" y="391915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9" name="Freeform 4359">
              <a:extLst>
                <a:ext uri="{FF2B5EF4-FFF2-40B4-BE49-F238E27FC236}">
                  <a16:creationId xmlns:a16="http://schemas.microsoft.com/office/drawing/2014/main" id="{4FBBBC87-3F35-9AB3-8E36-B51FB97DF2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4360">
              <a:extLst>
                <a:ext uri="{FF2B5EF4-FFF2-40B4-BE49-F238E27FC236}">
                  <a16:creationId xmlns:a16="http://schemas.microsoft.com/office/drawing/2014/main" id="{4D23EB92-56BE-7FE0-F205-7E7F04C372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83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20F0A-1522-B2D8-564A-0CABDE997FE0}"/>
              </a:ext>
            </a:extLst>
          </p:cNvPr>
          <p:cNvSpPr txBox="1"/>
          <p:nvPr/>
        </p:nvSpPr>
        <p:spPr>
          <a:xfrm>
            <a:off x="581025" y="1229686"/>
            <a:ext cx="847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3.8. Trend of HIV Prevalence and Estimated incidence of TB cases who are HIV-positive per 100 000 population over years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B1902-5B03-61F2-72B1-F76E5007C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87" y="2128837"/>
            <a:ext cx="8261880" cy="451316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1D58C5-9DF4-6D5E-D865-28648D790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91132" y="215995"/>
            <a:ext cx="39528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3.Year  Detection Slide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08931D-88E3-9CC1-A911-8937475BC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72300" y="10795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 descr="Icon of gears. ">
            <a:extLst>
              <a:ext uri="{FF2B5EF4-FFF2-40B4-BE49-F238E27FC236}">
                <a16:creationId xmlns:a16="http://schemas.microsoft.com/office/drawing/2014/main" id="{77A6BE16-C4FA-A20C-4EC4-7DB2A2F9308A}"/>
              </a:ext>
            </a:extLst>
          </p:cNvPr>
          <p:cNvGrpSpPr/>
          <p:nvPr/>
        </p:nvGrpSpPr>
        <p:grpSpPr>
          <a:xfrm>
            <a:off x="7270282" y="405932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9" name="Freeform 4359">
              <a:extLst>
                <a:ext uri="{FF2B5EF4-FFF2-40B4-BE49-F238E27FC236}">
                  <a16:creationId xmlns:a16="http://schemas.microsoft.com/office/drawing/2014/main" id="{00040799-6C4E-58BA-761A-202A2462D7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4360">
              <a:extLst>
                <a:ext uri="{FF2B5EF4-FFF2-40B4-BE49-F238E27FC236}">
                  <a16:creationId xmlns:a16="http://schemas.microsoft.com/office/drawing/2014/main" id="{D6F5A1DF-419A-0DE8-8F38-7260381DC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242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35E21-BCFB-34CD-58FA-2ACDC17D0A8F}"/>
              </a:ext>
            </a:extLst>
          </p:cNvPr>
          <p:cNvSpPr txBox="1"/>
          <p:nvPr/>
        </p:nvSpPr>
        <p:spPr>
          <a:xfrm>
            <a:off x="742950" y="1143000"/>
            <a:ext cx="6753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3.8. Trend of Estimated TB Prevalence (low bound and high bound) over years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8DD78-C34D-077C-AF84-50882AFD1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1" y="2323029"/>
            <a:ext cx="9347200" cy="431482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E4E267-6830-D72F-CDFE-7F038BBF7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43300" y="220146"/>
            <a:ext cx="39528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3.Year  Detection Slide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2E1462-913E-4119-19E0-1FFD2304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24468" y="11210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 descr="Icon of gears. ">
            <a:extLst>
              <a:ext uri="{FF2B5EF4-FFF2-40B4-BE49-F238E27FC236}">
                <a16:creationId xmlns:a16="http://schemas.microsoft.com/office/drawing/2014/main" id="{B1A9482C-139C-770C-DD83-D9D517D28E32}"/>
              </a:ext>
            </a:extLst>
          </p:cNvPr>
          <p:cNvGrpSpPr/>
          <p:nvPr/>
        </p:nvGrpSpPr>
        <p:grpSpPr>
          <a:xfrm>
            <a:off x="7222450" y="410083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9" name="Freeform 4359">
              <a:extLst>
                <a:ext uri="{FF2B5EF4-FFF2-40B4-BE49-F238E27FC236}">
                  <a16:creationId xmlns:a16="http://schemas.microsoft.com/office/drawing/2014/main" id="{7BC353E4-4E68-B1EE-E315-74AD272CA1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4360">
              <a:extLst>
                <a:ext uri="{FF2B5EF4-FFF2-40B4-BE49-F238E27FC236}">
                  <a16:creationId xmlns:a16="http://schemas.microsoft.com/office/drawing/2014/main" id="{AB3E38C3-8F0B-E315-924E-4CA58DCBEF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1319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84919-145B-8A37-8685-AECA10F80252}"/>
              </a:ext>
            </a:extLst>
          </p:cNvPr>
          <p:cNvSpPr txBox="1"/>
          <p:nvPr/>
        </p:nvSpPr>
        <p:spPr>
          <a:xfrm>
            <a:off x="237930" y="1331042"/>
            <a:ext cx="9456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 Comparison of 'Estimated prevalence of TB' between different regions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473630-860C-0305-903E-E55D2A458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559" y="2051269"/>
            <a:ext cx="7613779" cy="467558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5831C3-7110-1BF1-8AD0-EF0CBC6F3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37814" y="204620"/>
            <a:ext cx="4260851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Correlation Analysis Slide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9F7277-38BB-B7BC-C9DA-881BA3BDE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950" y="131151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 descr="Icon of human being and gear. ">
            <a:extLst>
              <a:ext uri="{FF2B5EF4-FFF2-40B4-BE49-F238E27FC236}">
                <a16:creationId xmlns:a16="http://schemas.microsoft.com/office/drawing/2014/main" id="{28F0C3F2-E56B-D7AC-4604-E17471B40632}"/>
              </a:ext>
            </a:extLst>
          </p:cNvPr>
          <p:cNvGrpSpPr/>
          <p:nvPr/>
        </p:nvGrpSpPr>
        <p:grpSpPr>
          <a:xfrm>
            <a:off x="3837814" y="431053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9" name="Freeform 3673">
              <a:extLst>
                <a:ext uri="{FF2B5EF4-FFF2-40B4-BE49-F238E27FC236}">
                  <a16:creationId xmlns:a16="http://schemas.microsoft.com/office/drawing/2014/main" id="{AA306168-599F-4E9D-027C-9255130F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3674">
              <a:extLst>
                <a:ext uri="{FF2B5EF4-FFF2-40B4-BE49-F238E27FC236}">
                  <a16:creationId xmlns:a16="http://schemas.microsoft.com/office/drawing/2014/main" id="{0256F509-5504-9368-52BA-5D2200ACBC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23ADEC-71B3-5292-84AE-34943185781B}"/>
              </a:ext>
            </a:extLst>
          </p:cNvPr>
          <p:cNvCxnSpPr>
            <a:cxnSpLocks/>
          </p:cNvCxnSpPr>
          <p:nvPr/>
        </p:nvCxnSpPr>
        <p:spPr>
          <a:xfrm>
            <a:off x="0" y="508324"/>
            <a:ext cx="3536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FA632A-F1B6-91A1-585A-DC4ACA352012}"/>
              </a:ext>
            </a:extLst>
          </p:cNvPr>
          <p:cNvCxnSpPr/>
          <p:nvPr/>
        </p:nvCxnSpPr>
        <p:spPr>
          <a:xfrm>
            <a:off x="8058150" y="431053"/>
            <a:ext cx="4133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16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4A65D1-61BA-2E09-6F4D-581676ACE992}"/>
              </a:ext>
            </a:extLst>
          </p:cNvPr>
          <p:cNvSpPr txBox="1"/>
          <p:nvPr/>
        </p:nvSpPr>
        <p:spPr>
          <a:xfrm>
            <a:off x="457200" y="1103217"/>
            <a:ext cx="891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  Analyze correlations between TB and HIV prevalence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411CF-5CA1-F181-F35E-D4366B204641}"/>
              </a:ext>
            </a:extLst>
          </p:cNvPr>
          <p:cNvSpPr txBox="1"/>
          <p:nvPr/>
        </p:nvSpPr>
        <p:spPr>
          <a:xfrm>
            <a:off x="0" y="3429000"/>
            <a:ext cx="6734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TB Prevalence         HIV Prevalence</a:t>
            </a:r>
          </a:p>
          <a:p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TB Prevalence      1.00000               0.44772</a:t>
            </a:r>
          </a:p>
          <a:p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HIV Prevalence    0.44772               1.00000</a:t>
            </a: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3B4FE3-48B1-A052-D5D3-D66CBF018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307" y="1600261"/>
            <a:ext cx="7018244" cy="496246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22FBF1-25FA-A8B3-A2CB-8F41D294E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3024" y="163417"/>
            <a:ext cx="4302126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Correlation Analysis Slide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91B351-AF96-55F1-0052-CF6D6157B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22675" y="6401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 descr="Icon of human being and gear. ">
            <a:extLst>
              <a:ext uri="{FF2B5EF4-FFF2-40B4-BE49-F238E27FC236}">
                <a16:creationId xmlns:a16="http://schemas.microsoft.com/office/drawing/2014/main" id="{EAEED25A-0102-9AD4-AE22-F36EE8AF8C23}"/>
              </a:ext>
            </a:extLst>
          </p:cNvPr>
          <p:cNvGrpSpPr/>
          <p:nvPr/>
        </p:nvGrpSpPr>
        <p:grpSpPr>
          <a:xfrm>
            <a:off x="3923539" y="363917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10" name="Freeform 3673">
              <a:extLst>
                <a:ext uri="{FF2B5EF4-FFF2-40B4-BE49-F238E27FC236}">
                  <a16:creationId xmlns:a16="http://schemas.microsoft.com/office/drawing/2014/main" id="{F52FDEAA-34F1-9F5A-034C-9DF78CBF8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3674">
              <a:extLst>
                <a:ext uri="{FF2B5EF4-FFF2-40B4-BE49-F238E27FC236}">
                  <a16:creationId xmlns:a16="http://schemas.microsoft.com/office/drawing/2014/main" id="{A0832196-C1D9-D353-9493-88BE617966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6FDD00-7C94-E8BC-CC50-9B1795B3F1F4}"/>
              </a:ext>
            </a:extLst>
          </p:cNvPr>
          <p:cNvCxnSpPr/>
          <p:nvPr/>
        </p:nvCxnSpPr>
        <p:spPr>
          <a:xfrm>
            <a:off x="0" y="438150"/>
            <a:ext cx="3622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432B24-E772-A7D5-1B54-A736D7C5C3B6}"/>
              </a:ext>
            </a:extLst>
          </p:cNvPr>
          <p:cNvCxnSpPr/>
          <p:nvPr/>
        </p:nvCxnSpPr>
        <p:spPr>
          <a:xfrm>
            <a:off x="8143875" y="363917"/>
            <a:ext cx="4048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241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2B86DE-65DA-052D-8F6F-698A6315D962}"/>
              </a:ext>
            </a:extLst>
          </p:cNvPr>
          <p:cNvSpPr txBox="1"/>
          <p:nvPr/>
        </p:nvSpPr>
        <p:spPr>
          <a:xfrm>
            <a:off x="276225" y="1228725"/>
            <a:ext cx="10552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4.3.  correlation between 'TB Prevalence' and 'HIV Prevalence' among different countries or territories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D22D4-A9C4-1C1B-0C48-EAB1F8F4F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67" y="2024364"/>
            <a:ext cx="10007599" cy="468497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628F98-33AF-19FE-F519-9191ED598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68724" y="248063"/>
            <a:ext cx="4260851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Correlation Analysis Slide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4ACBD6-7F12-883D-91CA-C82961C3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8364" y="148661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 descr="Icon of human being and gear. ">
            <a:extLst>
              <a:ext uri="{FF2B5EF4-FFF2-40B4-BE49-F238E27FC236}">
                <a16:creationId xmlns:a16="http://schemas.microsoft.com/office/drawing/2014/main" id="{6290A9F2-9E87-5051-AF8A-B7FBC21E4C53}"/>
              </a:ext>
            </a:extLst>
          </p:cNvPr>
          <p:cNvGrpSpPr/>
          <p:nvPr/>
        </p:nvGrpSpPr>
        <p:grpSpPr>
          <a:xfrm>
            <a:off x="3837814" y="359243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9" name="Freeform 3673">
              <a:extLst>
                <a:ext uri="{FF2B5EF4-FFF2-40B4-BE49-F238E27FC236}">
                  <a16:creationId xmlns:a16="http://schemas.microsoft.com/office/drawing/2014/main" id="{FA9FC74B-7FCC-B839-4618-78EAF3BDA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3674">
              <a:extLst>
                <a:ext uri="{FF2B5EF4-FFF2-40B4-BE49-F238E27FC236}">
                  <a16:creationId xmlns:a16="http://schemas.microsoft.com/office/drawing/2014/main" id="{0DBCDEE9-6F25-C74F-54D6-F0212C653B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DDB972-DD81-63F9-CBD3-D882A4A15357}"/>
              </a:ext>
            </a:extLst>
          </p:cNvPr>
          <p:cNvCxnSpPr/>
          <p:nvPr/>
        </p:nvCxnSpPr>
        <p:spPr>
          <a:xfrm>
            <a:off x="0" y="528590"/>
            <a:ext cx="3448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EF13E3-8E01-5572-9F1B-2BA268215A50}"/>
              </a:ext>
            </a:extLst>
          </p:cNvPr>
          <p:cNvCxnSpPr>
            <a:cxnSpLocks/>
          </p:cNvCxnSpPr>
          <p:nvPr/>
        </p:nvCxnSpPr>
        <p:spPr>
          <a:xfrm>
            <a:off x="8029575" y="528590"/>
            <a:ext cx="4162425" cy="9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986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1A22AD-4526-4F4A-1C3C-8CBAFAE3F032}"/>
              </a:ext>
            </a:extLst>
          </p:cNvPr>
          <p:cNvSpPr txBox="1"/>
          <p:nvPr/>
        </p:nvSpPr>
        <p:spPr>
          <a:xfrm>
            <a:off x="558800" y="1343025"/>
            <a:ext cx="9280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4.4.  Regional Comparison: Comparing 'TB Prevalence' between different regions for a specific year (e.g., 2010)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8A2CD-7B0A-071E-4D16-9603F2495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668" y="2405062"/>
            <a:ext cx="8551332" cy="431482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660FA9-48AA-7648-5826-016DCCCB1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40224" y="237515"/>
            <a:ext cx="4260851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Correlation Analysis Slide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1DF56A-2AF1-5940-4652-B2A185784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79875" y="13811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 descr="Icon of human being and gear. ">
            <a:extLst>
              <a:ext uri="{FF2B5EF4-FFF2-40B4-BE49-F238E27FC236}">
                <a16:creationId xmlns:a16="http://schemas.microsoft.com/office/drawing/2014/main" id="{3B102AEE-1C27-4061-A838-0CE5ACF11F59}"/>
              </a:ext>
            </a:extLst>
          </p:cNvPr>
          <p:cNvGrpSpPr/>
          <p:nvPr/>
        </p:nvGrpSpPr>
        <p:grpSpPr>
          <a:xfrm>
            <a:off x="4380739" y="438015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9" name="Freeform 3673">
              <a:extLst>
                <a:ext uri="{FF2B5EF4-FFF2-40B4-BE49-F238E27FC236}">
                  <a16:creationId xmlns:a16="http://schemas.microsoft.com/office/drawing/2014/main" id="{2E145C78-2E91-5947-0244-8F37E6D12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3674">
              <a:extLst>
                <a:ext uri="{FF2B5EF4-FFF2-40B4-BE49-F238E27FC236}">
                  <a16:creationId xmlns:a16="http://schemas.microsoft.com/office/drawing/2014/main" id="{34CEFD4A-C638-6A03-EFE2-F95F7134FB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82519F-50D3-D100-4D75-4B1F068D0AC5}"/>
              </a:ext>
            </a:extLst>
          </p:cNvPr>
          <p:cNvCxnSpPr>
            <a:endCxn id="7" idx="2"/>
          </p:cNvCxnSpPr>
          <p:nvPr/>
        </p:nvCxnSpPr>
        <p:spPr>
          <a:xfrm>
            <a:off x="0" y="590550"/>
            <a:ext cx="4079875" cy="17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B7D3C8-772A-BC01-6C1E-7F1DD7C4386D}"/>
              </a:ext>
            </a:extLst>
          </p:cNvPr>
          <p:cNvCxnSpPr>
            <a:stCxn id="6" idx="3"/>
          </p:cNvCxnSpPr>
          <p:nvPr/>
        </p:nvCxnSpPr>
        <p:spPr>
          <a:xfrm>
            <a:off x="8601075" y="608014"/>
            <a:ext cx="3590925" cy="8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385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AD229F-CB47-F6F1-148E-45DFC1C866DC}"/>
              </a:ext>
            </a:extLst>
          </p:cNvPr>
          <p:cNvSpPr txBox="1"/>
          <p:nvPr/>
        </p:nvSpPr>
        <p:spPr>
          <a:xfrm>
            <a:off x="475666" y="1148798"/>
            <a:ext cx="9694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5.1.  Relationship Between 'TB Prevalence' And 'Estimated Incidence Of TB Cases Who Are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-positive Per 100,000 Population' Using A Scatter Plot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751F5-2AE7-AFAB-FF80-55643A676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9" y="2108718"/>
            <a:ext cx="8455867" cy="462545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16497D-04A2-9CE1-7F1C-159FE684B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68775" y="22134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Case Study Slide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4EECE5-8644-7346-1C09-BFA0561C8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3811" y="14416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4665" descr="Icon of graph. ">
            <a:extLst>
              <a:ext uri="{FF2B5EF4-FFF2-40B4-BE49-F238E27FC236}">
                <a16:creationId xmlns:a16="http://schemas.microsoft.com/office/drawing/2014/main" id="{DFA3BBF8-D35A-908E-1940-874A5781EF38}"/>
              </a:ext>
            </a:extLst>
          </p:cNvPr>
          <p:cNvSpPr>
            <a:spLocks/>
          </p:cNvSpPr>
          <p:nvPr/>
        </p:nvSpPr>
        <p:spPr bwMode="auto">
          <a:xfrm>
            <a:off x="4353711" y="418000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B24034-7975-4D7A-293B-0A317712319A}"/>
              </a:ext>
            </a:extLst>
          </p:cNvPr>
          <p:cNvCxnSpPr/>
          <p:nvPr/>
        </p:nvCxnSpPr>
        <p:spPr>
          <a:xfrm>
            <a:off x="0" y="591840"/>
            <a:ext cx="3895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249FB2-651B-C94A-474E-F7856034FA76}"/>
              </a:ext>
            </a:extLst>
          </p:cNvPr>
          <p:cNvCxnSpPr>
            <a:stCxn id="6" idx="3"/>
          </p:cNvCxnSpPr>
          <p:nvPr/>
        </p:nvCxnSpPr>
        <p:spPr>
          <a:xfrm flipV="1">
            <a:off x="7829550" y="561975"/>
            <a:ext cx="4362450" cy="2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53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553DEE-1A9D-5442-6392-EE7E40F2EBB4}"/>
              </a:ext>
            </a:extLst>
          </p:cNvPr>
          <p:cNvSpPr txBox="1"/>
          <p:nvPr/>
        </p:nvSpPr>
        <p:spPr>
          <a:xfrm>
            <a:off x="295237" y="1251040"/>
            <a:ext cx="8659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  Estimated incidence of TB cases who are HIV-positive per 100,000 population' vary over time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157C0-6A28-6D35-F705-47178126F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034" y="2074746"/>
            <a:ext cx="8095129" cy="46101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76987C-09F4-00F1-FD31-FDB648118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92575" y="19108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Case Study Slide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9919DE-2F95-AF78-6354-CF78A5014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9814" y="91682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4665" descr="Icon of graph. ">
            <a:extLst>
              <a:ext uri="{FF2B5EF4-FFF2-40B4-BE49-F238E27FC236}">
                <a16:creationId xmlns:a16="http://schemas.microsoft.com/office/drawing/2014/main" id="{DBBE38B0-6F80-33F8-BF2B-4A4A5C6A3E25}"/>
              </a:ext>
            </a:extLst>
          </p:cNvPr>
          <p:cNvSpPr>
            <a:spLocks/>
          </p:cNvSpPr>
          <p:nvPr/>
        </p:nvSpPr>
        <p:spPr bwMode="auto">
          <a:xfrm>
            <a:off x="4277511" y="387743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EFFD9F-11E5-D5FD-CBE4-817E3D49955C}"/>
              </a:ext>
            </a:extLst>
          </p:cNvPr>
          <p:cNvCxnSpPr/>
          <p:nvPr/>
        </p:nvCxnSpPr>
        <p:spPr>
          <a:xfrm>
            <a:off x="0" y="476250"/>
            <a:ext cx="3857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2044BB-B8C8-3CFE-A475-8B41D092A9A1}"/>
              </a:ext>
            </a:extLst>
          </p:cNvPr>
          <p:cNvCxnSpPr>
            <a:stCxn id="6" idx="3"/>
          </p:cNvCxnSpPr>
          <p:nvPr/>
        </p:nvCxnSpPr>
        <p:spPr>
          <a:xfrm>
            <a:off x="7753350" y="561583"/>
            <a:ext cx="4371975" cy="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3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70414" y="483821"/>
            <a:ext cx="382158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3889" y="274256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 &amp; HIV Burden Country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726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259935" y="2346186"/>
            <a:ext cx="5582629" cy="2354051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338991" y="2364004"/>
            <a:ext cx="5582629" cy="2427140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114355" y="2176024"/>
            <a:ext cx="5550892" cy="2694376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979988" y="2364004"/>
            <a:ext cx="5550894" cy="2427141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707715" y="2087757"/>
            <a:ext cx="137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Introducation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332776" y="2021612"/>
            <a:ext cx="13716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Set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Descrition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6091289" y="1990617"/>
            <a:ext cx="13716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 Visualization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9069635" y="2234007"/>
            <a:ext cx="1371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354355" y="2886718"/>
            <a:ext cx="2280103" cy="217264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information on TB and HIV indicators across countries, including prevalence, incidence among HIV-positive individuals, and case detection rates, enabling analysis of disease trends and public health interventions.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13282" y="2913379"/>
            <a:ext cx="2224456" cy="193046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includes TB and HIV data by country, region, and year, facilitating trend analysis and comparisons. It provides insights into TB prevalence, HIV co-infection rates, and case detection rates for public health assessments.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617501" y="2886718"/>
            <a:ext cx="2545539" cy="266143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dataset will involve using seaborn and matplotlib to analyze TB and HIV prevalence, estimated TB incidence among HIV-positive cases, and case detection rates across regions and years. This approach will provide insights into trends and relationships, aiding in data understanding and decision-making.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8639175" y="2948048"/>
            <a:ext cx="2171699" cy="193046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provides a comprehensive view of TB and HIV metrics, highlighting regional variations and trends over time. It offers valuable insights for public health strategies targeting TB and HIV prevention and control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872675" y="1484935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6585865" y="1441996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Freeform 4197" descr="Icon of shopping cart.">
            <a:extLst>
              <a:ext uri="{FF2B5EF4-FFF2-40B4-BE49-F238E27FC236}">
                <a16:creationId xmlns:a16="http://schemas.microsoft.com/office/drawing/2014/main" id="{DD967263-67FB-DD33-BFD7-605C1B31D4C4}"/>
              </a:ext>
            </a:extLst>
          </p:cNvPr>
          <p:cNvSpPr>
            <a:spLocks noEditPoints="1"/>
          </p:cNvSpPr>
          <p:nvPr/>
        </p:nvSpPr>
        <p:spPr bwMode="auto">
          <a:xfrm>
            <a:off x="9565268" y="1606139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8" name="Group 17" descr="Icon of money. ">
            <a:extLst>
              <a:ext uri="{FF2B5EF4-FFF2-40B4-BE49-F238E27FC236}">
                <a16:creationId xmlns:a16="http://schemas.microsoft.com/office/drawing/2014/main" id="{F0BCFC23-6124-36D4-E55B-E5D46BCD96A6}"/>
              </a:ext>
            </a:extLst>
          </p:cNvPr>
          <p:cNvGrpSpPr/>
          <p:nvPr/>
        </p:nvGrpSpPr>
        <p:grpSpPr>
          <a:xfrm>
            <a:off x="1192334" y="1474080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19" name="Freeform 497">
              <a:extLst>
                <a:ext uri="{FF2B5EF4-FFF2-40B4-BE49-F238E27FC236}">
                  <a16:creationId xmlns:a16="http://schemas.microsoft.com/office/drawing/2014/main" id="{373BEF11-4954-F7E7-4E91-BE218BF1D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98">
              <a:extLst>
                <a:ext uri="{FF2B5EF4-FFF2-40B4-BE49-F238E27FC236}">
                  <a16:creationId xmlns:a16="http://schemas.microsoft.com/office/drawing/2014/main" id="{42816B2A-CE34-92E1-CB56-6F579A5916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99">
              <a:extLst>
                <a:ext uri="{FF2B5EF4-FFF2-40B4-BE49-F238E27FC236}">
                  <a16:creationId xmlns:a16="http://schemas.microsoft.com/office/drawing/2014/main" id="{BACD70F4-59C9-9CC4-DC09-529ACB549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500">
              <a:extLst>
                <a:ext uri="{FF2B5EF4-FFF2-40B4-BE49-F238E27FC236}">
                  <a16:creationId xmlns:a16="http://schemas.microsoft.com/office/drawing/2014/main" id="{7664F4C6-C573-D53B-3F59-3DAF33DAC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501">
              <a:extLst>
                <a:ext uri="{FF2B5EF4-FFF2-40B4-BE49-F238E27FC236}">
                  <a16:creationId xmlns:a16="http://schemas.microsoft.com/office/drawing/2014/main" id="{2E957D47-9266-6600-72AC-08BE39F97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502">
              <a:extLst>
                <a:ext uri="{FF2B5EF4-FFF2-40B4-BE49-F238E27FC236}">
                  <a16:creationId xmlns:a16="http://schemas.microsoft.com/office/drawing/2014/main" id="{3BB5BCAE-8ADC-20C0-D2F7-808B2AEB0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503">
              <a:extLst>
                <a:ext uri="{FF2B5EF4-FFF2-40B4-BE49-F238E27FC236}">
                  <a16:creationId xmlns:a16="http://schemas.microsoft.com/office/drawing/2014/main" id="{CE95D84D-8C1F-F42B-21D8-3E2A91684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04">
              <a:extLst>
                <a:ext uri="{FF2B5EF4-FFF2-40B4-BE49-F238E27FC236}">
                  <a16:creationId xmlns:a16="http://schemas.microsoft.com/office/drawing/2014/main" id="{EB12DB15-D233-6845-3B8C-7729304CD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" grpId="0"/>
      <p:bldP spid="47" grpId="0"/>
      <p:bldP spid="48" grpId="0"/>
      <p:bldP spid="49" grpId="0"/>
      <p:bldP spid="51" grpId="0"/>
      <p:bldP spid="52" grpId="0"/>
      <p:bldP spid="53" grpId="0"/>
      <p:bldP spid="54" grpId="0"/>
      <p:bldP spid="57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2BC9BB-1E6C-BBA7-E94E-4C91BB2172EA}"/>
              </a:ext>
            </a:extLst>
          </p:cNvPr>
          <p:cNvSpPr txBox="1"/>
          <p:nvPr/>
        </p:nvSpPr>
        <p:spPr>
          <a:xfrm>
            <a:off x="350677" y="1219492"/>
            <a:ext cx="929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5.3. 'TB Prevalence' or 'Estimated incidence of TB cases who are HIV-positive per 100,000 population' columns,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E0556-6B74-122C-FD52-6B192BF9D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3" y="2247107"/>
            <a:ext cx="8543364" cy="44767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854D7-4B24-00AC-0BF5-503AADE95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64865" y="25021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Case Study Slide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1E0A6A-CCE3-0CCE-D762-46729A6E4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86863" y="134143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4665" descr="Icon of graph. ">
            <a:extLst>
              <a:ext uri="{FF2B5EF4-FFF2-40B4-BE49-F238E27FC236}">
                <a16:creationId xmlns:a16="http://schemas.microsoft.com/office/drawing/2014/main" id="{B99FFE57-9DC0-D0A8-9608-2A66A01CFCAE}"/>
              </a:ext>
            </a:extLst>
          </p:cNvPr>
          <p:cNvSpPr>
            <a:spLocks/>
          </p:cNvSpPr>
          <p:nvPr/>
        </p:nvSpPr>
        <p:spPr bwMode="auto">
          <a:xfrm>
            <a:off x="4652599" y="430204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426F57-3952-C0AA-596D-7485322BD687}"/>
              </a:ext>
            </a:extLst>
          </p:cNvPr>
          <p:cNvCxnSpPr/>
          <p:nvPr/>
        </p:nvCxnSpPr>
        <p:spPr>
          <a:xfrm>
            <a:off x="0" y="554139"/>
            <a:ext cx="4286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E9BAF6-B68A-DD44-D5C8-4880C16FE450}"/>
              </a:ext>
            </a:extLst>
          </p:cNvPr>
          <p:cNvCxnSpPr>
            <a:stCxn id="6" idx="3"/>
          </p:cNvCxnSpPr>
          <p:nvPr/>
        </p:nvCxnSpPr>
        <p:spPr>
          <a:xfrm flipV="1">
            <a:off x="8225640" y="620712"/>
            <a:ext cx="39663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78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1910B0-2FCF-0DCF-5EED-FB47A272B281}"/>
              </a:ext>
            </a:extLst>
          </p:cNvPr>
          <p:cNvSpPr txBox="1"/>
          <p:nvPr/>
        </p:nvSpPr>
        <p:spPr>
          <a:xfrm>
            <a:off x="613950" y="1253176"/>
            <a:ext cx="8368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5.4. 'Case detection rate (all forms), percent' change over the years for different regions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0BAB5-7419-A5A1-F5B6-65E611D8C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612" y="2276475"/>
            <a:ext cx="8086164" cy="44767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81A550-A58E-F4F1-6E61-1B89D8E27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30123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Case Study Slide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4B3A4A-0997-AA2E-4985-59747FD7F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62851" y="20183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4665" descr="Icon of graph. ">
            <a:extLst>
              <a:ext uri="{FF2B5EF4-FFF2-40B4-BE49-F238E27FC236}">
                <a16:creationId xmlns:a16="http://schemas.microsoft.com/office/drawing/2014/main" id="{A8DD93A7-3ADC-F451-8923-D8C4C26BD116}"/>
              </a:ext>
            </a:extLst>
          </p:cNvPr>
          <p:cNvSpPr>
            <a:spLocks/>
          </p:cNvSpPr>
          <p:nvPr/>
        </p:nvSpPr>
        <p:spPr bwMode="auto">
          <a:xfrm>
            <a:off x="4450548" y="497891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E745C4-5C01-552F-96BA-BCAE3B7C7AD7}"/>
              </a:ext>
            </a:extLst>
          </p:cNvPr>
          <p:cNvCxnSpPr/>
          <p:nvPr/>
        </p:nvCxnSpPr>
        <p:spPr>
          <a:xfrm>
            <a:off x="0" y="542925"/>
            <a:ext cx="405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9C09B3-EA63-8568-94DB-370F919C9F5E}"/>
              </a:ext>
            </a:extLst>
          </p:cNvPr>
          <p:cNvCxnSpPr>
            <a:stCxn id="6" idx="3"/>
          </p:cNvCxnSpPr>
          <p:nvPr/>
        </p:nvCxnSpPr>
        <p:spPr>
          <a:xfrm flipV="1">
            <a:off x="7926387" y="647700"/>
            <a:ext cx="4265613" cy="24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345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C0E459-C0AE-F99D-B4D8-45B858F50327}"/>
              </a:ext>
            </a:extLst>
          </p:cNvPr>
          <p:cNvSpPr txBox="1"/>
          <p:nvPr/>
        </p:nvSpPr>
        <p:spPr>
          <a:xfrm>
            <a:off x="513229" y="1439340"/>
            <a:ext cx="9885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5.5. Population Analysis: Calculating the average 'Estimated total population number' for each region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19DAF-E511-E6CF-27D3-F58576633DC1}"/>
              </a:ext>
            </a:extLst>
          </p:cNvPr>
          <p:cNvSpPr txBox="1"/>
          <p:nvPr/>
        </p:nvSpPr>
        <p:spPr>
          <a:xfrm>
            <a:off x="2152650" y="2931311"/>
            <a:ext cx="75247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Estimated Total Population Number by Region: </a:t>
            </a:r>
          </a:p>
          <a:p>
            <a:endParaRPr lang="en-IN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en-IN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AFR           1.501545e+07 </a:t>
            </a:r>
          </a:p>
          <a:p>
            <a:r>
              <a:rPr lang="en-IN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AMR          1.881213e+07 </a:t>
            </a:r>
          </a:p>
          <a:p>
            <a:r>
              <a:rPr lang="en-IN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EMR          2.260658e+07 </a:t>
            </a:r>
          </a:p>
          <a:p>
            <a:r>
              <a:rPr lang="en-IN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EUR           1.641903e+07 </a:t>
            </a:r>
          </a:p>
          <a:p>
            <a:r>
              <a:rPr lang="en-IN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            1.515638e+08 </a:t>
            </a:r>
          </a:p>
          <a:p>
            <a:r>
              <a:rPr lang="en-IN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WPR           4.748788e+07</a:t>
            </a:r>
          </a:p>
          <a:p>
            <a:r>
              <a:rPr lang="en-IN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Name: Estimated total population number, </a:t>
            </a:r>
            <a:r>
              <a:rPr lang="en-IN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IN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float64</a:t>
            </a: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A57CA9-BC5F-B8F1-4D39-E502635B8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64865" y="29068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Case Study Slide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CC075D-614D-9B26-1599-805CD393A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3664" y="19128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4665" descr="Icon of graph. ">
            <a:extLst>
              <a:ext uri="{FF2B5EF4-FFF2-40B4-BE49-F238E27FC236}">
                <a16:creationId xmlns:a16="http://schemas.microsoft.com/office/drawing/2014/main" id="{F96ED047-EE6E-F043-C437-382C444BCAB8}"/>
              </a:ext>
            </a:extLst>
          </p:cNvPr>
          <p:cNvSpPr>
            <a:spLocks/>
          </p:cNvSpPr>
          <p:nvPr/>
        </p:nvSpPr>
        <p:spPr bwMode="auto">
          <a:xfrm>
            <a:off x="4564865" y="514350"/>
            <a:ext cx="347679" cy="529248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26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2CBA57-1D8F-5579-381A-B1591D558A67}"/>
              </a:ext>
            </a:extLst>
          </p:cNvPr>
          <p:cNvSpPr txBox="1"/>
          <p:nvPr/>
        </p:nvSpPr>
        <p:spPr>
          <a:xfrm>
            <a:off x="439271" y="1352550"/>
            <a:ext cx="9466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5.6. Outlier Detection: Checking For Outliers In 'Estimated Total Population Number' Using Box Plots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46114-6A5E-3FBE-82CC-386700461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24" y="2675716"/>
            <a:ext cx="7727576" cy="408622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E7E76B-6ED3-B4B0-4A16-F01D33D0C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73575" y="37573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Case Study Slide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8B109F-CC77-D6A7-A23D-E4B1BD2AE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70814" y="276334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4665" descr="Icon of graph. ">
            <a:extLst>
              <a:ext uri="{FF2B5EF4-FFF2-40B4-BE49-F238E27FC236}">
                <a16:creationId xmlns:a16="http://schemas.microsoft.com/office/drawing/2014/main" id="{691841C5-9BCA-9001-D204-8E49F53F370D}"/>
              </a:ext>
            </a:extLst>
          </p:cNvPr>
          <p:cNvSpPr>
            <a:spLocks/>
          </p:cNvSpPr>
          <p:nvPr/>
        </p:nvSpPr>
        <p:spPr bwMode="auto">
          <a:xfrm>
            <a:off x="4658511" y="572395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A24A23-FBDF-8C9A-4985-7815F6A65911}"/>
              </a:ext>
            </a:extLst>
          </p:cNvPr>
          <p:cNvCxnSpPr/>
          <p:nvPr/>
        </p:nvCxnSpPr>
        <p:spPr>
          <a:xfrm>
            <a:off x="0" y="657225"/>
            <a:ext cx="422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914DEA-DD6E-07D0-FA4C-B26F6B780B4F}"/>
              </a:ext>
            </a:extLst>
          </p:cNvPr>
          <p:cNvCxnSpPr>
            <a:stCxn id="7" idx="3"/>
          </p:cNvCxnSpPr>
          <p:nvPr/>
        </p:nvCxnSpPr>
        <p:spPr>
          <a:xfrm flipV="1">
            <a:off x="8134350" y="733425"/>
            <a:ext cx="4057650" cy="1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413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903391-4048-EA93-B7E6-CEEDCABA25EE}"/>
              </a:ext>
            </a:extLst>
          </p:cNvPr>
          <p:cNvSpPr txBox="1"/>
          <p:nvPr/>
        </p:nvSpPr>
        <p:spPr>
          <a:xfrm>
            <a:off x="370326" y="1359767"/>
            <a:ext cx="38206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5.7. Average TB Prevalence for each year</a:t>
            </a:r>
          </a:p>
          <a:p>
            <a:endParaRPr lang="en-US" sz="1600" dirty="0"/>
          </a:p>
          <a:p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Year </a:t>
            </a:r>
          </a:p>
          <a:p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1990-01-01 226.722642</a:t>
            </a:r>
          </a:p>
          <a:p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1991-01-01 225.237264 </a:t>
            </a:r>
          </a:p>
          <a:p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1992-01-01 224.221698 </a:t>
            </a:r>
          </a:p>
          <a:p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1993-01-01 222.452830 </a:t>
            </a:r>
          </a:p>
          <a:p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1994-01-01 225.298585 </a:t>
            </a:r>
          </a:p>
          <a:p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1995-01-01 224.141509 </a:t>
            </a:r>
          </a:p>
          <a:p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1996-01-01 224.766038 </a:t>
            </a:r>
          </a:p>
          <a:p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1997-01-01 225.239623 </a:t>
            </a:r>
          </a:p>
          <a:p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1998-01-01 221.383019 </a:t>
            </a:r>
          </a:p>
          <a:p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1999-01-01 217.279717 </a:t>
            </a:r>
          </a:p>
          <a:p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2000-01-01 211.289623 </a:t>
            </a:r>
          </a:p>
          <a:p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2001-01-01 204.732547 </a:t>
            </a:r>
          </a:p>
          <a:p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2002-01-01 204.254460 </a:t>
            </a:r>
          </a:p>
          <a:p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Prevalence, </a:t>
            </a:r>
            <a:r>
              <a:rPr lang="en-US" sz="1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float64</a:t>
            </a:r>
            <a:endParaRPr lang="en-IN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1E95EC-851C-C1A0-D42E-C7E80633F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33435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Case Study Slide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72D52D-6962-88F0-6AAC-0F862628F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62851" y="23495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665" descr="Icon of graph. ">
            <a:extLst>
              <a:ext uri="{FF2B5EF4-FFF2-40B4-BE49-F238E27FC236}">
                <a16:creationId xmlns:a16="http://schemas.microsoft.com/office/drawing/2014/main" id="{6D95FC37-CBAB-89DF-9A96-F618F92F730B}"/>
              </a:ext>
            </a:extLst>
          </p:cNvPr>
          <p:cNvSpPr>
            <a:spLocks/>
          </p:cNvSpPr>
          <p:nvPr/>
        </p:nvSpPr>
        <p:spPr bwMode="auto">
          <a:xfrm>
            <a:off x="4450548" y="531011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82965-C880-7FB9-445C-AEB5F0477241}"/>
              </a:ext>
            </a:extLst>
          </p:cNvPr>
          <p:cNvSpPr txBox="1"/>
          <p:nvPr/>
        </p:nvSpPr>
        <p:spPr>
          <a:xfrm>
            <a:off x="3325027" y="2294467"/>
            <a:ext cx="2946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2003-01-01 194.928685 </a:t>
            </a:r>
          </a:p>
          <a:p>
            <a:r>
              <a:rPr lang="en-US" sz="1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2004-01-01 189.620376 </a:t>
            </a:r>
          </a:p>
          <a:p>
            <a:r>
              <a:rPr lang="en-US" sz="1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2005-01-01 183.442523 </a:t>
            </a:r>
          </a:p>
          <a:p>
            <a:r>
              <a:rPr lang="en-US" sz="1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2006-01-01 178.107944 </a:t>
            </a:r>
          </a:p>
          <a:p>
            <a:r>
              <a:rPr lang="en-US" sz="1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2007-01-01 169.699533 </a:t>
            </a:r>
          </a:p>
          <a:p>
            <a:r>
              <a:rPr lang="en-US" sz="1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2008-01-01 162.316822 </a:t>
            </a:r>
          </a:p>
          <a:p>
            <a:r>
              <a:rPr lang="en-US" sz="1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2009-01-01 155.761215 </a:t>
            </a:r>
          </a:p>
          <a:p>
            <a:r>
              <a:rPr lang="en-US" sz="1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2010-01-01 149.781019 </a:t>
            </a:r>
          </a:p>
          <a:p>
            <a:r>
              <a:rPr lang="en-US" sz="1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2011-01-01 146.095714 </a:t>
            </a:r>
          </a:p>
          <a:p>
            <a:r>
              <a:rPr lang="en-US" sz="1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2012-01-01 142.902535 </a:t>
            </a:r>
          </a:p>
          <a:p>
            <a:r>
              <a:rPr lang="en-US" sz="1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2013-01-01 141.170323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811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EC50B1-B501-0456-D537-76A6056DEBD8}"/>
              </a:ext>
            </a:extLst>
          </p:cNvPr>
          <p:cNvSpPr txBox="1"/>
          <p:nvPr/>
        </p:nvSpPr>
        <p:spPr>
          <a:xfrm>
            <a:off x="228600" y="1437430"/>
            <a:ext cx="10842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5.8. Countries with High TB And HIV Prevalence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5810F-889D-37BC-DE96-F47D7E6BDDFB}"/>
              </a:ext>
            </a:extLst>
          </p:cNvPr>
          <p:cNvSpPr txBox="1"/>
          <p:nvPr/>
        </p:nvSpPr>
        <p:spPr>
          <a:xfrm>
            <a:off x="695325" y="2133600"/>
            <a:ext cx="91344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Countries/Territories with High TB and HIV Prevalence</a:t>
            </a: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Country or territory name Region  TB Prevalence  HIV Prevalence</a:t>
            </a:r>
          </a:p>
          <a:p>
            <a:r>
              <a:rPr lang="en-US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628                   Botswana    AFR          949.0            79.0</a:t>
            </a:r>
          </a:p>
          <a:p>
            <a:r>
              <a:rPr lang="en-US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629                   Botswana    AFR          975.0           127.0</a:t>
            </a:r>
          </a:p>
          <a:p>
            <a:r>
              <a:rPr lang="en-US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630                   Botswana    AFR          992.0           192.0</a:t>
            </a:r>
          </a:p>
          <a:p>
            <a:r>
              <a:rPr lang="en-US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631                   Botswana    AFR          987.0           271.0</a:t>
            </a:r>
          </a:p>
          <a:p>
            <a:r>
              <a:rPr lang="en-US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632                   Botswana    AFR          961.0           359.0</a:t>
            </a:r>
          </a:p>
          <a:p>
            <a:r>
              <a:rPr lang="en-US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...                        ...    ...            ...             ...</a:t>
            </a:r>
          </a:p>
          <a:p>
            <a:r>
              <a:rPr lang="en-US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5079                    Zambia    AFR          600.0           530.0</a:t>
            </a:r>
          </a:p>
          <a:p>
            <a:r>
              <a:rPr lang="en-US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5080                    Zambia    AFR          579.0           519.0</a:t>
            </a:r>
          </a:p>
          <a:p>
            <a:r>
              <a:rPr lang="en-US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5081                    Zambia    AFR          557.0           503.0</a:t>
            </a:r>
          </a:p>
          <a:p>
            <a:r>
              <a:rPr lang="en-US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5082                    Zambia    AFR          531.0           485.0</a:t>
            </a:r>
          </a:p>
          <a:p>
            <a:r>
              <a:rPr lang="en-US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5083                    Zambia    AFR          504.0           466.0</a:t>
            </a:r>
          </a:p>
          <a:p>
            <a:endParaRPr lang="en-US" b="0" i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[185 rows x 4 columns]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0B8FFE-9973-2158-6B58-3204D8B82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8150" y="296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Case Study Slide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550A75-50A1-4871-FC9D-5E9B8D5E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45389" y="197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4665" descr="Icon of graph. ">
            <a:extLst>
              <a:ext uri="{FF2B5EF4-FFF2-40B4-BE49-F238E27FC236}">
                <a16:creationId xmlns:a16="http://schemas.microsoft.com/office/drawing/2014/main" id="{6E58AB23-5B37-099A-F85F-F488D5F4DB7F}"/>
              </a:ext>
            </a:extLst>
          </p:cNvPr>
          <p:cNvSpPr>
            <a:spLocks/>
          </p:cNvSpPr>
          <p:nvPr/>
        </p:nvSpPr>
        <p:spPr bwMode="auto">
          <a:xfrm>
            <a:off x="4433086" y="493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38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8D3E6D-5FDE-A48F-BD46-B15A6B275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5250" y="137502"/>
            <a:ext cx="3978990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Country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Prevalance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Freeform 1676" descr="Icon of check box. ">
            <a:extLst>
              <a:ext uri="{FF2B5EF4-FFF2-40B4-BE49-F238E27FC236}">
                <a16:creationId xmlns:a16="http://schemas.microsoft.com/office/drawing/2014/main" id="{CE99A426-451D-72AF-006B-29350FC3281C}"/>
              </a:ext>
            </a:extLst>
          </p:cNvPr>
          <p:cNvSpPr>
            <a:spLocks noEditPoints="1"/>
          </p:cNvSpPr>
          <p:nvPr/>
        </p:nvSpPr>
        <p:spPr bwMode="auto">
          <a:xfrm>
            <a:off x="4091146" y="335121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72BA87-2467-F9CA-BD9B-752B10C37429}"/>
              </a:ext>
            </a:extLst>
          </p:cNvPr>
          <p:cNvCxnSpPr/>
          <p:nvPr/>
        </p:nvCxnSpPr>
        <p:spPr>
          <a:xfrm>
            <a:off x="0" y="419100"/>
            <a:ext cx="3905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3E9A20-65F8-D084-AA00-2CD671B52AF4}"/>
              </a:ext>
            </a:extLst>
          </p:cNvPr>
          <p:cNvCxnSpPr/>
          <p:nvPr/>
        </p:nvCxnSpPr>
        <p:spPr>
          <a:xfrm>
            <a:off x="7884240" y="419100"/>
            <a:ext cx="4307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E2D18B-3CF0-2B23-1240-89C1CE601844}"/>
              </a:ext>
            </a:extLst>
          </p:cNvPr>
          <p:cNvSpPr txBox="1"/>
          <p:nvPr/>
        </p:nvSpPr>
        <p:spPr>
          <a:xfrm>
            <a:off x="248708" y="1122436"/>
            <a:ext cx="962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6.1. Trend of 'Estimated prevalence of TB' over the years for a specific country or territory (e.g., Afghanistan)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51D544-B176-6F3C-3DCD-AB129A77D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870" y="1905000"/>
            <a:ext cx="8096250" cy="461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93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48284-B045-3823-724D-38A99E3AB6D0}"/>
              </a:ext>
            </a:extLst>
          </p:cNvPr>
          <p:cNvSpPr txBox="1"/>
          <p:nvPr/>
        </p:nvSpPr>
        <p:spPr>
          <a:xfrm>
            <a:off x="388408" y="1236935"/>
            <a:ext cx="9492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6.2.  TB Prevalence in countries / territory with hight TB and HIV prevalence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0457B-B928-6845-6956-4DECDE71F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941" y="2241842"/>
            <a:ext cx="9136592" cy="44767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BD0E64-1B30-8C7B-FA99-B76854460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6505" y="178092"/>
            <a:ext cx="3978990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Country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Prevalance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E1E10B-4A09-FC77-87E7-792313997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95380" y="78690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1676" descr="Icon of check box. ">
            <a:extLst>
              <a:ext uri="{FF2B5EF4-FFF2-40B4-BE49-F238E27FC236}">
                <a16:creationId xmlns:a16="http://schemas.microsoft.com/office/drawing/2014/main" id="{3CFDC3F8-CF65-A308-E5A5-B3514C6DD626}"/>
              </a:ext>
            </a:extLst>
          </p:cNvPr>
          <p:cNvSpPr>
            <a:spLocks noEditPoints="1"/>
          </p:cNvSpPr>
          <p:nvPr/>
        </p:nvSpPr>
        <p:spPr bwMode="auto">
          <a:xfrm>
            <a:off x="4292401" y="375711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493807-812A-1F3C-C7E4-1F7DC0585448}"/>
              </a:ext>
            </a:extLst>
          </p:cNvPr>
          <p:cNvCxnSpPr/>
          <p:nvPr/>
        </p:nvCxnSpPr>
        <p:spPr>
          <a:xfrm>
            <a:off x="0" y="438150"/>
            <a:ext cx="3943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D830F9-03B9-176C-B2B4-7C69CF158F62}"/>
              </a:ext>
            </a:extLst>
          </p:cNvPr>
          <p:cNvCxnSpPr/>
          <p:nvPr/>
        </p:nvCxnSpPr>
        <p:spPr>
          <a:xfrm>
            <a:off x="8085495" y="375711"/>
            <a:ext cx="4106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941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6D43E-CF7A-2185-ADA6-97D73CDB151F}"/>
              </a:ext>
            </a:extLst>
          </p:cNvPr>
          <p:cNvSpPr txBox="1"/>
          <p:nvPr/>
        </p:nvSpPr>
        <p:spPr>
          <a:xfrm>
            <a:off x="422274" y="11811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6.3. 'HIV Prevalence' compare across different countries or territories in a specific region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80ED2-B101-57F8-B150-B8F78A47A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1" y="2036982"/>
            <a:ext cx="10854266" cy="474488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0152A6-0221-BD41-E91B-3B202A7F6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54428" y="230552"/>
            <a:ext cx="3978990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Country / Region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Prevalance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5B1B7D-432A-91F1-BFFE-BEDA03922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4528" y="131150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676" descr="Icon of check box. ">
            <a:extLst>
              <a:ext uri="{FF2B5EF4-FFF2-40B4-BE49-F238E27FC236}">
                <a16:creationId xmlns:a16="http://schemas.microsoft.com/office/drawing/2014/main" id="{1696121E-F413-793B-AF8E-7FC5D7609ABC}"/>
              </a:ext>
            </a:extLst>
          </p:cNvPr>
          <p:cNvSpPr>
            <a:spLocks noEditPoints="1"/>
          </p:cNvSpPr>
          <p:nvPr/>
        </p:nvSpPr>
        <p:spPr bwMode="auto">
          <a:xfrm>
            <a:off x="4181549" y="449579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47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D08711-C9BB-EB82-A99A-1EFED10F6F56}"/>
              </a:ext>
            </a:extLst>
          </p:cNvPr>
          <p:cNvSpPr txBox="1"/>
          <p:nvPr/>
        </p:nvSpPr>
        <p:spPr>
          <a:xfrm>
            <a:off x="533400" y="1095375"/>
            <a:ext cx="978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6.3. What is the average 'Estimated total population number' for each country or territory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D3D03-AA8F-B4D1-DF3C-BCB0E1613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867" y="1585358"/>
            <a:ext cx="9486600" cy="516560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046450-E085-C6BC-282C-2728EFA18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6506" y="134326"/>
            <a:ext cx="3978990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Country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Prevalance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A04131-DC57-EACC-CA6F-66BA3A059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95380" y="34924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1676" descr="Icon of check box. ">
            <a:extLst>
              <a:ext uri="{FF2B5EF4-FFF2-40B4-BE49-F238E27FC236}">
                <a16:creationId xmlns:a16="http://schemas.microsoft.com/office/drawing/2014/main" id="{F4A587B9-5F82-5C97-2E53-4F19A25BE8C8}"/>
              </a:ext>
            </a:extLst>
          </p:cNvPr>
          <p:cNvSpPr>
            <a:spLocks noEditPoints="1"/>
          </p:cNvSpPr>
          <p:nvPr/>
        </p:nvSpPr>
        <p:spPr bwMode="auto">
          <a:xfrm>
            <a:off x="4292401" y="425391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D73882-9948-0798-8F22-0EDA5D9E84D1}"/>
              </a:ext>
            </a:extLst>
          </p:cNvPr>
          <p:cNvCxnSpPr/>
          <p:nvPr/>
        </p:nvCxnSpPr>
        <p:spPr>
          <a:xfrm>
            <a:off x="0" y="425391"/>
            <a:ext cx="3971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48D753-F07B-6817-5343-4DFB0323E30F}"/>
              </a:ext>
            </a:extLst>
          </p:cNvPr>
          <p:cNvCxnSpPr/>
          <p:nvPr/>
        </p:nvCxnSpPr>
        <p:spPr>
          <a:xfrm>
            <a:off x="8085495" y="425391"/>
            <a:ext cx="4106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22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43483"/>
            <a:ext cx="11734800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45278" y="1602152"/>
            <a:ext cx="3978990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Country / Region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Prevalance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Case Study Slide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92949" y="5154978"/>
            <a:ext cx="4260851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Correlation Analysis Slide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69285" y="160215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Trend Analysis Slide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8698" y="333164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Regional Comparison Slide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8432" y="5163621"/>
            <a:ext cx="39528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3.Year  Detection Slide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4" grpId="0" animBg="1"/>
      <p:bldP spid="35" grpId="0" animBg="1"/>
      <p:bldP spid="4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1533" y="3013055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/>
              <a:t>Thank You</a:t>
            </a:r>
            <a:endParaRPr lang="en-US" sz="7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E9CAA-E8FB-73E5-C884-25715B1DBF96}"/>
              </a:ext>
            </a:extLst>
          </p:cNvPr>
          <p:cNvSpPr txBox="1"/>
          <p:nvPr/>
        </p:nvSpPr>
        <p:spPr>
          <a:xfrm>
            <a:off x="3649133" y="5884333"/>
            <a:ext cx="450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Presenting by :- Rutuja Kawade</a:t>
            </a: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15350" y="522898"/>
            <a:ext cx="36766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32232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4AE94FC-17AB-FDC3-6811-7407BE8E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24337" y="152399"/>
            <a:ext cx="408622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Trend Analysis Slide</a:t>
            </a:r>
          </a:p>
        </p:txBody>
      </p:sp>
      <p:grpSp>
        <p:nvGrpSpPr>
          <p:cNvPr id="4" name="Group 3" descr="Icons of bar chart and line graph.">
            <a:extLst>
              <a:ext uri="{FF2B5EF4-FFF2-40B4-BE49-F238E27FC236}">
                <a16:creationId xmlns:a16="http://schemas.microsoft.com/office/drawing/2014/main" id="{9804386E-EFEA-A5F6-C973-FE336AA18919}"/>
              </a:ext>
            </a:extLst>
          </p:cNvPr>
          <p:cNvGrpSpPr/>
          <p:nvPr/>
        </p:nvGrpSpPr>
        <p:grpSpPr>
          <a:xfrm>
            <a:off x="7758096" y="360782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5" name="Freeform 372">
              <a:extLst>
                <a:ext uri="{FF2B5EF4-FFF2-40B4-BE49-F238E27FC236}">
                  <a16:creationId xmlns:a16="http://schemas.microsoft.com/office/drawing/2014/main" id="{64976DA1-8FD5-F6D4-08A4-9E8040AA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373">
              <a:extLst>
                <a:ext uri="{FF2B5EF4-FFF2-40B4-BE49-F238E27FC236}">
                  <a16:creationId xmlns:a16="http://schemas.microsoft.com/office/drawing/2014/main" id="{4067167D-AED2-805E-BC29-87E70AFAC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451522-46E9-CF36-1AFA-F02846D89C0E}"/>
              </a:ext>
            </a:extLst>
          </p:cNvPr>
          <p:cNvSpPr txBox="1"/>
          <p:nvPr/>
        </p:nvSpPr>
        <p:spPr>
          <a:xfrm>
            <a:off x="671511" y="1216486"/>
            <a:ext cx="111918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Formulating Targeted Public Health Policies And Interventions To Combat Tuberculosis (TB) And HIV Co-infection In Different Regions Or Countries/Territories?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n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1.1.1) AVG TB &amp; HIV prevalance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11598-1ECE-1622-C0D2-D3505F096CDA}"/>
              </a:ext>
            </a:extLst>
          </p:cNvPr>
          <p:cNvSpPr txBox="1"/>
          <p:nvPr/>
        </p:nvSpPr>
        <p:spPr>
          <a:xfrm>
            <a:off x="1543052" y="2705100"/>
            <a:ext cx="4381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n-NO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 Avg </a:t>
            </a:r>
          </a:p>
          <a:p>
            <a:endParaRPr lang="nn-NO" dirty="0"/>
          </a:p>
          <a:p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s-ES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AFR 127.915940 </a:t>
            </a:r>
          </a:p>
          <a:p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AMR 7.207141 </a:t>
            </a:r>
          </a:p>
          <a:p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EMR 5.845758 </a:t>
            </a:r>
          </a:p>
          <a:p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EUR 1.203267 </a:t>
            </a:r>
          </a:p>
          <a:p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SEA 6.778333 </a:t>
            </a:r>
          </a:p>
          <a:p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WPR 5.117262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026B84-6532-4B2F-8CEF-3E584A8527B5}"/>
              </a:ext>
            </a:extLst>
          </p:cNvPr>
          <p:cNvSpPr txBox="1"/>
          <p:nvPr/>
        </p:nvSpPr>
        <p:spPr>
          <a:xfrm>
            <a:off x="6267449" y="2714625"/>
            <a:ext cx="4838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 </a:t>
            </a:r>
            <a:r>
              <a:rPr lang="en-IN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s-ES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AFR 370.672087 </a:t>
            </a:r>
          </a:p>
          <a:p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AMR 62.349430 </a:t>
            </a:r>
          </a:p>
          <a:p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EMR 152.626705 </a:t>
            </a:r>
          </a:p>
          <a:p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EUR 97.766315 </a:t>
            </a:r>
          </a:p>
          <a:p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SEA 407.630952 </a:t>
            </a:r>
          </a:p>
          <a:p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WPR 241.363542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E20417-8B7C-9932-CBF7-0BBB8D099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00475" y="10927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Trend Analysis Slide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C50656-A9A5-7528-3690-E4D5C5BBC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562" y="16262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 descr="Icons of bar chart and line graph.">
            <a:extLst>
              <a:ext uri="{FF2B5EF4-FFF2-40B4-BE49-F238E27FC236}">
                <a16:creationId xmlns:a16="http://schemas.microsoft.com/office/drawing/2014/main" id="{705C06EB-C7FC-D2B4-84D4-8A53FAE49379}"/>
              </a:ext>
            </a:extLst>
          </p:cNvPr>
          <p:cNvGrpSpPr/>
          <p:nvPr/>
        </p:nvGrpSpPr>
        <p:grpSpPr>
          <a:xfrm>
            <a:off x="7287411" y="410361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2" name="Freeform 372">
              <a:extLst>
                <a:ext uri="{FF2B5EF4-FFF2-40B4-BE49-F238E27FC236}">
                  <a16:creationId xmlns:a16="http://schemas.microsoft.com/office/drawing/2014/main" id="{F6D9CF31-99B1-0F58-3A8C-3CD1B4A9C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373">
              <a:extLst>
                <a:ext uri="{FF2B5EF4-FFF2-40B4-BE49-F238E27FC236}">
                  <a16:creationId xmlns:a16="http://schemas.microsoft.com/office/drawing/2014/main" id="{26C76FB1-EC9A-6B60-82DC-F9F776335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CF91D5-4674-6D14-3BC6-64DE02F09EC1}"/>
              </a:ext>
            </a:extLst>
          </p:cNvPr>
          <p:cNvCxnSpPr/>
          <p:nvPr/>
        </p:nvCxnSpPr>
        <p:spPr>
          <a:xfrm>
            <a:off x="0" y="525614"/>
            <a:ext cx="3841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3963A5-BF7D-DA94-03C1-F544C4BF61F8}"/>
              </a:ext>
            </a:extLst>
          </p:cNvPr>
          <p:cNvCxnSpPr>
            <a:stCxn id="6" idx="6"/>
          </p:cNvCxnSpPr>
          <p:nvPr/>
        </p:nvCxnSpPr>
        <p:spPr>
          <a:xfrm>
            <a:off x="7780362" y="486162"/>
            <a:ext cx="4194175" cy="16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924946-40E4-1F62-EAA1-1DF302ED95DD}"/>
              </a:ext>
            </a:extLst>
          </p:cNvPr>
          <p:cNvSpPr txBox="1"/>
          <p:nvPr/>
        </p:nvSpPr>
        <p:spPr>
          <a:xfrm>
            <a:off x="304824" y="1120115"/>
            <a:ext cx="1105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1.2. Visualize the average prevalence of TB and HIV-positive cases by region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04D75A6-8018-D41F-13D6-275D0EBB1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1734320"/>
            <a:ext cx="8229600" cy="500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C87D12-5D55-F4F5-5FDF-C86298129426}"/>
              </a:ext>
            </a:extLst>
          </p:cNvPr>
          <p:cNvSpPr txBox="1"/>
          <p:nvPr/>
        </p:nvSpPr>
        <p:spPr>
          <a:xfrm>
            <a:off x="316657" y="1181539"/>
            <a:ext cx="752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Dstribuation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'TB Prevalence' Across Different Years?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D0F33-CF15-AADE-D2F0-4056F9170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43" y="1769413"/>
            <a:ext cx="8472196" cy="494664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1ED229-4CC2-D743-6A07-BAAAB708B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81375" y="180468"/>
            <a:ext cx="39528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3.Year  Detection Slide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728FE0-EDD1-006D-1A38-3078827D8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43232" y="8106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 descr="Icon of gears. ">
            <a:extLst>
              <a:ext uri="{FF2B5EF4-FFF2-40B4-BE49-F238E27FC236}">
                <a16:creationId xmlns:a16="http://schemas.microsoft.com/office/drawing/2014/main" id="{46E9AA0D-57E7-9722-1839-582EBE23EF49}"/>
              </a:ext>
            </a:extLst>
          </p:cNvPr>
          <p:cNvGrpSpPr/>
          <p:nvPr/>
        </p:nvGrpSpPr>
        <p:grpSpPr>
          <a:xfrm>
            <a:off x="7213132" y="408822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9" name="Freeform 4359">
              <a:extLst>
                <a:ext uri="{FF2B5EF4-FFF2-40B4-BE49-F238E27FC236}">
                  <a16:creationId xmlns:a16="http://schemas.microsoft.com/office/drawing/2014/main" id="{41A56859-797F-102B-4529-A8C1B6D628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4360">
              <a:extLst>
                <a:ext uri="{FF2B5EF4-FFF2-40B4-BE49-F238E27FC236}">
                  <a16:creationId xmlns:a16="http://schemas.microsoft.com/office/drawing/2014/main" id="{22929E3E-3993-D04B-DC93-57CD387375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2755E3-218C-4BD3-6AA0-302C05074424}"/>
              </a:ext>
            </a:extLst>
          </p:cNvPr>
          <p:cNvCxnSpPr/>
          <p:nvPr/>
        </p:nvCxnSpPr>
        <p:spPr>
          <a:xfrm>
            <a:off x="0" y="523875"/>
            <a:ext cx="3381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62FC5A-AEBB-CF9A-DDE3-33B77ACB6187}"/>
              </a:ext>
            </a:extLst>
          </p:cNvPr>
          <p:cNvCxnSpPr>
            <a:cxnSpLocks/>
          </p:cNvCxnSpPr>
          <p:nvPr/>
        </p:nvCxnSpPr>
        <p:spPr>
          <a:xfrm flipV="1">
            <a:off x="7683032" y="451319"/>
            <a:ext cx="4508968" cy="27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24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E4FD9F-C47A-B1DC-7E45-0DFC2CF7D188}"/>
              </a:ext>
            </a:extLst>
          </p:cNvPr>
          <p:cNvSpPr txBox="1"/>
          <p:nvPr/>
        </p:nvSpPr>
        <p:spPr>
          <a:xfrm>
            <a:off x="303119" y="1222043"/>
            <a:ext cx="8625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3.3. Distribution Of 'Case Detection Rate (All Forms), Percent' For Different Year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AD6CA-BCD8-2A78-72AB-1582B1916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553" y="1876425"/>
            <a:ext cx="8812306" cy="473343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88AA76-C4C5-7DEC-E889-EC5D212AD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6832" y="248142"/>
            <a:ext cx="39528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3.Year  Detection Slide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029AA9-CB32-BFC6-3C30-A3F0FCEA2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58000" y="140097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 descr="Icon of gears. ">
            <a:extLst>
              <a:ext uri="{FF2B5EF4-FFF2-40B4-BE49-F238E27FC236}">
                <a16:creationId xmlns:a16="http://schemas.microsoft.com/office/drawing/2014/main" id="{9202DC79-1942-03A8-48E5-81C32F423733}"/>
              </a:ext>
            </a:extLst>
          </p:cNvPr>
          <p:cNvGrpSpPr/>
          <p:nvPr/>
        </p:nvGrpSpPr>
        <p:grpSpPr>
          <a:xfrm>
            <a:off x="7155982" y="438079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9" name="Freeform 4359">
              <a:extLst>
                <a:ext uri="{FF2B5EF4-FFF2-40B4-BE49-F238E27FC236}">
                  <a16:creationId xmlns:a16="http://schemas.microsoft.com/office/drawing/2014/main" id="{BB303C34-9243-DD7F-2F93-4B11D4C68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4360">
              <a:extLst>
                <a:ext uri="{FF2B5EF4-FFF2-40B4-BE49-F238E27FC236}">
                  <a16:creationId xmlns:a16="http://schemas.microsoft.com/office/drawing/2014/main" id="{B3C1BF43-003A-3D87-AFF4-0FF78D3311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ECFC34-EEE6-ECC2-7E37-2B38ABE933A9}"/>
              </a:ext>
            </a:extLst>
          </p:cNvPr>
          <p:cNvCxnSpPr/>
          <p:nvPr/>
        </p:nvCxnSpPr>
        <p:spPr>
          <a:xfrm>
            <a:off x="0" y="514350"/>
            <a:ext cx="3457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9C8021-03F9-BF13-8F1E-9082B851094B}"/>
              </a:ext>
            </a:extLst>
          </p:cNvPr>
          <p:cNvCxnSpPr>
            <a:stCxn id="7" idx="6"/>
          </p:cNvCxnSpPr>
          <p:nvPr/>
        </p:nvCxnSpPr>
        <p:spPr>
          <a:xfrm flipV="1">
            <a:off x="7797800" y="580224"/>
            <a:ext cx="4394200" cy="29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1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0A11F-685E-4A3B-2CF2-12CA6997B8D1}"/>
              </a:ext>
            </a:extLst>
          </p:cNvPr>
          <p:cNvSpPr txBox="1"/>
          <p:nvPr/>
        </p:nvSpPr>
        <p:spPr>
          <a:xfrm>
            <a:off x="485775" y="1211340"/>
            <a:ext cx="10191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 Case Detection Rate Analysis: Analyzing the distribution of 'Case detection rate (all forms), percent' for different years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B112D-4BAE-BAE5-91C9-F092FF513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130" y="2281237"/>
            <a:ext cx="7270376" cy="431482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D303A0-D399-AA63-B712-B6D416300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72057" y="261938"/>
            <a:ext cx="39528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3.Year  Detection Slide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9F2E0C-0012-B82C-D52E-64A136505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53225" y="153893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 descr="Icon of gears. ">
            <a:extLst>
              <a:ext uri="{FF2B5EF4-FFF2-40B4-BE49-F238E27FC236}">
                <a16:creationId xmlns:a16="http://schemas.microsoft.com/office/drawing/2014/main" id="{446ACC6C-B351-AB6C-34DE-F24A70247C03}"/>
              </a:ext>
            </a:extLst>
          </p:cNvPr>
          <p:cNvGrpSpPr/>
          <p:nvPr/>
        </p:nvGrpSpPr>
        <p:grpSpPr>
          <a:xfrm>
            <a:off x="7051207" y="451875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9" name="Freeform 4359">
              <a:extLst>
                <a:ext uri="{FF2B5EF4-FFF2-40B4-BE49-F238E27FC236}">
                  <a16:creationId xmlns:a16="http://schemas.microsoft.com/office/drawing/2014/main" id="{60469A66-87F0-5843-CAB3-91535ED7D3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4360">
              <a:extLst>
                <a:ext uri="{FF2B5EF4-FFF2-40B4-BE49-F238E27FC236}">
                  <a16:creationId xmlns:a16="http://schemas.microsoft.com/office/drawing/2014/main" id="{3378C723-7992-CDDA-C9B8-9AD1007E69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F02555-AA34-320E-4520-539518819C4A}"/>
              </a:ext>
            </a:extLst>
          </p:cNvPr>
          <p:cNvCxnSpPr/>
          <p:nvPr/>
        </p:nvCxnSpPr>
        <p:spPr>
          <a:xfrm>
            <a:off x="0" y="484297"/>
            <a:ext cx="3409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26F418-4616-8F71-C46A-06541ECB125D}"/>
              </a:ext>
            </a:extLst>
          </p:cNvPr>
          <p:cNvCxnSpPr>
            <a:stCxn id="7" idx="6"/>
          </p:cNvCxnSpPr>
          <p:nvPr/>
        </p:nvCxnSpPr>
        <p:spPr>
          <a:xfrm flipV="1">
            <a:off x="7693025" y="594020"/>
            <a:ext cx="4498975" cy="29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359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5BA47-C1F2-FD2B-91A4-45E8B4F93636}"/>
              </a:ext>
            </a:extLst>
          </p:cNvPr>
          <p:cNvSpPr txBox="1"/>
          <p:nvPr/>
        </p:nvSpPr>
        <p:spPr>
          <a:xfrm>
            <a:off x="476250" y="1000125"/>
            <a:ext cx="7362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 Trend of TB Prevalence over years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100A7D-A74A-1FE1-1661-A8DB6FE1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" y="1833562"/>
            <a:ext cx="9012612" cy="474653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DA4ED6-4345-BCDB-3D31-FE24FCBA8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57757" y="168370"/>
            <a:ext cx="39528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3.Year  Detection Slide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5C6D43-521E-FB27-B408-B2ADA2750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38925" y="60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 descr="Icon of gears. ">
            <a:extLst>
              <a:ext uri="{FF2B5EF4-FFF2-40B4-BE49-F238E27FC236}">
                <a16:creationId xmlns:a16="http://schemas.microsoft.com/office/drawing/2014/main" id="{FA7F2D25-14E5-2022-7D61-3620DBF6828C}"/>
              </a:ext>
            </a:extLst>
          </p:cNvPr>
          <p:cNvGrpSpPr/>
          <p:nvPr/>
        </p:nvGrpSpPr>
        <p:grpSpPr>
          <a:xfrm>
            <a:off x="6936907" y="358307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11" name="Freeform 4359">
              <a:extLst>
                <a:ext uri="{FF2B5EF4-FFF2-40B4-BE49-F238E27FC236}">
                  <a16:creationId xmlns:a16="http://schemas.microsoft.com/office/drawing/2014/main" id="{0FDAE5F8-7992-422D-3F41-299195E64C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4360">
              <a:extLst>
                <a:ext uri="{FF2B5EF4-FFF2-40B4-BE49-F238E27FC236}">
                  <a16:creationId xmlns:a16="http://schemas.microsoft.com/office/drawing/2014/main" id="{EA936C16-DF5F-D044-02C6-9783D0B25F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327984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245</TotalTime>
  <Words>1155</Words>
  <Application>Microsoft Office PowerPoint</Application>
  <PresentationFormat>Widescreen</PresentationFormat>
  <Paragraphs>212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Consolas</vt:lpstr>
      <vt:lpstr>Times New Roman</vt:lpstr>
      <vt:lpstr>Vapor Trail</vt:lpstr>
      <vt:lpstr>TB &amp; HIV Burden Country      Analysis            Presentation</vt:lpstr>
      <vt:lpstr>Project analysis slide 3</vt:lpstr>
      <vt:lpstr>Project analysis slide 2</vt:lpstr>
      <vt:lpstr>Project analysis slide 4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 &amp; HIV Burden Country  Analysis Presentation</dc:title>
  <dc:creator>rutuja kawade</dc:creator>
  <cp:lastModifiedBy>rutuja kawade</cp:lastModifiedBy>
  <cp:revision>5</cp:revision>
  <dcterms:created xsi:type="dcterms:W3CDTF">2024-03-23T16:13:32Z</dcterms:created>
  <dcterms:modified xsi:type="dcterms:W3CDTF">2024-03-24T10:54:15Z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