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56" r:id="rId4"/>
    <p:sldId id="257" r:id="rId5"/>
    <p:sldId id="258" r:id="rId6"/>
    <p:sldId id="259" r:id="rId7"/>
    <p:sldId id="260" r:id="rId8"/>
    <p:sldId id="261"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清原隆行" initials="清原隆行" lastIdx="2" clrIdx="0">
    <p:extLst>
      <p:ext uri="{19B8F6BF-5375-455C-9EA6-DF929625EA0E}">
        <p15:presenceInfo xmlns:p15="http://schemas.microsoft.com/office/powerpoint/2012/main" userId="1589905a6ba06c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1" d="100"/>
          <a:sy n="51" d="100"/>
        </p:scale>
        <p:origin x="102" y="63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03T19:32:36.110" idx="2">
    <p:pos x="10" y="10"/>
    <p:text>ここでスクリプトを記述してRigidBodyのAddForce関数を使用して、キューブをすっとばす</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1-03T19:32:36.110" idx="2">
    <p:pos x="10" y="10"/>
    <p:text>ここでスクリプトを記述してRigidBodyのAddForce関数を使用して、キューブをすっとばす</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BB0968C-E9F3-4698-88DD-095D60F4DF4C}" type="datetimeFigureOut">
              <a:rPr kumimoji="1" lang="ja-JP" altLang="en-US" smtClean="0"/>
              <a:t>2016/11/3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89B6C9-F53B-49AE-B176-6F737D5543FD}" type="slidenum">
              <a:rPr kumimoji="1" lang="ja-JP" altLang="en-US" smtClean="0"/>
              <a:t>‹#›</a:t>
            </a:fld>
            <a:endParaRPr kumimoji="1" lang="ja-JP" altLang="en-US"/>
          </a:p>
        </p:txBody>
      </p:sp>
    </p:spTree>
    <p:extLst>
      <p:ext uri="{BB962C8B-B14F-4D97-AF65-F5344CB8AC3E}">
        <p14:creationId xmlns:p14="http://schemas.microsoft.com/office/powerpoint/2010/main" val="302856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1BB0968C-E9F3-4698-88DD-095D60F4DF4C}" type="datetimeFigureOut">
              <a:rPr kumimoji="1" lang="ja-JP" altLang="en-US" smtClean="0"/>
              <a:t>2016/11/3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89B6C9-F53B-49AE-B176-6F737D5543FD}" type="slidenum">
              <a:rPr kumimoji="1" lang="ja-JP" altLang="en-US" smtClean="0"/>
              <a:t>‹#›</a:t>
            </a:fld>
            <a:endParaRPr kumimoji="1" lang="ja-JP" altLang="en-US"/>
          </a:p>
        </p:txBody>
      </p:sp>
    </p:spTree>
    <p:extLst>
      <p:ext uri="{BB962C8B-B14F-4D97-AF65-F5344CB8AC3E}">
        <p14:creationId xmlns:p14="http://schemas.microsoft.com/office/powerpoint/2010/main" val="3456519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1BB0968C-E9F3-4698-88DD-095D60F4DF4C}" type="datetimeFigureOut">
              <a:rPr kumimoji="1" lang="ja-JP" altLang="en-US" smtClean="0"/>
              <a:t>2016/11/3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89B6C9-F53B-49AE-B176-6F737D5543FD}" type="slidenum">
              <a:rPr kumimoji="1" lang="ja-JP" altLang="en-US" smtClean="0"/>
              <a:t>‹#›</a:t>
            </a:fld>
            <a:endParaRPr kumimoji="1" lang="ja-JP" altLang="en-US"/>
          </a:p>
        </p:txBody>
      </p:sp>
    </p:spTree>
    <p:extLst>
      <p:ext uri="{BB962C8B-B14F-4D97-AF65-F5344CB8AC3E}">
        <p14:creationId xmlns:p14="http://schemas.microsoft.com/office/powerpoint/2010/main" val="88452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1BB0968C-E9F3-4698-88DD-095D60F4DF4C}" type="datetimeFigureOut">
              <a:rPr kumimoji="1" lang="ja-JP" altLang="en-US" smtClean="0"/>
              <a:t>2016/11/3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89B6C9-F53B-49AE-B176-6F737D5543FD}" type="slidenum">
              <a:rPr kumimoji="1" lang="ja-JP" altLang="en-US" smtClean="0"/>
              <a:t>‹#›</a:t>
            </a:fld>
            <a:endParaRPr kumimoji="1" lang="ja-JP" altLang="en-US"/>
          </a:p>
        </p:txBody>
      </p:sp>
    </p:spTree>
    <p:extLst>
      <p:ext uri="{BB962C8B-B14F-4D97-AF65-F5344CB8AC3E}">
        <p14:creationId xmlns:p14="http://schemas.microsoft.com/office/powerpoint/2010/main" val="128268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1BB0968C-E9F3-4698-88DD-095D60F4DF4C}" type="datetimeFigureOut">
              <a:rPr kumimoji="1" lang="ja-JP" altLang="en-US" smtClean="0"/>
              <a:t>2016/11/3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89B6C9-F53B-49AE-B176-6F737D5543FD}" type="slidenum">
              <a:rPr kumimoji="1" lang="ja-JP" altLang="en-US" smtClean="0"/>
              <a:t>‹#›</a:t>
            </a:fld>
            <a:endParaRPr kumimoji="1" lang="ja-JP" altLang="en-US"/>
          </a:p>
        </p:txBody>
      </p:sp>
    </p:spTree>
    <p:extLst>
      <p:ext uri="{BB962C8B-B14F-4D97-AF65-F5344CB8AC3E}">
        <p14:creationId xmlns:p14="http://schemas.microsoft.com/office/powerpoint/2010/main" val="252991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5" name="日付プレースホルダー 4"/>
          <p:cNvSpPr>
            <a:spLocks noGrp="1"/>
          </p:cNvSpPr>
          <p:nvPr>
            <p:ph type="dt" sz="half" idx="10"/>
          </p:nvPr>
        </p:nvSpPr>
        <p:spPr/>
        <p:txBody>
          <a:bodyPr/>
          <a:lstStyle/>
          <a:p>
            <a:fld id="{1BB0968C-E9F3-4698-88DD-095D60F4DF4C}" type="datetimeFigureOut">
              <a:rPr kumimoji="1" lang="ja-JP" altLang="en-US" smtClean="0"/>
              <a:t>2016/11/3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F89B6C9-F53B-49AE-B176-6F737D5543FD}" type="slidenum">
              <a:rPr kumimoji="1" lang="ja-JP" altLang="en-US" smtClean="0"/>
              <a:t>‹#›</a:t>
            </a:fld>
            <a:endParaRPr kumimoji="1" lang="ja-JP" altLang="en-US"/>
          </a:p>
        </p:txBody>
      </p:sp>
    </p:spTree>
    <p:extLst>
      <p:ext uri="{BB962C8B-B14F-4D97-AF65-F5344CB8AC3E}">
        <p14:creationId xmlns:p14="http://schemas.microsoft.com/office/powerpoint/2010/main" val="358599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7" name="日付プレースホルダー 6"/>
          <p:cNvSpPr>
            <a:spLocks noGrp="1"/>
          </p:cNvSpPr>
          <p:nvPr>
            <p:ph type="dt" sz="half" idx="10"/>
          </p:nvPr>
        </p:nvSpPr>
        <p:spPr/>
        <p:txBody>
          <a:bodyPr/>
          <a:lstStyle/>
          <a:p>
            <a:fld id="{1BB0968C-E9F3-4698-88DD-095D60F4DF4C}" type="datetimeFigureOut">
              <a:rPr kumimoji="1" lang="ja-JP" altLang="en-US" smtClean="0"/>
              <a:t>2016/11/3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F89B6C9-F53B-49AE-B176-6F737D5543FD}" type="slidenum">
              <a:rPr kumimoji="1" lang="ja-JP" altLang="en-US" smtClean="0"/>
              <a:t>‹#›</a:t>
            </a:fld>
            <a:endParaRPr kumimoji="1" lang="ja-JP" altLang="en-US"/>
          </a:p>
        </p:txBody>
      </p:sp>
    </p:spTree>
    <p:extLst>
      <p:ext uri="{BB962C8B-B14F-4D97-AF65-F5344CB8AC3E}">
        <p14:creationId xmlns:p14="http://schemas.microsoft.com/office/powerpoint/2010/main" val="41410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BB0968C-E9F3-4698-88DD-095D60F4DF4C}" type="datetimeFigureOut">
              <a:rPr kumimoji="1" lang="ja-JP" altLang="en-US" smtClean="0"/>
              <a:t>2016/11/3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F89B6C9-F53B-49AE-B176-6F737D5543FD}" type="slidenum">
              <a:rPr kumimoji="1" lang="ja-JP" altLang="en-US" smtClean="0"/>
              <a:t>‹#›</a:t>
            </a:fld>
            <a:endParaRPr kumimoji="1" lang="ja-JP" altLang="en-US"/>
          </a:p>
        </p:txBody>
      </p:sp>
    </p:spTree>
    <p:extLst>
      <p:ext uri="{BB962C8B-B14F-4D97-AF65-F5344CB8AC3E}">
        <p14:creationId xmlns:p14="http://schemas.microsoft.com/office/powerpoint/2010/main" val="352886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BB0968C-E9F3-4698-88DD-095D60F4DF4C}" type="datetimeFigureOut">
              <a:rPr kumimoji="1" lang="ja-JP" altLang="en-US" smtClean="0"/>
              <a:t>2016/11/3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F89B6C9-F53B-49AE-B176-6F737D5543FD}" type="slidenum">
              <a:rPr kumimoji="1" lang="ja-JP" altLang="en-US" smtClean="0"/>
              <a:t>‹#›</a:t>
            </a:fld>
            <a:endParaRPr kumimoji="1" lang="ja-JP" altLang="en-US"/>
          </a:p>
        </p:txBody>
      </p:sp>
    </p:spTree>
    <p:extLst>
      <p:ext uri="{BB962C8B-B14F-4D97-AF65-F5344CB8AC3E}">
        <p14:creationId xmlns:p14="http://schemas.microsoft.com/office/powerpoint/2010/main" val="82064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BB0968C-E9F3-4698-88DD-095D60F4DF4C}" type="datetimeFigureOut">
              <a:rPr kumimoji="1" lang="ja-JP" altLang="en-US" smtClean="0"/>
              <a:t>2016/11/3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F89B6C9-F53B-49AE-B176-6F737D5543FD}" type="slidenum">
              <a:rPr kumimoji="1" lang="ja-JP" altLang="en-US" smtClean="0"/>
              <a:t>‹#›</a:t>
            </a:fld>
            <a:endParaRPr kumimoji="1" lang="ja-JP" altLang="en-US"/>
          </a:p>
        </p:txBody>
      </p:sp>
    </p:spTree>
    <p:extLst>
      <p:ext uri="{BB962C8B-B14F-4D97-AF65-F5344CB8AC3E}">
        <p14:creationId xmlns:p14="http://schemas.microsoft.com/office/powerpoint/2010/main" val="354441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BB0968C-E9F3-4698-88DD-095D60F4DF4C}" type="datetimeFigureOut">
              <a:rPr kumimoji="1" lang="ja-JP" altLang="en-US" smtClean="0"/>
              <a:t>2016/11/3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F89B6C9-F53B-49AE-B176-6F737D5543FD}" type="slidenum">
              <a:rPr kumimoji="1" lang="ja-JP" altLang="en-US" smtClean="0"/>
              <a:t>‹#›</a:t>
            </a:fld>
            <a:endParaRPr kumimoji="1" lang="ja-JP" altLang="en-US"/>
          </a:p>
        </p:txBody>
      </p:sp>
    </p:spTree>
    <p:extLst>
      <p:ext uri="{BB962C8B-B14F-4D97-AF65-F5344CB8AC3E}">
        <p14:creationId xmlns:p14="http://schemas.microsoft.com/office/powerpoint/2010/main" val="422348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FECF7"/>
            </a:gs>
            <a:gs pos="0">
              <a:schemeClr val="accent1">
                <a:lumMod val="5000"/>
                <a:lumOff val="95000"/>
              </a:schemeClr>
            </a:gs>
            <a:gs pos="31000">
              <a:schemeClr val="accent4">
                <a:lumMod val="60000"/>
                <a:lumOff val="40000"/>
              </a:schemeClr>
            </a:gs>
            <a:gs pos="0">
              <a:schemeClr val="accent1">
                <a:lumMod val="45000"/>
                <a:lumOff val="55000"/>
              </a:schemeClr>
            </a:gs>
            <a:gs pos="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B0968C-E9F3-4698-88DD-095D60F4DF4C}" type="datetimeFigureOut">
              <a:rPr kumimoji="1" lang="ja-JP" altLang="en-US" smtClean="0"/>
              <a:t>2016/11/3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9B6C9-F53B-49AE-B176-6F737D5543FD}" type="slidenum">
              <a:rPr kumimoji="1" lang="ja-JP" altLang="en-US" smtClean="0"/>
              <a:t>‹#›</a:t>
            </a:fld>
            <a:endParaRPr kumimoji="1" lang="ja-JP" altLang="en-US"/>
          </a:p>
        </p:txBody>
      </p:sp>
    </p:spTree>
    <p:extLst>
      <p:ext uri="{BB962C8B-B14F-4D97-AF65-F5344CB8AC3E}">
        <p14:creationId xmlns:p14="http://schemas.microsoft.com/office/powerpoint/2010/main" val="2040835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4800" b="1" dirty="0"/>
              <a:t>1.Scene</a:t>
            </a:r>
            <a:endParaRPr kumimoji="1" lang="ja-JP" altLang="en-US" sz="4800" b="1" dirty="0"/>
          </a:p>
        </p:txBody>
      </p:sp>
      <p:sp>
        <p:nvSpPr>
          <p:cNvPr id="3" name="コンテンツ プレースホルダー 2"/>
          <p:cNvSpPr>
            <a:spLocks noGrp="1"/>
          </p:cNvSpPr>
          <p:nvPr>
            <p:ph idx="1"/>
          </p:nvPr>
        </p:nvSpPr>
        <p:spPr/>
        <p:txBody>
          <a:bodyPr/>
          <a:lstStyle/>
          <a:p>
            <a:r>
              <a:rPr kumimoji="1" lang="en-US" altLang="ja-JP" dirty="0"/>
              <a:t>Unity</a:t>
            </a:r>
            <a:r>
              <a:rPr kumimoji="1" lang="ja-JP" altLang="en-US" dirty="0" err="1"/>
              <a:t>には</a:t>
            </a:r>
            <a:r>
              <a:rPr kumimoji="1" lang="ja-JP" altLang="en-US" dirty="0"/>
              <a:t>シーンという概念があります。</a:t>
            </a:r>
            <a:endParaRPr kumimoji="1" lang="en-US" altLang="ja-JP" dirty="0"/>
          </a:p>
          <a:p>
            <a:r>
              <a:rPr kumimoji="1" lang="ja-JP" altLang="en-US" dirty="0"/>
              <a:t>これは例えばタイトルシーン、ゲームシーン、リザルトシーンといった風に使ったり、ゲームシーン中にポーズ画面のシーンを重ねてロードするなどといったことができます。</a:t>
            </a:r>
            <a:endParaRPr kumimoji="1" lang="en-US" altLang="ja-JP" dirty="0"/>
          </a:p>
          <a:p>
            <a:r>
              <a:rPr kumimoji="1" lang="ja-JP" altLang="en-US" dirty="0"/>
              <a:t>シーンの新規作成は</a:t>
            </a:r>
            <a:r>
              <a:rPr kumimoji="1" lang="en-US" altLang="ja-JP" dirty="0"/>
              <a:t>File/New Scene</a:t>
            </a:r>
            <a:r>
              <a:rPr kumimoji="1" lang="ja-JP" altLang="en-US" dirty="0"/>
              <a:t>で行えます。</a:t>
            </a:r>
          </a:p>
        </p:txBody>
      </p:sp>
    </p:spTree>
    <p:extLst>
      <p:ext uri="{BB962C8B-B14F-4D97-AF65-F5344CB8AC3E}">
        <p14:creationId xmlns:p14="http://schemas.microsoft.com/office/powerpoint/2010/main" val="367300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4800" b="1" dirty="0"/>
              <a:t>Scene</a:t>
            </a:r>
            <a:r>
              <a:rPr lang="ja-JP" altLang="en-US" sz="4800" b="1" dirty="0"/>
              <a:t>を切り替えてみよう</a:t>
            </a:r>
            <a:endParaRPr kumimoji="1" lang="ja-JP" altLang="en-US" sz="4800" b="1" dirty="0"/>
          </a:p>
        </p:txBody>
      </p:sp>
      <p:sp>
        <p:nvSpPr>
          <p:cNvPr id="3" name="コンテンツ プレースホルダー 2"/>
          <p:cNvSpPr>
            <a:spLocks noGrp="1"/>
          </p:cNvSpPr>
          <p:nvPr>
            <p:ph idx="1"/>
          </p:nvPr>
        </p:nvSpPr>
        <p:spPr/>
        <p:txBody>
          <a:bodyPr/>
          <a:lstStyle/>
          <a:p>
            <a:r>
              <a:rPr kumimoji="1" lang="ja-JP" altLang="en-US" dirty="0"/>
              <a:t>タイトルシーンとゲームシーンを作成して、シーンの切り替えを行ってみましょう。</a:t>
            </a:r>
            <a:endParaRPr kumimoji="1" lang="en-US" altLang="ja-JP" dirty="0"/>
          </a:p>
          <a:p>
            <a:r>
              <a:rPr lang="en-US" altLang="ja-JP" b="1" dirty="0" err="1"/>
              <a:t>SceneManager.LoadScene</a:t>
            </a:r>
            <a:r>
              <a:rPr lang="en-US" altLang="ja-JP" b="1" dirty="0"/>
              <a:t>(“game”);</a:t>
            </a:r>
            <a:r>
              <a:rPr lang="ja-JP" altLang="en-US" dirty="0"/>
              <a:t>を使えばシーンを切り替えることができます。</a:t>
            </a:r>
            <a:endParaRPr lang="en-US" altLang="ja-JP" dirty="0"/>
          </a:p>
          <a:p>
            <a:r>
              <a:rPr lang="ja-JP" altLang="en-US" b="1" dirty="0">
                <a:solidFill>
                  <a:srgbClr val="FF0000"/>
                </a:solidFill>
              </a:rPr>
              <a:t>注意）</a:t>
            </a:r>
            <a:r>
              <a:rPr lang="en-US" altLang="ja-JP" b="1" dirty="0">
                <a:solidFill>
                  <a:srgbClr val="FF0000"/>
                </a:solidFill>
              </a:rPr>
              <a:t>Build Settings</a:t>
            </a:r>
            <a:r>
              <a:rPr lang="ja-JP" altLang="en-US" b="1" dirty="0">
                <a:solidFill>
                  <a:srgbClr val="FF0000"/>
                </a:solidFill>
              </a:rPr>
              <a:t>でシーンを登録しないと切り替えることができないので注意してください！！！</a:t>
            </a:r>
            <a:endParaRPr lang="en-US" altLang="ja-JP" b="1" dirty="0">
              <a:solidFill>
                <a:srgbClr val="FF0000"/>
              </a:solidFill>
            </a:endParaRPr>
          </a:p>
        </p:txBody>
      </p:sp>
    </p:spTree>
    <p:extLst>
      <p:ext uri="{BB962C8B-B14F-4D97-AF65-F5344CB8AC3E}">
        <p14:creationId xmlns:p14="http://schemas.microsoft.com/office/powerpoint/2010/main" val="170762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882606"/>
          </a:xfrm>
        </p:spPr>
        <p:txBody>
          <a:bodyPr>
            <a:normAutofit fontScale="90000"/>
          </a:bodyPr>
          <a:lstStyle/>
          <a:p>
            <a:pPr algn="l"/>
            <a:r>
              <a:rPr lang="en-US" altLang="ja-JP" b="1" dirty="0"/>
              <a:t>2. </a:t>
            </a:r>
            <a:r>
              <a:rPr kumimoji="1" lang="en-US" altLang="ja-JP" b="1" dirty="0"/>
              <a:t>Component</a:t>
            </a:r>
            <a:endParaRPr kumimoji="1" lang="ja-JP" altLang="en-US" b="1" dirty="0"/>
          </a:p>
        </p:txBody>
      </p:sp>
      <p:sp>
        <p:nvSpPr>
          <p:cNvPr id="3" name="サブタイトル 2"/>
          <p:cNvSpPr>
            <a:spLocks noGrp="1"/>
          </p:cNvSpPr>
          <p:nvPr>
            <p:ph type="subTitle" idx="1"/>
          </p:nvPr>
        </p:nvSpPr>
        <p:spPr>
          <a:xfrm>
            <a:off x="1524000" y="2189527"/>
            <a:ext cx="9144000" cy="3068273"/>
          </a:xfrm>
        </p:spPr>
        <p:txBody>
          <a:bodyPr/>
          <a:lstStyle/>
          <a:p>
            <a:pPr algn="l"/>
            <a:r>
              <a:rPr lang="ja-JP" altLang="en-US" dirty="0"/>
              <a:t>　</a:t>
            </a:r>
            <a:r>
              <a:rPr lang="en-US" altLang="ja-JP" dirty="0" err="1"/>
              <a:t>GameObject</a:t>
            </a:r>
            <a:r>
              <a:rPr lang="ja-JP" altLang="en-US" dirty="0"/>
              <a:t>に色々な機能を追加するもの。</a:t>
            </a:r>
            <a:endParaRPr lang="en-US" altLang="ja-JP" dirty="0"/>
          </a:p>
          <a:p>
            <a:pPr algn="l"/>
            <a:r>
              <a:rPr lang="ja-JP" altLang="en-US" dirty="0"/>
              <a:t>　　・モデルを描画するための機能の</a:t>
            </a:r>
            <a:r>
              <a:rPr lang="en-US" altLang="ja-JP" dirty="0" err="1"/>
              <a:t>MeshRenderer</a:t>
            </a:r>
            <a:endParaRPr lang="en-US" altLang="ja-JP" dirty="0"/>
          </a:p>
          <a:p>
            <a:pPr algn="l"/>
            <a:r>
              <a:rPr lang="ja-JP" altLang="en-US" dirty="0"/>
              <a:t>　　・アニメーションを行うための</a:t>
            </a:r>
            <a:r>
              <a:rPr lang="en-US" altLang="ja-JP" dirty="0"/>
              <a:t>Animation</a:t>
            </a:r>
          </a:p>
          <a:p>
            <a:pPr algn="l"/>
            <a:r>
              <a:rPr lang="ja-JP" altLang="en-US" dirty="0"/>
              <a:t>　　・物理シミュレーションを行うための</a:t>
            </a:r>
            <a:r>
              <a:rPr lang="en-US" altLang="ja-JP" dirty="0" err="1"/>
              <a:t>RigidBody</a:t>
            </a:r>
            <a:endParaRPr lang="en-US" altLang="ja-JP" dirty="0"/>
          </a:p>
          <a:p>
            <a:pPr algn="l"/>
            <a:r>
              <a:rPr lang="ja-JP" altLang="en-US" dirty="0"/>
              <a:t>　　・ユーザー定義のスクリプト</a:t>
            </a:r>
            <a:endParaRPr lang="en-US" altLang="ja-JP" dirty="0"/>
          </a:p>
          <a:p>
            <a:pPr algn="l"/>
            <a:r>
              <a:rPr lang="en-US" altLang="ja-JP" dirty="0"/>
              <a:t>							</a:t>
            </a:r>
            <a:r>
              <a:rPr lang="ja-JP" altLang="en-US" dirty="0"/>
              <a:t>　などなど</a:t>
            </a:r>
            <a:endParaRPr lang="en-US" altLang="ja-JP" dirty="0"/>
          </a:p>
        </p:txBody>
      </p:sp>
    </p:spTree>
    <p:extLst>
      <p:ext uri="{BB962C8B-B14F-4D97-AF65-F5344CB8AC3E}">
        <p14:creationId xmlns:p14="http://schemas.microsoft.com/office/powerpoint/2010/main" val="319237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882606"/>
          </a:xfrm>
        </p:spPr>
        <p:txBody>
          <a:bodyPr>
            <a:normAutofit/>
          </a:bodyPr>
          <a:lstStyle/>
          <a:p>
            <a:pPr algn="l"/>
            <a:r>
              <a:rPr kumimoji="1" lang="en-US" altLang="ja-JP" sz="4000" b="1" dirty="0"/>
              <a:t>C++</a:t>
            </a:r>
            <a:r>
              <a:rPr kumimoji="1" lang="ja-JP" altLang="en-US" sz="4000" b="1" dirty="0"/>
              <a:t>風に記述するとこんな感じ</a:t>
            </a:r>
          </a:p>
        </p:txBody>
      </p:sp>
      <p:sp>
        <p:nvSpPr>
          <p:cNvPr id="3" name="サブタイトル 2"/>
          <p:cNvSpPr>
            <a:spLocks noGrp="1"/>
          </p:cNvSpPr>
          <p:nvPr>
            <p:ph type="subTitle" idx="1"/>
          </p:nvPr>
        </p:nvSpPr>
        <p:spPr>
          <a:xfrm>
            <a:off x="1524000" y="2189527"/>
            <a:ext cx="9144000" cy="3068273"/>
          </a:xfrm>
        </p:spPr>
        <p:txBody>
          <a:bodyPr>
            <a:normAutofit fontScale="92500" lnSpcReduction="20000"/>
          </a:bodyPr>
          <a:lstStyle/>
          <a:p>
            <a:pPr algn="l"/>
            <a:r>
              <a:rPr lang="ja-JP" altLang="en-US" dirty="0"/>
              <a:t>　</a:t>
            </a:r>
            <a:r>
              <a:rPr lang="en-US" altLang="ja-JP" dirty="0"/>
              <a:t>class </a:t>
            </a:r>
            <a:r>
              <a:rPr lang="en-US" altLang="ja-JP" dirty="0" err="1"/>
              <a:t>GameObject</a:t>
            </a:r>
            <a:r>
              <a:rPr lang="en-US" altLang="ja-JP" dirty="0"/>
              <a:t>{</a:t>
            </a:r>
          </a:p>
          <a:p>
            <a:pPr algn="l"/>
            <a:r>
              <a:rPr lang="en-US" altLang="ja-JP" dirty="0"/>
              <a:t>          </a:t>
            </a:r>
            <a:r>
              <a:rPr lang="ja-JP" altLang="en-US" dirty="0"/>
              <a:t> </a:t>
            </a:r>
            <a:r>
              <a:rPr lang="en-US" altLang="ja-JP" dirty="0" err="1"/>
              <a:t>MeshRenderer</a:t>
            </a:r>
            <a:r>
              <a:rPr lang="en-US" altLang="ja-JP" dirty="0"/>
              <a:t>   </a:t>
            </a:r>
            <a:r>
              <a:rPr lang="en-US" altLang="ja-JP" dirty="0" err="1"/>
              <a:t>meshRenderer</a:t>
            </a:r>
            <a:r>
              <a:rPr lang="en-US" altLang="ja-JP" dirty="0"/>
              <a:t>;</a:t>
            </a:r>
          </a:p>
          <a:p>
            <a:pPr algn="l"/>
            <a:r>
              <a:rPr lang="en-US" altLang="ja-JP" dirty="0"/>
              <a:t>           Animation </a:t>
            </a:r>
            <a:r>
              <a:rPr lang="en-US" altLang="ja-JP" dirty="0" err="1"/>
              <a:t>animation</a:t>
            </a:r>
            <a:r>
              <a:rPr lang="en-US" altLang="ja-JP" dirty="0"/>
              <a:t>;</a:t>
            </a:r>
          </a:p>
          <a:p>
            <a:pPr algn="l"/>
            <a:r>
              <a:rPr lang="en-US" altLang="ja-JP" dirty="0"/>
              <a:t>           </a:t>
            </a:r>
            <a:r>
              <a:rPr lang="en-US" altLang="ja-JP" dirty="0" err="1"/>
              <a:t>RigidBody</a:t>
            </a:r>
            <a:r>
              <a:rPr lang="en-US" altLang="ja-JP" dirty="0"/>
              <a:t> </a:t>
            </a:r>
            <a:r>
              <a:rPr lang="en-US" altLang="ja-JP" dirty="0" err="1"/>
              <a:t>rigidBody</a:t>
            </a:r>
            <a:r>
              <a:rPr lang="en-US" altLang="ja-JP" dirty="0"/>
              <a:t>;</a:t>
            </a:r>
          </a:p>
          <a:p>
            <a:pPr algn="l"/>
            <a:r>
              <a:rPr lang="en-US" altLang="ja-JP" dirty="0"/>
              <a:t>    public:</a:t>
            </a:r>
          </a:p>
          <a:p>
            <a:pPr algn="l"/>
            <a:r>
              <a:rPr lang="en-US" altLang="ja-JP" dirty="0"/>
              <a:t>           void Update();</a:t>
            </a:r>
          </a:p>
          <a:p>
            <a:pPr algn="l"/>
            <a:r>
              <a:rPr lang="en-US" altLang="ja-JP" dirty="0"/>
              <a:t>           void Draw();</a:t>
            </a:r>
          </a:p>
          <a:p>
            <a:pPr algn="l"/>
            <a:r>
              <a:rPr lang="en-US" altLang="ja-JP" dirty="0"/>
              <a:t>    };</a:t>
            </a:r>
          </a:p>
        </p:txBody>
      </p:sp>
    </p:spTree>
    <p:extLst>
      <p:ext uri="{BB962C8B-B14F-4D97-AF65-F5344CB8AC3E}">
        <p14:creationId xmlns:p14="http://schemas.microsoft.com/office/powerpoint/2010/main" val="243447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スクリプトも</a:t>
            </a:r>
            <a:r>
              <a:rPr kumimoji="1" lang="en-US" altLang="ja-JP" b="1" dirty="0"/>
              <a:t>Component</a:t>
            </a:r>
            <a:endParaRPr kumimoji="1" lang="ja-JP" altLang="en-US" b="1"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a:t>ユーザーが作成したスクリプトも</a:t>
            </a:r>
            <a:r>
              <a:rPr kumimoji="1" lang="en-US" altLang="ja-JP" dirty="0"/>
              <a:t>Component</a:t>
            </a:r>
            <a:r>
              <a:rPr kumimoji="1" lang="ja-JP" altLang="en-US" dirty="0"/>
              <a:t>！</a:t>
            </a:r>
            <a:endParaRPr kumimoji="1" lang="en-US" altLang="ja-JP" dirty="0"/>
          </a:p>
          <a:p>
            <a:r>
              <a:rPr kumimoji="1" lang="en-US" altLang="ja-JP" dirty="0" err="1"/>
              <a:t>GameObject</a:t>
            </a:r>
            <a:r>
              <a:rPr kumimoji="1" lang="ja-JP" altLang="en-US" dirty="0"/>
              <a:t>にスクリプトを貼り付けるということは下のようなコードと同じ意味。</a:t>
            </a:r>
            <a:endParaRPr kumimoji="1" lang="en-US" altLang="ja-JP" dirty="0"/>
          </a:p>
          <a:p>
            <a:endParaRPr kumimoji="1" lang="en-US" altLang="ja-JP" dirty="0"/>
          </a:p>
          <a:p>
            <a:pPr marL="0" indent="0">
              <a:buNone/>
            </a:pPr>
            <a:r>
              <a:rPr kumimoji="1" lang="en-US" altLang="ja-JP" b="1" dirty="0"/>
              <a:t>class </a:t>
            </a:r>
            <a:r>
              <a:rPr kumimoji="1" lang="en-US" altLang="ja-JP" b="1" dirty="0" err="1"/>
              <a:t>GameObject</a:t>
            </a:r>
            <a:r>
              <a:rPr kumimoji="1" lang="en-US" altLang="ja-JP" b="1" dirty="0"/>
              <a:t>{</a:t>
            </a:r>
          </a:p>
          <a:p>
            <a:pPr marL="0" indent="0">
              <a:buNone/>
            </a:pPr>
            <a:r>
              <a:rPr lang="en-US" altLang="ja-JP" b="1" dirty="0"/>
              <a:t>       Player </a:t>
            </a:r>
            <a:r>
              <a:rPr lang="en-US" altLang="ja-JP" b="1" dirty="0" err="1"/>
              <a:t>player</a:t>
            </a:r>
            <a:r>
              <a:rPr lang="en-US" altLang="ja-JP" b="1" dirty="0"/>
              <a:t>;</a:t>
            </a:r>
          </a:p>
          <a:p>
            <a:pPr marL="0" indent="0">
              <a:buNone/>
            </a:pPr>
            <a:r>
              <a:rPr kumimoji="1" lang="en-US" altLang="ja-JP" b="1" dirty="0"/>
              <a:t>Public:</a:t>
            </a:r>
          </a:p>
          <a:p>
            <a:pPr marL="0" indent="0">
              <a:buNone/>
            </a:pPr>
            <a:r>
              <a:rPr lang="en-US" altLang="ja-JP" b="1" dirty="0"/>
              <a:t>       void Update();</a:t>
            </a:r>
          </a:p>
          <a:p>
            <a:pPr marL="0" indent="0">
              <a:buNone/>
            </a:pPr>
            <a:r>
              <a:rPr kumimoji="1" lang="en-US" altLang="ja-JP" b="1" dirty="0"/>
              <a:t>       void Draw();</a:t>
            </a:r>
          </a:p>
          <a:p>
            <a:pPr marL="0" indent="0">
              <a:buNone/>
            </a:pPr>
            <a:r>
              <a:rPr lang="en-US" altLang="ja-JP" b="1" dirty="0"/>
              <a:t>};</a:t>
            </a:r>
            <a:endParaRPr kumimoji="1" lang="ja-JP" altLang="en-US" b="1" dirty="0"/>
          </a:p>
        </p:txBody>
      </p:sp>
    </p:spTree>
    <p:extLst>
      <p:ext uri="{BB962C8B-B14F-4D97-AF65-F5344CB8AC3E}">
        <p14:creationId xmlns:p14="http://schemas.microsoft.com/office/powerpoint/2010/main" val="324680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600" b="1" dirty="0" err="1"/>
              <a:t>GameObject</a:t>
            </a:r>
            <a:r>
              <a:rPr lang="ja-JP" altLang="en-US" sz="3600" b="1" dirty="0"/>
              <a:t>に</a:t>
            </a:r>
            <a:r>
              <a:rPr lang="en-US" altLang="ja-JP" sz="3600" b="1" dirty="0"/>
              <a:t>Component</a:t>
            </a:r>
            <a:r>
              <a:rPr lang="ja-JP" altLang="en-US" sz="3600" b="1" dirty="0"/>
              <a:t>を貼り付けてみよう</a:t>
            </a:r>
            <a:endParaRPr kumimoji="1" lang="ja-JP" altLang="en-US" sz="3600" b="1" dirty="0"/>
          </a:p>
        </p:txBody>
      </p:sp>
      <p:sp>
        <p:nvSpPr>
          <p:cNvPr id="3" name="コンテンツ プレースホルダー 2"/>
          <p:cNvSpPr>
            <a:spLocks noGrp="1"/>
          </p:cNvSpPr>
          <p:nvPr>
            <p:ph idx="1"/>
          </p:nvPr>
        </p:nvSpPr>
        <p:spPr/>
        <p:txBody>
          <a:bodyPr/>
          <a:lstStyle/>
          <a:p>
            <a:r>
              <a:rPr kumimoji="1" lang="ja-JP" altLang="en-US" dirty="0"/>
              <a:t>キューブの</a:t>
            </a:r>
            <a:r>
              <a:rPr kumimoji="1" lang="en-US" altLang="ja-JP" dirty="0" err="1"/>
              <a:t>GameObject</a:t>
            </a:r>
            <a:r>
              <a:rPr kumimoji="1" lang="ja-JP" altLang="en-US" dirty="0"/>
              <a:t>を作成して</a:t>
            </a:r>
            <a:r>
              <a:rPr kumimoji="1" lang="en-US" altLang="ja-JP" dirty="0" err="1"/>
              <a:t>RigidBody</a:t>
            </a:r>
            <a:r>
              <a:rPr kumimoji="1" lang="ja-JP" altLang="en-US" dirty="0"/>
              <a:t>と</a:t>
            </a:r>
            <a:r>
              <a:rPr kumimoji="1" lang="en-US" altLang="ja-JP" dirty="0" err="1"/>
              <a:t>BoxCollider</a:t>
            </a:r>
            <a:r>
              <a:rPr kumimoji="1" lang="ja-JP" altLang="en-US" dirty="0"/>
              <a:t>を貼り付ける。</a:t>
            </a:r>
            <a:endParaRPr kumimoji="1" lang="en-US" altLang="ja-JP" dirty="0"/>
          </a:p>
          <a:p>
            <a:r>
              <a:rPr kumimoji="1" lang="ja-JP" altLang="en-US" dirty="0"/>
              <a:t>もう一つキューブで</a:t>
            </a:r>
            <a:r>
              <a:rPr kumimoji="1" lang="en-US" altLang="ja-JP" dirty="0" err="1"/>
              <a:t>GameObject</a:t>
            </a:r>
            <a:r>
              <a:rPr kumimoji="1" lang="ja-JP" altLang="en-US" dirty="0"/>
              <a:t>を作成して</a:t>
            </a:r>
            <a:r>
              <a:rPr kumimoji="1" lang="en-US" altLang="ja-JP" dirty="0" err="1"/>
              <a:t>BoxCollider</a:t>
            </a:r>
            <a:r>
              <a:rPr kumimoji="1" lang="ja-JP" altLang="en-US" dirty="0"/>
              <a:t>を貼り付ける。</a:t>
            </a:r>
            <a:endParaRPr kumimoji="1" lang="en-US" altLang="ja-JP" dirty="0"/>
          </a:p>
          <a:p>
            <a:r>
              <a:rPr kumimoji="1" lang="ja-JP" altLang="en-US" dirty="0"/>
              <a:t>ゲームプレイを行うとキューブが落下して地面と衝突します！</a:t>
            </a:r>
            <a:endParaRPr kumimoji="1" lang="en-US" altLang="ja-JP" dirty="0"/>
          </a:p>
          <a:p>
            <a:endParaRPr kumimoji="1" lang="ja-JP" altLang="en-US" dirty="0"/>
          </a:p>
        </p:txBody>
      </p:sp>
    </p:spTree>
    <p:extLst>
      <p:ext uri="{BB962C8B-B14F-4D97-AF65-F5344CB8AC3E}">
        <p14:creationId xmlns:p14="http://schemas.microsoft.com/office/powerpoint/2010/main" val="222810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スクリプトで</a:t>
            </a:r>
            <a:r>
              <a:rPr kumimoji="1" lang="en-US" altLang="ja-JP" b="1" dirty="0"/>
              <a:t>Component</a:t>
            </a:r>
            <a:r>
              <a:rPr kumimoji="1" lang="ja-JP" altLang="en-US" b="1" dirty="0"/>
              <a:t>のインスタンスにアクセス</a:t>
            </a:r>
          </a:p>
        </p:txBody>
      </p:sp>
      <p:sp>
        <p:nvSpPr>
          <p:cNvPr id="3" name="コンテンツ プレースホルダー 2"/>
          <p:cNvSpPr>
            <a:spLocks noGrp="1"/>
          </p:cNvSpPr>
          <p:nvPr>
            <p:ph idx="1"/>
          </p:nvPr>
        </p:nvSpPr>
        <p:spPr/>
        <p:txBody>
          <a:bodyPr/>
          <a:lstStyle/>
          <a:p>
            <a:r>
              <a:rPr kumimoji="1" lang="ja-JP" altLang="en-US" dirty="0"/>
              <a:t>スクリプトから</a:t>
            </a:r>
            <a:r>
              <a:rPr kumimoji="1" lang="en-US" altLang="ja-JP" dirty="0" err="1"/>
              <a:t>RigidBody</a:t>
            </a:r>
            <a:r>
              <a:rPr kumimoji="1" lang="ja-JP" altLang="en-US" dirty="0"/>
              <a:t>や</a:t>
            </a:r>
            <a:r>
              <a:rPr kumimoji="1" lang="en-US" altLang="ja-JP" dirty="0"/>
              <a:t>Animation</a:t>
            </a:r>
            <a:r>
              <a:rPr kumimoji="1" lang="ja-JP" altLang="en-US" dirty="0"/>
              <a:t>などのインスタンスにアクセスする場合は</a:t>
            </a:r>
            <a:r>
              <a:rPr lang="en-US" altLang="ja-JP" dirty="0" err="1"/>
              <a:t>GetComponent</a:t>
            </a:r>
            <a:r>
              <a:rPr lang="ja-JP" altLang="en-US" dirty="0"/>
              <a:t>関数を使う！</a:t>
            </a:r>
            <a:endParaRPr lang="en-US" altLang="ja-JP" dirty="0"/>
          </a:p>
          <a:p>
            <a:endParaRPr kumimoji="1" lang="en-US" altLang="ja-JP" dirty="0"/>
          </a:p>
          <a:p>
            <a:pPr marL="0" indent="0">
              <a:buNone/>
            </a:pPr>
            <a:r>
              <a:rPr lang="en-US" altLang="ja-JP" dirty="0" err="1"/>
              <a:t>RigidBody</a:t>
            </a:r>
            <a:r>
              <a:rPr lang="en-US" altLang="ja-JP" dirty="0"/>
              <a:t> </a:t>
            </a:r>
            <a:r>
              <a:rPr lang="en-US" altLang="ja-JP" dirty="0" err="1"/>
              <a:t>rb</a:t>
            </a:r>
            <a:r>
              <a:rPr lang="en-US" altLang="ja-JP" dirty="0"/>
              <a:t> = </a:t>
            </a:r>
            <a:r>
              <a:rPr lang="en-US" altLang="ja-JP" dirty="0" err="1"/>
              <a:t>GetComponent</a:t>
            </a:r>
            <a:r>
              <a:rPr lang="en-US" altLang="ja-JP" dirty="0"/>
              <a:t>&lt;</a:t>
            </a:r>
            <a:r>
              <a:rPr lang="en-US" altLang="ja-JP" dirty="0"/>
              <a:t> </a:t>
            </a:r>
            <a:r>
              <a:rPr lang="en-US" altLang="ja-JP" dirty="0" err="1"/>
              <a:t>RigidBody</a:t>
            </a:r>
            <a:r>
              <a:rPr lang="en-US" altLang="ja-JP" dirty="0"/>
              <a:t> </a:t>
            </a:r>
            <a:r>
              <a:rPr lang="en-US" altLang="ja-JP" dirty="0"/>
              <a:t>&gt;();</a:t>
            </a:r>
          </a:p>
          <a:p>
            <a:pPr marL="0" indent="0">
              <a:buNone/>
            </a:pPr>
            <a:endParaRPr lang="en-US" altLang="ja-JP" dirty="0"/>
          </a:p>
        </p:txBody>
      </p:sp>
    </p:spTree>
    <p:extLst>
      <p:ext uri="{BB962C8B-B14F-4D97-AF65-F5344CB8AC3E}">
        <p14:creationId xmlns:p14="http://schemas.microsoft.com/office/powerpoint/2010/main" val="171030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a:t>3.CharacterController Component</a:t>
            </a:r>
            <a:endParaRPr kumimoji="1" lang="ja-JP" altLang="en-US" b="1" dirty="0"/>
          </a:p>
        </p:txBody>
      </p:sp>
      <p:sp>
        <p:nvSpPr>
          <p:cNvPr id="3" name="コンテンツ プレースホルダー 2"/>
          <p:cNvSpPr>
            <a:spLocks noGrp="1"/>
          </p:cNvSpPr>
          <p:nvPr>
            <p:ph idx="1"/>
          </p:nvPr>
        </p:nvSpPr>
        <p:spPr/>
        <p:txBody>
          <a:bodyPr/>
          <a:lstStyle/>
          <a:p>
            <a:r>
              <a:rPr lang="ja-JP" altLang="en-US" dirty="0"/>
              <a:t>キャラクターのコリジョン処理などを簡単に行うための</a:t>
            </a:r>
            <a:r>
              <a:rPr lang="en-US" altLang="ja-JP" dirty="0"/>
              <a:t>Component</a:t>
            </a:r>
            <a:r>
              <a:rPr lang="ja-JP" altLang="en-US" dirty="0" err="1"/>
              <a:t>。</a:t>
            </a:r>
            <a:r>
              <a:rPr lang="ja-JP" altLang="en-US" dirty="0"/>
              <a:t>下記のように移動速度を与えてやれば</a:t>
            </a:r>
            <a:r>
              <a:rPr lang="en-US" altLang="ja-JP" dirty="0"/>
              <a:t>OK</a:t>
            </a:r>
          </a:p>
          <a:p>
            <a:endParaRPr lang="en-US" altLang="ja-JP" dirty="0"/>
          </a:p>
          <a:p>
            <a:pPr marL="0" indent="0">
              <a:buNone/>
            </a:pPr>
            <a:r>
              <a:rPr lang="en-US" altLang="ja-JP" sz="2000" dirty="0"/>
              <a:t> </a:t>
            </a:r>
            <a:r>
              <a:rPr lang="en-US" altLang="ja-JP" sz="2000" dirty="0" err="1"/>
              <a:t>CharacterController</a:t>
            </a:r>
            <a:r>
              <a:rPr lang="en-US" altLang="ja-JP" sz="2000" dirty="0"/>
              <a:t> </a:t>
            </a:r>
            <a:r>
              <a:rPr lang="en-US" altLang="ja-JP" sz="2000" dirty="0" err="1"/>
              <a:t>charaCtr</a:t>
            </a:r>
            <a:r>
              <a:rPr lang="en-US" altLang="ja-JP" sz="2000" dirty="0"/>
              <a:t> = </a:t>
            </a:r>
            <a:r>
              <a:rPr lang="en-US" altLang="ja-JP" sz="2000" dirty="0" err="1"/>
              <a:t>GetComponent</a:t>
            </a:r>
            <a:r>
              <a:rPr lang="en-US" altLang="ja-JP" sz="2000" dirty="0"/>
              <a:t>&lt;</a:t>
            </a:r>
            <a:r>
              <a:rPr lang="en-US" altLang="ja-JP" sz="2000" dirty="0"/>
              <a:t> </a:t>
            </a:r>
            <a:r>
              <a:rPr lang="en-US" altLang="ja-JP" sz="2000" dirty="0" err="1"/>
              <a:t>CharacterController</a:t>
            </a:r>
            <a:r>
              <a:rPr lang="en-US" altLang="ja-JP" sz="2000" dirty="0"/>
              <a:t>&gt;();</a:t>
            </a:r>
          </a:p>
          <a:p>
            <a:pPr marL="0" indent="0">
              <a:buNone/>
            </a:pPr>
            <a:r>
              <a:rPr lang="en-US" altLang="ja-JP" sz="2000" dirty="0"/>
              <a:t> </a:t>
            </a:r>
            <a:r>
              <a:rPr lang="en-US" altLang="ja-JP" sz="2000" dirty="0" err="1"/>
              <a:t>charCtr.Move</a:t>
            </a:r>
            <a:r>
              <a:rPr lang="en-US" altLang="ja-JP" sz="2000" dirty="0"/>
              <a:t>(move);</a:t>
            </a:r>
          </a:p>
          <a:p>
            <a:pPr marL="0" indent="0">
              <a:buNone/>
            </a:pPr>
            <a:endParaRPr lang="en-US" altLang="ja-JP" dirty="0"/>
          </a:p>
        </p:txBody>
      </p:sp>
    </p:spTree>
    <p:extLst>
      <p:ext uri="{BB962C8B-B14F-4D97-AF65-F5344CB8AC3E}">
        <p14:creationId xmlns:p14="http://schemas.microsoft.com/office/powerpoint/2010/main" val="20376930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274</Words>
  <Application>Microsoft Office PowerPoint</Application>
  <PresentationFormat>ワイド画面</PresentationFormat>
  <Paragraphs>47</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1.Scene</vt:lpstr>
      <vt:lpstr>Sceneを切り替えてみよう</vt:lpstr>
      <vt:lpstr>2. Component</vt:lpstr>
      <vt:lpstr>C++風に記述するとこんな感じ</vt:lpstr>
      <vt:lpstr>スクリプトもComponent</vt:lpstr>
      <vt:lpstr>GameObjectにComponentを貼り付けてみよう</vt:lpstr>
      <vt:lpstr>スクリプトでComponentのインスタンスにアクセス</vt:lpstr>
      <vt:lpstr>3.CharacterController Component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dc:title>
  <dc:creator>清原隆行</dc:creator>
  <cp:lastModifiedBy>清原隆行</cp:lastModifiedBy>
  <cp:revision>13</cp:revision>
  <dcterms:created xsi:type="dcterms:W3CDTF">2016-11-03T09:42:48Z</dcterms:created>
  <dcterms:modified xsi:type="dcterms:W3CDTF">2016-11-03T14:44:26Z</dcterms:modified>
</cp:coreProperties>
</file>