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256" r:id="rId5"/>
    <p:sldId id="257" r:id="rId6"/>
    <p:sldId id="270" r:id="rId7"/>
    <p:sldId id="280" r:id="rId8"/>
    <p:sldId id="271" r:id="rId9"/>
    <p:sldId id="281" r:id="rId10"/>
    <p:sldId id="272" r:id="rId11"/>
    <p:sldId id="282" r:id="rId12"/>
    <p:sldId id="283" r:id="rId13"/>
    <p:sldId id="284" r:id="rId14"/>
    <p:sldId id="273" r:id="rId15"/>
    <p:sldId id="285" r:id="rId16"/>
    <p:sldId id="286" r:id="rId17"/>
    <p:sldId id="287" r:id="rId18"/>
    <p:sldId id="288" r:id="rId19"/>
    <p:sldId id="289" r:id="rId20"/>
  </p:sldIdLst>
  <p:sldSz cx="12188825"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746008-BBFF-4BD7-9140-385E6A00BF3F}" v="4821" dt="2020-06-10T16:41:44.764"/>
  </p1510:revLst>
</p1510:revInfo>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9" autoAdjust="0"/>
  </p:normalViewPr>
  <p:slideViewPr>
    <p:cSldViewPr>
      <p:cViewPr>
        <p:scale>
          <a:sx n="75" d="100"/>
          <a:sy n="75" d="100"/>
        </p:scale>
        <p:origin x="974" y="283"/>
      </p:cViewPr>
      <p:guideLst>
        <p:guide pos="3839"/>
        <p:guide orient="horz" pos="2160"/>
      </p:guideLst>
    </p:cSldViewPr>
  </p:slideViewPr>
  <p:notesTextViewPr>
    <p:cViewPr>
      <p:scale>
        <a:sx n="1" d="1"/>
        <a:sy n="1" d="1"/>
      </p:scale>
      <p:origin x="0" y="0"/>
    </p:cViewPr>
  </p:notesTextViewPr>
  <p:notesViewPr>
    <p:cSldViewPr showGuides="1">
      <p:cViewPr varScale="1">
        <p:scale>
          <a:sx n="87" d="100"/>
          <a:sy n="87" d="100"/>
        </p:scale>
        <p:origin x="384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清原 隆行" userId="1589905a6ba06c7a" providerId="LiveId" clId="{03746008-BBFF-4BD7-9140-385E6A00BF3F}"/>
    <pc:docChg chg="undo custSel addSld delSld modSld">
      <pc:chgData name="清原 隆行" userId="1589905a6ba06c7a" providerId="LiveId" clId="{03746008-BBFF-4BD7-9140-385E6A00BF3F}" dt="2020-06-10T16:41:44.764" v="5198" actId="20577"/>
      <pc:docMkLst>
        <pc:docMk/>
      </pc:docMkLst>
      <pc:sldChg chg="modSp mod">
        <pc:chgData name="清原 隆行" userId="1589905a6ba06c7a" providerId="LiveId" clId="{03746008-BBFF-4BD7-9140-385E6A00BF3F}" dt="2020-06-10T15:02:59.775" v="16"/>
        <pc:sldMkLst>
          <pc:docMk/>
          <pc:sldMk cId="1920111014" sldId="256"/>
        </pc:sldMkLst>
        <pc:spChg chg="mod">
          <ac:chgData name="清原 隆行" userId="1589905a6ba06c7a" providerId="LiveId" clId="{03746008-BBFF-4BD7-9140-385E6A00BF3F}" dt="2020-06-10T15:02:59.775" v="16"/>
          <ac:spMkLst>
            <pc:docMk/>
            <pc:sldMk cId="1920111014" sldId="256"/>
            <ac:spMk id="2" creationId="{00000000-0000-0000-0000-000000000000}"/>
          </ac:spMkLst>
        </pc:spChg>
      </pc:sldChg>
      <pc:sldChg chg="modSp mod modAnim">
        <pc:chgData name="清原 隆行" userId="1589905a6ba06c7a" providerId="LiveId" clId="{03746008-BBFF-4BD7-9140-385E6A00BF3F}" dt="2020-06-10T15:11:11.352" v="400"/>
        <pc:sldMkLst>
          <pc:docMk/>
          <pc:sldMk cId="2128536031" sldId="257"/>
        </pc:sldMkLst>
        <pc:spChg chg="mod">
          <ac:chgData name="清原 隆行" userId="1589905a6ba06c7a" providerId="LiveId" clId="{03746008-BBFF-4BD7-9140-385E6A00BF3F}" dt="2020-06-10T15:09:13.404" v="88"/>
          <ac:spMkLst>
            <pc:docMk/>
            <pc:sldMk cId="2128536031" sldId="257"/>
            <ac:spMk id="13" creationId="{00000000-0000-0000-0000-000000000000}"/>
          </ac:spMkLst>
        </pc:spChg>
        <pc:spChg chg="mod">
          <ac:chgData name="清原 隆行" userId="1589905a6ba06c7a" providerId="LiveId" clId="{03746008-BBFF-4BD7-9140-385E6A00BF3F}" dt="2020-06-10T15:11:11.352" v="400"/>
          <ac:spMkLst>
            <pc:docMk/>
            <pc:sldMk cId="2128536031" sldId="257"/>
            <ac:spMk id="14" creationId="{00000000-0000-0000-0000-000000000000}"/>
          </ac:spMkLst>
        </pc:spChg>
      </pc:sldChg>
      <pc:sldChg chg="modSp mod modAnim">
        <pc:chgData name="清原 隆行" userId="1589905a6ba06c7a" providerId="LiveId" clId="{03746008-BBFF-4BD7-9140-385E6A00BF3F}" dt="2020-06-10T16:39:32.937" v="5015"/>
        <pc:sldMkLst>
          <pc:docMk/>
          <pc:sldMk cId="4195876166" sldId="270"/>
        </pc:sldMkLst>
        <pc:spChg chg="mod">
          <ac:chgData name="清原 隆行" userId="1589905a6ba06c7a" providerId="LiveId" clId="{03746008-BBFF-4BD7-9140-385E6A00BF3F}" dt="2020-06-10T16:39:29.283" v="5005"/>
          <ac:spMkLst>
            <pc:docMk/>
            <pc:sldMk cId="4195876166" sldId="270"/>
            <ac:spMk id="13" creationId="{00000000-0000-0000-0000-000000000000}"/>
          </ac:spMkLst>
        </pc:spChg>
        <pc:spChg chg="mod">
          <ac:chgData name="清原 隆行" userId="1589905a6ba06c7a" providerId="LiveId" clId="{03746008-BBFF-4BD7-9140-385E6A00BF3F}" dt="2020-06-10T16:39:32.937" v="5015"/>
          <ac:spMkLst>
            <pc:docMk/>
            <pc:sldMk cId="4195876166" sldId="270"/>
            <ac:spMk id="14" creationId="{00000000-0000-0000-0000-000000000000}"/>
          </ac:spMkLst>
        </pc:spChg>
      </pc:sldChg>
      <pc:sldChg chg="modSp mod modAnim">
        <pc:chgData name="清原 隆行" userId="1589905a6ba06c7a" providerId="LiveId" clId="{03746008-BBFF-4BD7-9140-385E6A00BF3F}" dt="2020-06-10T16:39:47.203" v="5038"/>
        <pc:sldMkLst>
          <pc:docMk/>
          <pc:sldMk cId="3786701108" sldId="271"/>
        </pc:sldMkLst>
        <pc:spChg chg="mod">
          <ac:chgData name="清原 隆行" userId="1589905a6ba06c7a" providerId="LiveId" clId="{03746008-BBFF-4BD7-9140-385E6A00BF3F}" dt="2020-06-10T15:44:04.584" v="2343"/>
          <ac:spMkLst>
            <pc:docMk/>
            <pc:sldMk cId="3786701108" sldId="271"/>
            <ac:spMk id="2" creationId="{1A610641-9B0C-4363-B132-0A76A6E33BBC}"/>
          </ac:spMkLst>
        </pc:spChg>
        <pc:spChg chg="mod">
          <ac:chgData name="清原 隆行" userId="1589905a6ba06c7a" providerId="LiveId" clId="{03746008-BBFF-4BD7-9140-385E6A00BF3F}" dt="2020-06-10T16:39:47.203" v="5038"/>
          <ac:spMkLst>
            <pc:docMk/>
            <pc:sldMk cId="3786701108" sldId="271"/>
            <ac:spMk id="3" creationId="{C46858D9-6476-4A27-8D49-710020283390}"/>
          </ac:spMkLst>
        </pc:spChg>
      </pc:sldChg>
      <pc:sldChg chg="modSp mod modAnim">
        <pc:chgData name="清原 隆行" userId="1589905a6ba06c7a" providerId="LiveId" clId="{03746008-BBFF-4BD7-9140-385E6A00BF3F}" dt="2020-06-10T16:40:12.256" v="5091"/>
        <pc:sldMkLst>
          <pc:docMk/>
          <pc:sldMk cId="2128840524" sldId="272"/>
        </pc:sldMkLst>
        <pc:spChg chg="mod">
          <ac:chgData name="清原 隆行" userId="1589905a6ba06c7a" providerId="LiveId" clId="{03746008-BBFF-4BD7-9140-385E6A00BF3F}" dt="2020-06-10T16:40:06.404" v="5081"/>
          <ac:spMkLst>
            <pc:docMk/>
            <pc:sldMk cId="2128840524" sldId="272"/>
            <ac:spMk id="2" creationId="{1A610641-9B0C-4363-B132-0A76A6E33BBC}"/>
          </ac:spMkLst>
        </pc:spChg>
        <pc:spChg chg="mod">
          <ac:chgData name="清原 隆行" userId="1589905a6ba06c7a" providerId="LiveId" clId="{03746008-BBFF-4BD7-9140-385E6A00BF3F}" dt="2020-06-10T16:40:12.256" v="5091"/>
          <ac:spMkLst>
            <pc:docMk/>
            <pc:sldMk cId="2128840524" sldId="272"/>
            <ac:spMk id="3" creationId="{C46858D9-6476-4A27-8D49-710020283390}"/>
          </ac:spMkLst>
        </pc:spChg>
      </pc:sldChg>
      <pc:sldChg chg="modSp mod modAnim">
        <pc:chgData name="清原 隆行" userId="1589905a6ba06c7a" providerId="LiveId" clId="{03746008-BBFF-4BD7-9140-385E6A00BF3F}" dt="2020-06-10T15:53:45.656" v="2827" actId="20577"/>
        <pc:sldMkLst>
          <pc:docMk/>
          <pc:sldMk cId="3345723143" sldId="273"/>
        </pc:sldMkLst>
        <pc:spChg chg="mod">
          <ac:chgData name="清原 隆行" userId="1589905a6ba06c7a" providerId="LiveId" clId="{03746008-BBFF-4BD7-9140-385E6A00BF3F}" dt="2020-06-10T15:46:29.592" v="2371"/>
          <ac:spMkLst>
            <pc:docMk/>
            <pc:sldMk cId="3345723143" sldId="273"/>
            <ac:spMk id="2" creationId="{1A610641-9B0C-4363-B132-0A76A6E33BBC}"/>
          </ac:spMkLst>
        </pc:spChg>
        <pc:spChg chg="mod">
          <ac:chgData name="清原 隆行" userId="1589905a6ba06c7a" providerId="LiveId" clId="{03746008-BBFF-4BD7-9140-385E6A00BF3F}" dt="2020-06-10T15:53:45.656" v="2827" actId="20577"/>
          <ac:spMkLst>
            <pc:docMk/>
            <pc:sldMk cId="3345723143" sldId="273"/>
            <ac:spMk id="3" creationId="{C46858D9-6476-4A27-8D49-710020283390}"/>
          </ac:spMkLst>
        </pc:spChg>
      </pc:sldChg>
      <pc:sldChg chg="modSp del modAnim">
        <pc:chgData name="清原 隆行" userId="1589905a6ba06c7a" providerId="LiveId" clId="{03746008-BBFF-4BD7-9140-385E6A00BF3F}" dt="2020-06-10T16:31:23.497" v="4696" actId="2696"/>
        <pc:sldMkLst>
          <pc:docMk/>
          <pc:sldMk cId="3765704463" sldId="274"/>
        </pc:sldMkLst>
        <pc:spChg chg="mod">
          <ac:chgData name="清原 隆行" userId="1589905a6ba06c7a" providerId="LiveId" clId="{03746008-BBFF-4BD7-9140-385E6A00BF3F}" dt="2020-06-10T16:25:33.169" v="3971" actId="5793"/>
          <ac:spMkLst>
            <pc:docMk/>
            <pc:sldMk cId="3765704463" sldId="274"/>
            <ac:spMk id="3" creationId="{C46858D9-6476-4A27-8D49-710020283390}"/>
          </ac:spMkLst>
        </pc:spChg>
      </pc:sldChg>
      <pc:sldChg chg="del">
        <pc:chgData name="清原 隆行" userId="1589905a6ba06c7a" providerId="LiveId" clId="{03746008-BBFF-4BD7-9140-385E6A00BF3F}" dt="2020-06-10T16:31:25.824" v="4697" actId="2696"/>
        <pc:sldMkLst>
          <pc:docMk/>
          <pc:sldMk cId="1327939723" sldId="275"/>
        </pc:sldMkLst>
      </pc:sldChg>
      <pc:sldChg chg="del">
        <pc:chgData name="清原 隆行" userId="1589905a6ba06c7a" providerId="LiveId" clId="{03746008-BBFF-4BD7-9140-385E6A00BF3F}" dt="2020-06-10T15:02:55.731" v="0" actId="2696"/>
        <pc:sldMkLst>
          <pc:docMk/>
          <pc:sldMk cId="2260792404" sldId="276"/>
        </pc:sldMkLst>
      </pc:sldChg>
      <pc:sldChg chg="del">
        <pc:chgData name="清原 隆行" userId="1589905a6ba06c7a" providerId="LiveId" clId="{03746008-BBFF-4BD7-9140-385E6A00BF3F}" dt="2020-06-10T16:31:27.658" v="4698" actId="2696"/>
        <pc:sldMkLst>
          <pc:docMk/>
          <pc:sldMk cId="3303379539" sldId="277"/>
        </pc:sldMkLst>
      </pc:sldChg>
      <pc:sldChg chg="del">
        <pc:chgData name="清原 隆行" userId="1589905a6ba06c7a" providerId="LiveId" clId="{03746008-BBFF-4BD7-9140-385E6A00BF3F}" dt="2020-06-10T16:31:29.300" v="4699" actId="2696"/>
        <pc:sldMkLst>
          <pc:docMk/>
          <pc:sldMk cId="4232430384" sldId="278"/>
        </pc:sldMkLst>
      </pc:sldChg>
      <pc:sldChg chg="del">
        <pc:chgData name="清原 隆行" userId="1589905a6ba06c7a" providerId="LiveId" clId="{03746008-BBFF-4BD7-9140-385E6A00BF3F}" dt="2020-06-10T16:31:31.258" v="4700" actId="2696"/>
        <pc:sldMkLst>
          <pc:docMk/>
          <pc:sldMk cId="2916662844" sldId="279"/>
        </pc:sldMkLst>
      </pc:sldChg>
      <pc:sldChg chg="addSp modSp add mod modAnim">
        <pc:chgData name="清原 隆行" userId="1589905a6ba06c7a" providerId="LiveId" clId="{03746008-BBFF-4BD7-9140-385E6A00BF3F}" dt="2020-06-10T16:39:40.518" v="5028"/>
        <pc:sldMkLst>
          <pc:docMk/>
          <pc:sldMk cId="892526672" sldId="280"/>
        </pc:sldMkLst>
        <pc:spChg chg="mod">
          <ac:chgData name="清原 隆行" userId="1589905a6ba06c7a" providerId="LiveId" clId="{03746008-BBFF-4BD7-9140-385E6A00BF3F}" dt="2020-06-10T16:39:40.518" v="5028"/>
          <ac:spMkLst>
            <pc:docMk/>
            <pc:sldMk cId="892526672" sldId="280"/>
            <ac:spMk id="13" creationId="{00000000-0000-0000-0000-000000000000}"/>
          </ac:spMkLst>
        </pc:spChg>
        <pc:spChg chg="mod">
          <ac:chgData name="清原 隆行" userId="1589905a6ba06c7a" providerId="LiveId" clId="{03746008-BBFF-4BD7-9140-385E6A00BF3F}" dt="2020-06-10T15:19:01.572" v="1133" actId="5793"/>
          <ac:spMkLst>
            <pc:docMk/>
            <pc:sldMk cId="892526672" sldId="280"/>
            <ac:spMk id="14" creationId="{00000000-0000-0000-0000-000000000000}"/>
          </ac:spMkLst>
        </pc:spChg>
        <pc:picChg chg="add mod">
          <ac:chgData name="清原 隆行" userId="1589905a6ba06c7a" providerId="LiveId" clId="{03746008-BBFF-4BD7-9140-385E6A00BF3F}" dt="2020-06-10T15:19:20.029" v="1137" actId="14100"/>
          <ac:picMkLst>
            <pc:docMk/>
            <pc:sldMk cId="892526672" sldId="280"/>
            <ac:picMk id="3" creationId="{06BB18ED-6D5C-4DE8-93A2-DEC3F2936EE5}"/>
          </ac:picMkLst>
        </pc:picChg>
      </pc:sldChg>
      <pc:sldChg chg="modSp add">
        <pc:chgData name="清原 隆行" userId="1589905a6ba06c7a" providerId="LiveId" clId="{03746008-BBFF-4BD7-9140-385E6A00BF3F}" dt="2020-06-10T16:39:57.301" v="5061"/>
        <pc:sldMkLst>
          <pc:docMk/>
          <pc:sldMk cId="2185749142" sldId="281"/>
        </pc:sldMkLst>
        <pc:spChg chg="mod">
          <ac:chgData name="清原 隆行" userId="1589905a6ba06c7a" providerId="LiveId" clId="{03746008-BBFF-4BD7-9140-385E6A00BF3F}" dt="2020-06-10T16:39:57.301" v="5061"/>
          <ac:spMkLst>
            <pc:docMk/>
            <pc:sldMk cId="2185749142" sldId="281"/>
            <ac:spMk id="3" creationId="{C46858D9-6476-4A27-8D49-710020283390}"/>
          </ac:spMkLst>
        </pc:spChg>
      </pc:sldChg>
      <pc:sldChg chg="addSp modSp add mod modAnim">
        <pc:chgData name="清原 隆行" userId="1589905a6ba06c7a" providerId="LiveId" clId="{03746008-BBFF-4BD7-9140-385E6A00BF3F}" dt="2020-06-10T16:40:35.756" v="5152"/>
        <pc:sldMkLst>
          <pc:docMk/>
          <pc:sldMk cId="157843785" sldId="282"/>
        </pc:sldMkLst>
        <pc:spChg chg="mod">
          <ac:chgData name="清原 隆行" userId="1589905a6ba06c7a" providerId="LiveId" clId="{03746008-BBFF-4BD7-9140-385E6A00BF3F}" dt="2020-06-10T16:40:25.217" v="5125"/>
          <ac:spMkLst>
            <pc:docMk/>
            <pc:sldMk cId="157843785" sldId="282"/>
            <ac:spMk id="2" creationId="{1A610641-9B0C-4363-B132-0A76A6E33BBC}"/>
          </ac:spMkLst>
        </pc:spChg>
        <pc:spChg chg="mod">
          <ac:chgData name="清原 隆行" userId="1589905a6ba06c7a" providerId="LiveId" clId="{03746008-BBFF-4BD7-9140-385E6A00BF3F}" dt="2020-06-10T16:40:35.756" v="5152"/>
          <ac:spMkLst>
            <pc:docMk/>
            <pc:sldMk cId="157843785" sldId="282"/>
            <ac:spMk id="3" creationId="{C46858D9-6476-4A27-8D49-710020283390}"/>
          </ac:spMkLst>
        </pc:spChg>
        <pc:picChg chg="add mod">
          <ac:chgData name="清原 隆行" userId="1589905a6ba06c7a" providerId="LiveId" clId="{03746008-BBFF-4BD7-9140-385E6A00BF3F}" dt="2020-06-10T15:38:56.369" v="2090" actId="14100"/>
          <ac:picMkLst>
            <pc:docMk/>
            <pc:sldMk cId="157843785" sldId="282"/>
            <ac:picMk id="5" creationId="{21CBD9B2-DA43-4759-A30D-158537F94BE1}"/>
          </ac:picMkLst>
        </pc:picChg>
      </pc:sldChg>
      <pc:sldChg chg="addSp delSp modSp add mod modAnim">
        <pc:chgData name="清原 隆行" userId="1589905a6ba06c7a" providerId="LiveId" clId="{03746008-BBFF-4BD7-9140-385E6A00BF3F}" dt="2020-06-10T16:40:40.579" v="5162"/>
        <pc:sldMkLst>
          <pc:docMk/>
          <pc:sldMk cId="1346594412" sldId="283"/>
        </pc:sldMkLst>
        <pc:spChg chg="mod">
          <ac:chgData name="清原 隆行" userId="1589905a6ba06c7a" providerId="LiveId" clId="{03746008-BBFF-4BD7-9140-385E6A00BF3F}" dt="2020-06-10T15:44:10.808" v="2347"/>
          <ac:spMkLst>
            <pc:docMk/>
            <pc:sldMk cId="1346594412" sldId="283"/>
            <ac:spMk id="2" creationId="{1A610641-9B0C-4363-B132-0A76A6E33BBC}"/>
          </ac:spMkLst>
        </pc:spChg>
        <pc:spChg chg="mod">
          <ac:chgData name="清原 隆行" userId="1589905a6ba06c7a" providerId="LiveId" clId="{03746008-BBFF-4BD7-9140-385E6A00BF3F}" dt="2020-06-10T16:40:40.579" v="5162"/>
          <ac:spMkLst>
            <pc:docMk/>
            <pc:sldMk cId="1346594412" sldId="283"/>
            <ac:spMk id="3" creationId="{C46858D9-6476-4A27-8D49-710020283390}"/>
          </ac:spMkLst>
        </pc:spChg>
        <pc:picChg chg="del">
          <ac:chgData name="清原 隆行" userId="1589905a6ba06c7a" providerId="LiveId" clId="{03746008-BBFF-4BD7-9140-385E6A00BF3F}" dt="2020-06-10T15:43:37.861" v="2333" actId="478"/>
          <ac:picMkLst>
            <pc:docMk/>
            <pc:sldMk cId="1346594412" sldId="283"/>
            <ac:picMk id="5" creationId="{21CBD9B2-DA43-4759-A30D-158537F94BE1}"/>
          </ac:picMkLst>
        </pc:picChg>
        <pc:picChg chg="add mod">
          <ac:chgData name="清原 隆行" userId="1589905a6ba06c7a" providerId="LiveId" clId="{03746008-BBFF-4BD7-9140-385E6A00BF3F}" dt="2020-06-10T15:43:48.138" v="2336" actId="27614"/>
          <ac:picMkLst>
            <pc:docMk/>
            <pc:sldMk cId="1346594412" sldId="283"/>
            <ac:picMk id="6" creationId="{453F6E39-C5D7-473A-9D44-2707D915AD4E}"/>
          </ac:picMkLst>
        </pc:picChg>
      </pc:sldChg>
      <pc:sldChg chg="addSp delSp modSp add mod">
        <pc:chgData name="清原 隆行" userId="1589905a6ba06c7a" providerId="LiveId" clId="{03746008-BBFF-4BD7-9140-385E6A00BF3F}" dt="2020-06-10T16:40:44.864" v="5172"/>
        <pc:sldMkLst>
          <pc:docMk/>
          <pc:sldMk cId="2932255479" sldId="284"/>
        </pc:sldMkLst>
        <pc:spChg chg="mod">
          <ac:chgData name="清原 隆行" userId="1589905a6ba06c7a" providerId="LiveId" clId="{03746008-BBFF-4BD7-9140-385E6A00BF3F}" dt="2020-06-10T15:44:19.234" v="2352"/>
          <ac:spMkLst>
            <pc:docMk/>
            <pc:sldMk cId="2932255479" sldId="284"/>
            <ac:spMk id="2" creationId="{1A610641-9B0C-4363-B132-0A76A6E33BBC}"/>
          </ac:spMkLst>
        </pc:spChg>
        <pc:spChg chg="mod">
          <ac:chgData name="清原 隆行" userId="1589905a6ba06c7a" providerId="LiveId" clId="{03746008-BBFF-4BD7-9140-385E6A00BF3F}" dt="2020-06-10T16:40:44.864" v="5172"/>
          <ac:spMkLst>
            <pc:docMk/>
            <pc:sldMk cId="2932255479" sldId="284"/>
            <ac:spMk id="3" creationId="{C46858D9-6476-4A27-8D49-710020283390}"/>
          </ac:spMkLst>
        </pc:spChg>
        <pc:picChg chg="add mod">
          <ac:chgData name="清原 隆行" userId="1589905a6ba06c7a" providerId="LiveId" clId="{03746008-BBFF-4BD7-9140-385E6A00BF3F}" dt="2020-06-10T15:45:24.738" v="2355" actId="27614"/>
          <ac:picMkLst>
            <pc:docMk/>
            <pc:sldMk cId="2932255479" sldId="284"/>
            <ac:picMk id="5" creationId="{F79CBC19-E472-41E7-89F4-75487B0037EC}"/>
          </ac:picMkLst>
        </pc:picChg>
        <pc:picChg chg="del">
          <ac:chgData name="清原 隆行" userId="1589905a6ba06c7a" providerId="LiveId" clId="{03746008-BBFF-4BD7-9140-385E6A00BF3F}" dt="2020-06-10T15:45:15.533" v="2353" actId="478"/>
          <ac:picMkLst>
            <pc:docMk/>
            <pc:sldMk cId="2932255479" sldId="284"/>
            <ac:picMk id="6" creationId="{453F6E39-C5D7-473A-9D44-2707D915AD4E}"/>
          </ac:picMkLst>
        </pc:picChg>
      </pc:sldChg>
      <pc:sldChg chg="modSp add mod modAnim">
        <pc:chgData name="清原 隆行" userId="1589905a6ba06c7a" providerId="LiveId" clId="{03746008-BBFF-4BD7-9140-385E6A00BF3F}" dt="2020-06-10T16:15:02.960" v="3166" actId="20577"/>
        <pc:sldMkLst>
          <pc:docMk/>
          <pc:sldMk cId="1952683225" sldId="285"/>
        </pc:sldMkLst>
        <pc:spChg chg="mod">
          <ac:chgData name="清原 隆行" userId="1589905a6ba06c7a" providerId="LiveId" clId="{03746008-BBFF-4BD7-9140-385E6A00BF3F}" dt="2020-06-10T16:13:25.986" v="2849" actId="20577"/>
          <ac:spMkLst>
            <pc:docMk/>
            <pc:sldMk cId="1952683225" sldId="285"/>
            <ac:spMk id="2" creationId="{1A610641-9B0C-4363-B132-0A76A6E33BBC}"/>
          </ac:spMkLst>
        </pc:spChg>
        <pc:spChg chg="mod">
          <ac:chgData name="清原 隆行" userId="1589905a6ba06c7a" providerId="LiveId" clId="{03746008-BBFF-4BD7-9140-385E6A00BF3F}" dt="2020-06-10T16:15:02.960" v="3166" actId="20577"/>
          <ac:spMkLst>
            <pc:docMk/>
            <pc:sldMk cId="1952683225" sldId="285"/>
            <ac:spMk id="3" creationId="{C46858D9-6476-4A27-8D49-710020283390}"/>
          </ac:spMkLst>
        </pc:spChg>
      </pc:sldChg>
      <pc:sldChg chg="modSp add modAnim">
        <pc:chgData name="清原 隆行" userId="1589905a6ba06c7a" providerId="LiveId" clId="{03746008-BBFF-4BD7-9140-385E6A00BF3F}" dt="2020-06-10T16:20:49.663" v="3685" actId="5793"/>
        <pc:sldMkLst>
          <pc:docMk/>
          <pc:sldMk cId="1603509707" sldId="286"/>
        </pc:sldMkLst>
        <pc:spChg chg="mod">
          <ac:chgData name="清原 隆行" userId="1589905a6ba06c7a" providerId="LiveId" clId="{03746008-BBFF-4BD7-9140-385E6A00BF3F}" dt="2020-06-10T16:20:49.663" v="3685" actId="5793"/>
          <ac:spMkLst>
            <pc:docMk/>
            <pc:sldMk cId="1603509707" sldId="286"/>
            <ac:spMk id="3" creationId="{C46858D9-6476-4A27-8D49-710020283390}"/>
          </ac:spMkLst>
        </pc:spChg>
      </pc:sldChg>
      <pc:sldChg chg="modSp add modAnim">
        <pc:chgData name="清原 隆行" userId="1589905a6ba06c7a" providerId="LiveId" clId="{03746008-BBFF-4BD7-9140-385E6A00BF3F}" dt="2020-06-10T16:25:04.935" v="3935"/>
        <pc:sldMkLst>
          <pc:docMk/>
          <pc:sldMk cId="2977970428" sldId="287"/>
        </pc:sldMkLst>
        <pc:spChg chg="mod">
          <ac:chgData name="清原 隆行" userId="1589905a6ba06c7a" providerId="LiveId" clId="{03746008-BBFF-4BD7-9140-385E6A00BF3F}" dt="2020-06-10T16:25:04.935" v="3935"/>
          <ac:spMkLst>
            <pc:docMk/>
            <pc:sldMk cId="2977970428" sldId="287"/>
            <ac:spMk id="3" creationId="{C46858D9-6476-4A27-8D49-710020283390}"/>
          </ac:spMkLst>
        </pc:spChg>
      </pc:sldChg>
      <pc:sldChg chg="modSp add modAnim">
        <pc:chgData name="清原 隆行" userId="1589905a6ba06c7a" providerId="LiveId" clId="{03746008-BBFF-4BD7-9140-385E6A00BF3F}" dt="2020-06-10T16:30:57.530" v="4695"/>
        <pc:sldMkLst>
          <pc:docMk/>
          <pc:sldMk cId="3045449861" sldId="288"/>
        </pc:sldMkLst>
        <pc:spChg chg="mod">
          <ac:chgData name="清原 隆行" userId="1589905a6ba06c7a" providerId="LiveId" clId="{03746008-BBFF-4BD7-9140-385E6A00BF3F}" dt="2020-06-10T16:30:57.530" v="4695"/>
          <ac:spMkLst>
            <pc:docMk/>
            <pc:sldMk cId="3045449861" sldId="288"/>
            <ac:spMk id="3" creationId="{C46858D9-6476-4A27-8D49-710020283390}"/>
          </ac:spMkLst>
        </pc:spChg>
      </pc:sldChg>
      <pc:sldChg chg="addSp modSp add mod modAnim">
        <pc:chgData name="清原 隆行" userId="1589905a6ba06c7a" providerId="LiveId" clId="{03746008-BBFF-4BD7-9140-385E6A00BF3F}" dt="2020-06-10T16:41:44.764" v="5198" actId="20577"/>
        <pc:sldMkLst>
          <pc:docMk/>
          <pc:sldMk cId="498448502" sldId="289"/>
        </pc:sldMkLst>
        <pc:spChg chg="mod">
          <ac:chgData name="清原 隆行" userId="1589905a6ba06c7a" providerId="LiveId" clId="{03746008-BBFF-4BD7-9140-385E6A00BF3F}" dt="2020-06-10T16:33:10.704" v="4719"/>
          <ac:spMkLst>
            <pc:docMk/>
            <pc:sldMk cId="498448502" sldId="289"/>
            <ac:spMk id="2" creationId="{1A610641-9B0C-4363-B132-0A76A6E33BBC}"/>
          </ac:spMkLst>
        </pc:spChg>
        <pc:spChg chg="mod">
          <ac:chgData name="清原 隆行" userId="1589905a6ba06c7a" providerId="LiveId" clId="{03746008-BBFF-4BD7-9140-385E6A00BF3F}" dt="2020-06-10T16:41:44.764" v="5198" actId="20577"/>
          <ac:spMkLst>
            <pc:docMk/>
            <pc:sldMk cId="498448502" sldId="289"/>
            <ac:spMk id="3" creationId="{C46858D9-6476-4A27-8D49-710020283390}"/>
          </ac:spMkLst>
        </pc:spChg>
        <pc:picChg chg="add mod">
          <ac:chgData name="清原 隆行" userId="1589905a6ba06c7a" providerId="LiveId" clId="{03746008-BBFF-4BD7-9140-385E6A00BF3F}" dt="2020-06-10T16:37:15.292" v="4991" actId="14100"/>
          <ac:picMkLst>
            <pc:docMk/>
            <pc:sldMk cId="498448502" sldId="289"/>
            <ac:picMk id="5" creationId="{A294C040-BB49-4F0A-8A31-02F5BF22E9C3}"/>
          </ac:picMkLst>
        </pc:picChg>
      </pc:sldChg>
      <pc:sldChg chg="add del">
        <pc:chgData name="清原 隆行" userId="1589905a6ba06c7a" providerId="LiveId" clId="{03746008-BBFF-4BD7-9140-385E6A00BF3F}" dt="2020-06-10T16:25:46.550" v="3973" actId="2696"/>
        <pc:sldMkLst>
          <pc:docMk/>
          <pc:sldMk cId="633958401" sldId="289"/>
        </pc:sldMkLst>
      </pc:sldChg>
    </pc:docChg>
  </pc:docChgLst>
  <pc:docChgLst>
    <pc:chgData name="清原 隆行" userId="1589905a6ba06c7a" providerId="LiveId" clId="{68266B7F-4D73-4569-A662-DB0964829337}"/>
    <pc:docChg chg="undo custSel addSld delSld modSld sldOrd">
      <pc:chgData name="清原 隆行" userId="1589905a6ba06c7a" providerId="LiveId" clId="{68266B7F-4D73-4569-A662-DB0964829337}" dt="2020-05-25T14:11:47.347" v="1097" actId="2696"/>
      <pc:docMkLst>
        <pc:docMk/>
      </pc:docMkLst>
      <pc:sldChg chg="del">
        <pc:chgData name="清原 隆行" userId="1589905a6ba06c7a" providerId="LiveId" clId="{68266B7F-4D73-4569-A662-DB0964829337}" dt="2020-05-25T14:11:36.801" v="1092" actId="2696"/>
        <pc:sldMkLst>
          <pc:docMk/>
          <pc:sldMk cId="3847750985" sldId="258"/>
        </pc:sldMkLst>
      </pc:sldChg>
      <pc:sldChg chg="del">
        <pc:chgData name="清原 隆行" userId="1589905a6ba06c7a" providerId="LiveId" clId="{68266B7F-4D73-4569-A662-DB0964829337}" dt="2020-05-25T14:11:38.744" v="1093" actId="2696"/>
        <pc:sldMkLst>
          <pc:docMk/>
          <pc:sldMk cId="4135151317" sldId="260"/>
        </pc:sldMkLst>
      </pc:sldChg>
      <pc:sldChg chg="del">
        <pc:chgData name="清原 隆行" userId="1589905a6ba06c7a" providerId="LiveId" clId="{68266B7F-4D73-4569-A662-DB0964829337}" dt="2020-05-25T14:11:41.042" v="1094" actId="2696"/>
        <pc:sldMkLst>
          <pc:docMk/>
          <pc:sldMk cId="2215894925" sldId="261"/>
        </pc:sldMkLst>
      </pc:sldChg>
      <pc:sldChg chg="del">
        <pc:chgData name="清原 隆行" userId="1589905a6ba06c7a" providerId="LiveId" clId="{68266B7F-4D73-4569-A662-DB0964829337}" dt="2020-05-25T14:11:43.256" v="1095" actId="2696"/>
        <pc:sldMkLst>
          <pc:docMk/>
          <pc:sldMk cId="465021443" sldId="262"/>
        </pc:sldMkLst>
      </pc:sldChg>
      <pc:sldChg chg="del">
        <pc:chgData name="清原 隆行" userId="1589905a6ba06c7a" providerId="LiveId" clId="{68266B7F-4D73-4569-A662-DB0964829337}" dt="2020-05-25T14:11:45.344" v="1096" actId="2696"/>
        <pc:sldMkLst>
          <pc:docMk/>
          <pc:sldMk cId="1797304117" sldId="263"/>
        </pc:sldMkLst>
      </pc:sldChg>
      <pc:sldChg chg="del">
        <pc:chgData name="清原 隆行" userId="1589905a6ba06c7a" providerId="LiveId" clId="{68266B7F-4D73-4569-A662-DB0964829337}" dt="2020-05-25T14:11:47.347" v="1097" actId="2696"/>
        <pc:sldMkLst>
          <pc:docMk/>
          <pc:sldMk cId="1160959328" sldId="266"/>
        </pc:sldMkLst>
      </pc:sldChg>
      <pc:sldChg chg="del">
        <pc:chgData name="清原 隆行" userId="1589905a6ba06c7a" providerId="LiveId" clId="{68266B7F-4D73-4569-A662-DB0964829337}" dt="2020-05-25T14:11:24.074" v="1089" actId="2696"/>
        <pc:sldMkLst>
          <pc:docMk/>
          <pc:sldMk cId="3965807363" sldId="267"/>
        </pc:sldMkLst>
      </pc:sldChg>
      <pc:sldChg chg="del">
        <pc:chgData name="清原 隆行" userId="1589905a6ba06c7a" providerId="LiveId" clId="{68266B7F-4D73-4569-A662-DB0964829337}" dt="2020-05-25T14:11:27.933" v="1090" actId="2696"/>
        <pc:sldMkLst>
          <pc:docMk/>
          <pc:sldMk cId="223730991" sldId="268"/>
        </pc:sldMkLst>
      </pc:sldChg>
      <pc:sldChg chg="del">
        <pc:chgData name="清原 隆行" userId="1589905a6ba06c7a" providerId="LiveId" clId="{68266B7F-4D73-4569-A662-DB0964829337}" dt="2020-05-25T14:11:30.162" v="1091" actId="2696"/>
        <pc:sldMkLst>
          <pc:docMk/>
          <pc:sldMk cId="1989555738" sldId="269"/>
        </pc:sldMkLst>
      </pc:sldChg>
      <pc:sldChg chg="ord">
        <pc:chgData name="清原 隆行" userId="1589905a6ba06c7a" providerId="LiveId" clId="{68266B7F-4D73-4569-A662-DB0964829337}" dt="2020-05-25T13:03:11.909" v="1"/>
        <pc:sldMkLst>
          <pc:docMk/>
          <pc:sldMk cId="2260792404" sldId="276"/>
        </pc:sldMkLst>
      </pc:sldChg>
      <pc:sldChg chg="modSp add mod modAnim">
        <pc:chgData name="清原 隆行" userId="1589905a6ba06c7a" providerId="LiveId" clId="{68266B7F-4D73-4569-A662-DB0964829337}" dt="2020-05-25T13:07:14.515" v="541"/>
        <pc:sldMkLst>
          <pc:docMk/>
          <pc:sldMk cId="3303379539" sldId="277"/>
        </pc:sldMkLst>
        <pc:spChg chg="mod">
          <ac:chgData name="清原 隆行" userId="1589905a6ba06c7a" providerId="LiveId" clId="{68266B7F-4D73-4569-A662-DB0964829337}" dt="2020-05-25T13:04:40.173" v="62"/>
          <ac:spMkLst>
            <pc:docMk/>
            <pc:sldMk cId="3303379539" sldId="277"/>
            <ac:spMk id="2" creationId="{1A610641-9B0C-4363-B132-0A76A6E33BBC}"/>
          </ac:spMkLst>
        </pc:spChg>
        <pc:spChg chg="mod">
          <ac:chgData name="清原 隆行" userId="1589905a6ba06c7a" providerId="LiveId" clId="{68266B7F-4D73-4569-A662-DB0964829337}" dt="2020-05-25T13:07:14.515" v="541"/>
          <ac:spMkLst>
            <pc:docMk/>
            <pc:sldMk cId="3303379539" sldId="277"/>
            <ac:spMk id="3" creationId="{C46858D9-6476-4A27-8D49-710020283390}"/>
          </ac:spMkLst>
        </pc:spChg>
      </pc:sldChg>
      <pc:sldChg chg="modSp add mod modAnim">
        <pc:chgData name="清原 隆行" userId="1589905a6ba06c7a" providerId="LiveId" clId="{68266B7F-4D73-4569-A662-DB0964829337}" dt="2020-05-25T14:00:00.830" v="543" actId="20577"/>
        <pc:sldMkLst>
          <pc:docMk/>
          <pc:sldMk cId="4232430384" sldId="278"/>
        </pc:sldMkLst>
        <pc:spChg chg="mod">
          <ac:chgData name="清原 隆行" userId="1589905a6ba06c7a" providerId="LiveId" clId="{68266B7F-4D73-4569-A662-DB0964829337}" dt="2020-05-25T13:07:03.381" v="528" actId="20577"/>
          <ac:spMkLst>
            <pc:docMk/>
            <pc:sldMk cId="4232430384" sldId="278"/>
            <ac:spMk id="2" creationId="{1A610641-9B0C-4363-B132-0A76A6E33BBC}"/>
          </ac:spMkLst>
        </pc:spChg>
        <pc:spChg chg="mod">
          <ac:chgData name="清原 隆行" userId="1589905a6ba06c7a" providerId="LiveId" clId="{68266B7F-4D73-4569-A662-DB0964829337}" dt="2020-05-25T13:59:57.876" v="542" actId="20577"/>
          <ac:spMkLst>
            <pc:docMk/>
            <pc:sldMk cId="4232430384" sldId="278"/>
            <ac:spMk id="3" creationId="{C46858D9-6476-4A27-8D49-710020283390}"/>
          </ac:spMkLst>
        </pc:spChg>
      </pc:sldChg>
      <pc:sldChg chg="modSp add mod modAnim">
        <pc:chgData name="清原 隆行" userId="1589905a6ba06c7a" providerId="LiveId" clId="{68266B7F-4D73-4569-A662-DB0964829337}" dt="2020-05-25T14:10:30.839" v="1088" actId="207"/>
        <pc:sldMkLst>
          <pc:docMk/>
          <pc:sldMk cId="2916662844" sldId="279"/>
        </pc:sldMkLst>
        <pc:spChg chg="mod">
          <ac:chgData name="清原 隆行" userId="1589905a6ba06c7a" providerId="LiveId" clId="{68266B7F-4D73-4569-A662-DB0964829337}" dt="2020-05-25T14:05:46.731" v="570"/>
          <ac:spMkLst>
            <pc:docMk/>
            <pc:sldMk cId="2916662844" sldId="279"/>
            <ac:spMk id="2" creationId="{1A610641-9B0C-4363-B132-0A76A6E33BBC}"/>
          </ac:spMkLst>
        </pc:spChg>
        <pc:spChg chg="mod">
          <ac:chgData name="清原 隆行" userId="1589905a6ba06c7a" providerId="LiveId" clId="{68266B7F-4D73-4569-A662-DB0964829337}" dt="2020-05-25T14:10:30.839" v="1088" actId="207"/>
          <ac:spMkLst>
            <pc:docMk/>
            <pc:sldMk cId="2916662844" sldId="279"/>
            <ac:spMk id="3" creationId="{C46858D9-6476-4A27-8D49-710020283390}"/>
          </ac:spMkLst>
        </pc:spChg>
      </pc:sldChg>
    </pc:docChg>
  </pc:docChgLst>
  <pc:docChgLst>
    <pc:chgData name="隆行" userId="1589905a6ba06c7a" providerId="LiveId" clId="{2A8969A7-A330-4FBA-9B7B-769504CA24CB}"/>
    <pc:docChg chg="modSld">
      <pc:chgData name="隆行" userId="1589905a6ba06c7a" providerId="LiveId" clId="{2A8969A7-A330-4FBA-9B7B-769504CA24CB}" dt="2020-05-26T03:00:20.929" v="185" actId="20577"/>
      <pc:docMkLst>
        <pc:docMk/>
      </pc:docMkLst>
      <pc:sldChg chg="modSp">
        <pc:chgData name="隆行" userId="1589905a6ba06c7a" providerId="LiveId" clId="{2A8969A7-A330-4FBA-9B7B-769504CA24CB}" dt="2020-05-26T00:59:32.725" v="70"/>
        <pc:sldMkLst>
          <pc:docMk/>
          <pc:sldMk cId="2128536031" sldId="257"/>
        </pc:sldMkLst>
        <pc:spChg chg="mod">
          <ac:chgData name="隆行" userId="1589905a6ba06c7a" providerId="LiveId" clId="{2A8969A7-A330-4FBA-9B7B-769504CA24CB}" dt="2020-05-26T00:59:32.725" v="70"/>
          <ac:spMkLst>
            <pc:docMk/>
            <pc:sldMk cId="2128536031" sldId="257"/>
            <ac:spMk id="14" creationId="{00000000-0000-0000-0000-000000000000}"/>
          </ac:spMkLst>
        </pc:spChg>
      </pc:sldChg>
      <pc:sldChg chg="modSp">
        <pc:chgData name="隆行" userId="1589905a6ba06c7a" providerId="LiveId" clId="{2A8969A7-A330-4FBA-9B7B-769504CA24CB}" dt="2020-05-26T00:04:27.038" v="3"/>
        <pc:sldMkLst>
          <pc:docMk/>
          <pc:sldMk cId="4195876166" sldId="270"/>
        </pc:sldMkLst>
        <pc:spChg chg="mod">
          <ac:chgData name="隆行" userId="1589905a6ba06c7a" providerId="LiveId" clId="{2A8969A7-A330-4FBA-9B7B-769504CA24CB}" dt="2020-05-26T00:04:27.038" v="3"/>
          <ac:spMkLst>
            <pc:docMk/>
            <pc:sldMk cId="4195876166" sldId="270"/>
            <ac:spMk id="14" creationId="{00000000-0000-0000-0000-000000000000}"/>
          </ac:spMkLst>
        </pc:spChg>
      </pc:sldChg>
      <pc:sldChg chg="modSp modAnim">
        <pc:chgData name="隆行" userId="1589905a6ba06c7a" providerId="LiveId" clId="{2A8969A7-A330-4FBA-9B7B-769504CA24CB}" dt="2020-05-26T03:00:20.929" v="185" actId="20577"/>
        <pc:sldMkLst>
          <pc:docMk/>
          <pc:sldMk cId="2916662844" sldId="279"/>
        </pc:sldMkLst>
        <pc:spChg chg="mod">
          <ac:chgData name="隆行" userId="1589905a6ba06c7a" providerId="LiveId" clId="{2A8969A7-A330-4FBA-9B7B-769504CA24CB}" dt="2020-05-26T03:00:20.929" v="185" actId="20577"/>
          <ac:spMkLst>
            <pc:docMk/>
            <pc:sldMk cId="2916662844" sldId="279"/>
            <ac:spMk id="3" creationId="{C46858D9-6476-4A27-8D49-71002028339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9BDE05BB-A349-4043-A73A-BEE49D7C53A9}" type="datetime1">
              <a:rPr lang="ja-JP" altLang="en-US" smtClean="0">
                <a:latin typeface="Meiryo UI" panose="020B0604030504040204" pitchFamily="50" charset="-128"/>
                <a:ea typeface="Meiryo UI" panose="020B0604030504040204" pitchFamily="50" charset="-128"/>
              </a:rPr>
              <a:t>2020/6/11</a:t>
            </a:fld>
            <a:endParaRPr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850423A-8BCE-448E-A97B-03A88B2B12C1}" type="slidenum">
              <a:rPr lang="en-US" altLang="ja-JP" smtClean="0">
                <a:latin typeface="Meiryo UI" panose="020B0604030504040204" pitchFamily="50" charset="-128"/>
                <a:ea typeface="Meiryo UI" panose="020B0604030504040204" pitchFamily="50" charset="-128"/>
              </a:r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CAEC48C1-0440-46EB-8048-E19E06FE7284}" type="datetime1">
              <a:rPr lang="ja-JP" altLang="en-US" smtClean="0"/>
              <a:pPr/>
              <a:t>2020/6/11</a:t>
            </a:fld>
            <a:endParaRPr lang="ja-JP" altLang="en-US" dirty="0"/>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ja-JP" altLang="en-US" dirty="0"/>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ja-JP" altLang="en-US" dirty="0"/>
              <a:t>マスター テキストの書式設定</a:t>
            </a:r>
          </a:p>
          <a:p>
            <a:pPr lvl="1" rtl="0"/>
            <a:r>
              <a:rPr lang="ja-JP" altLang="en-US" dirty="0"/>
              <a:t>第 </a:t>
            </a:r>
            <a:r>
              <a:rPr lang="en-US" altLang="ja-JP" dirty="0"/>
              <a:t>2 </a:t>
            </a:r>
            <a:r>
              <a:rPr lang="ja-JP" altLang="en-US" dirty="0"/>
              <a:t>レベル</a:t>
            </a:r>
          </a:p>
          <a:p>
            <a:pPr lvl="2" rtl="0"/>
            <a:r>
              <a:rPr lang="ja-JP" altLang="en-US" dirty="0"/>
              <a:t>第 </a:t>
            </a:r>
            <a:r>
              <a:rPr lang="en-US" altLang="ja-JP" dirty="0"/>
              <a:t>3 </a:t>
            </a:r>
            <a:r>
              <a:rPr lang="ja-JP" altLang="en-US" dirty="0"/>
              <a:t>レベル</a:t>
            </a:r>
          </a:p>
          <a:p>
            <a:pPr lvl="3" rtl="0"/>
            <a:r>
              <a:rPr lang="ja-JP" altLang="en-US" dirty="0"/>
              <a:t>第 </a:t>
            </a:r>
            <a:r>
              <a:rPr lang="en-US" altLang="ja-JP" dirty="0"/>
              <a:t>4 </a:t>
            </a:r>
            <a:r>
              <a:rPr lang="ja-JP" altLang="en-US" dirty="0"/>
              <a:t>レベル</a:t>
            </a:r>
          </a:p>
          <a:p>
            <a:pPr lvl="4" rtl="0"/>
            <a:r>
              <a:rPr lang="ja-JP" altLang="en-US" dirty="0"/>
              <a:t>第 </a:t>
            </a:r>
            <a:r>
              <a:rPr lang="en-US" altLang="ja-JP" dirty="0"/>
              <a:t>5 </a:t>
            </a:r>
            <a:r>
              <a:rPr lang="ja-JP" altLang="en-US" dirty="0"/>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01F2A70B-78F2-4DCF-B53B-C990D2FAFB8A}" type="slidenum">
              <a:rPr lang="en-US" altLang="ja-JP" smtClean="0"/>
              <a:pPr/>
              <a:t>‹#›</a:t>
            </a:fld>
            <a:endParaRPr lang="ja-JP" altLang="en-US" dirty="0"/>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1</a:t>
            </a:fld>
            <a:endParaRPr lang="ja-JP" altLang="en-US" dirty="0"/>
          </a:p>
        </p:txBody>
      </p:sp>
    </p:spTree>
    <p:extLst>
      <p:ext uri="{BB962C8B-B14F-4D97-AF65-F5344CB8AC3E}">
        <p14:creationId xmlns:p14="http://schemas.microsoft.com/office/powerpoint/2010/main" val="944708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2</a:t>
            </a:fld>
            <a:endParaRPr lang="ja-JP" altLang="en-US" dirty="0"/>
          </a:p>
        </p:txBody>
      </p:sp>
    </p:spTree>
    <p:extLst>
      <p:ext uri="{BB962C8B-B14F-4D97-AF65-F5344CB8AC3E}">
        <p14:creationId xmlns:p14="http://schemas.microsoft.com/office/powerpoint/2010/main" val="1016222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3</a:t>
            </a:fld>
            <a:endParaRPr lang="ja-JP" altLang="en-US" dirty="0"/>
          </a:p>
        </p:txBody>
      </p:sp>
    </p:spTree>
    <p:extLst>
      <p:ext uri="{BB962C8B-B14F-4D97-AF65-F5344CB8AC3E}">
        <p14:creationId xmlns:p14="http://schemas.microsoft.com/office/powerpoint/2010/main" val="3033306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1F2A70B-78F2-4DCF-B53B-C990D2FAFB8A}" type="slidenum">
              <a:rPr lang="en-US" altLang="ja-JP" smtClean="0"/>
              <a:pPr/>
              <a:t>4</a:t>
            </a:fld>
            <a:endParaRPr lang="ja-JP" altLang="en-US" dirty="0"/>
          </a:p>
        </p:txBody>
      </p:sp>
    </p:spTree>
    <p:extLst>
      <p:ext uri="{BB962C8B-B14F-4D97-AF65-F5344CB8AC3E}">
        <p14:creationId xmlns:p14="http://schemas.microsoft.com/office/powerpoint/2010/main" val="4145026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2413" y="1905000"/>
            <a:ext cx="9144000" cy="2667000"/>
          </a:xfrm>
        </p:spPr>
        <p:txBody>
          <a:bodyPr rtlCol="0">
            <a:noAutofit/>
          </a:bodyPr>
          <a:lstStyle>
            <a:lvl1pPr>
              <a:defRPr sz="5400">
                <a:latin typeface="Meiryo UI" panose="020B0604030504040204" pitchFamily="50" charset="-128"/>
                <a:ea typeface="Meiryo UI" panose="020B0604030504040204" pitchFamily="50" charset="-128"/>
              </a:defRPr>
            </a:lvl1pPr>
          </a:lstStyle>
          <a:p>
            <a:pPr rtl="0"/>
            <a:r>
              <a:rPr lang="ja-JP" altLang="en-US"/>
              <a:t>マスター タイトルの書式設定</a:t>
            </a:r>
            <a:endParaRPr lang="ja-JP" altLang="en-US" dirty="0"/>
          </a:p>
        </p:txBody>
      </p:sp>
      <p:grpSp>
        <p:nvGrpSpPr>
          <p:cNvPr id="256" name="行" descr="行のグラフィック"/>
          <p:cNvGrpSpPr/>
          <p:nvPr/>
        </p:nvGrpSpPr>
        <p:grpSpPr bwMode="invGray">
          <a:xfrm>
            <a:off x="1584896" y="4724400"/>
            <a:ext cx="8631936" cy="64008"/>
            <a:chOff x="-4110038" y="2703513"/>
            <a:chExt cx="17394239" cy="160336"/>
          </a:xfrm>
          <a:solidFill>
            <a:schemeClr val="accent1"/>
          </a:solidFill>
        </p:grpSpPr>
        <p:sp>
          <p:nvSpPr>
            <p:cNvPr id="257" name="フリーフォーム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58" name="フリーフォーム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59" name="フリーフォーム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60" name="フリーフォーム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61" name="フリーフォーム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62" name="フリーフォーム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63" name="フリーフォーム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64" name="フリーフォーム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65" name="フリーフォーム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66" name="フリーフォーム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67" name="フリーフォーム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68" name="フリーフォーム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69" name="フリーフォーム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70" name="フリーフォーム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71" name="フリーフォーム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72" name="フリーフォーム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73" name="フリーフォーム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74" name="フリーフォーム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75" name="フリーフォーム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76" name="フリーフォーム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77" name="フリーフォーム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78" name="フリーフォーム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79" name="フリーフォーム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80" name="フリーフォーム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81" name="フリーフォーム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82" name="フリーフォーム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83" name="フリーフォーム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84" name="フリーフォーム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85" name="フリーフォーム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86" name="フリーフォーム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87" name="フリーフォーム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88" name="フリーフォーム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89" name="フリーフォーム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90" name="フリーフォーム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91" name="フリーフォーム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92" name="フリーフォーム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93" name="フリーフォーム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94" name="フリーフォーム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95" name="フリーフォーム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96" name="フリーフォーム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97" name="フリーフォーム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98" name="フリーフォーム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299" name="フリーフォーム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00" name="フリーフォーム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01" name="フリーフォーム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02" name="フリーフォーム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03" name="フリーフォーム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04" name="フリーフォーム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05" name="フリーフォーム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06" name="フリーフォーム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07" name="フリーフォーム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08" name="フリーフォーム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09" name="フリーフォーム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10" name="フリーフォーム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11" name="フリーフォーム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12" name="フリーフォーム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13" name="フリーフォーム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14" name="フリーフォーム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15" name="フリーフォーム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16" name="フリーフォーム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17" name="フリーフォーム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18" name="フリーフォーム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19" name="フリーフォーム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20" name="フリーフォーム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21" name="フリーフォーム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22" name="フリーフォーム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23" name="フリーフォーム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24" name="フリーフォーム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25" name="フリーフォーム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26" name="フリーフォーム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27" name="フリーフォーム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28" name="フリーフォーム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29" name="フリーフォーム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30" name="フリーフォーム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31" name="フリーフォーム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32" name="フリーフォーム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33" name="フリーフォーム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34" name="フリーフォーム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35" name="フリーフォーム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36" name="フリーフォーム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37" name="フリーフォーム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38" name="フリーフォーム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39" name="フリーフォーム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40" name="フリーフォーム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41" name="フリーフォーム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42" name="フリーフォーム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43" name="フリーフォーム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44" name="フリーフォーム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45" name="フリーフォーム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46" name="フリーフォーム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47" name="フリーフォーム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48" name="フリーフォーム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49" name="フリーフォーム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50" name="フリーフォーム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51" name="フリーフォーム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52" name="フリーフォーム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53" name="フリーフォーム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54" name="フリーフォーム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55" name="フリーフォーム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56" name="フリーフォーム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57" name="フリーフォーム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58" name="フリーフォーム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59" name="フリーフォーム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60" name="フリーフォーム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61" name="フリーフォーム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62" name="フリーフォーム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63" name="フリーフォーム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64" name="フリーフォーム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65" name="フリーフォーム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66" name="フリーフォーム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67" name="フリーフォーム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68" name="フリーフォーム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69" name="フリーフォーム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70" name="フリーフォーム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71" name="フリーフォーム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72" name="フリーフォーム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73" name="フリーフォーム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74" name="フリーフォーム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75" name="フリーフォーム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76" name="フリーフォーム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77" name="フリーフォーム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78" name="フリーフォーム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sp>
          <p:nvSpPr>
            <p:cNvPr id="379" name="フリーフォーム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atin typeface="Meiryo UI" panose="020B0604030504040204" pitchFamily="50" charset="-128"/>
                <a:ea typeface="Meiryo UI" panose="020B0604030504040204" pitchFamily="50" charset="-128"/>
              </a:endParaRPr>
            </a:p>
          </p:txBody>
        </p:sp>
      </p:grpSp>
      <p:sp>
        <p:nvSpPr>
          <p:cNvPr id="3" name="サブタイトル 2"/>
          <p:cNvSpPr>
            <a:spLocks noGrp="1"/>
          </p:cNvSpPr>
          <p:nvPr>
            <p:ph type="subTitle" idx="1"/>
          </p:nvPr>
        </p:nvSpPr>
        <p:spPr>
          <a:xfrm>
            <a:off x="1522413" y="5105400"/>
            <a:ext cx="9143999" cy="1066800"/>
          </a:xfrm>
        </p:spPr>
        <p:txBody>
          <a:bodyPr rtlCol="0"/>
          <a:lstStyle>
            <a:lvl1pPr marL="0" indent="0" algn="l">
              <a:spcBef>
                <a:spcPts val="0"/>
              </a:spcBef>
              <a:buNone/>
              <a:defRPr>
                <a:solidFill>
                  <a:schemeClr val="tx1">
                    <a:tint val="75000"/>
                  </a:schemeClr>
                </a:solidFill>
                <a:latin typeface="Meiryo UI" panose="020B0604030504040204" pitchFamily="50" charset="-128"/>
                <a:ea typeface="Meiryo UI" panose="020B0604030504040204"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ja-JP" altLang="en-US"/>
              <a:t>マスター サブタイトルの書式設定</a:t>
            </a:r>
            <a:endParaRPr lang="ja-JP" altLang="en-US" dirty="0"/>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rtlCol="0"/>
          <a:lstStyle>
            <a:lvl1pPr rtl="0">
              <a:defRPr>
                <a:latin typeface="Meiryo UI" panose="020B0604030504040204" pitchFamily="50" charset="-128"/>
                <a:ea typeface="Meiryo UI" panose="020B0604030504040204" pitchFamily="50" charset="-128"/>
              </a:defRPr>
            </a:lvl1pPr>
          </a:lstStyle>
          <a:p>
            <a:pPr rtl="0"/>
            <a:r>
              <a:rPr lang="ja-JP" altLang="en-US" noProof="0" dirty="0"/>
              <a:t>クリックしてマスター タイトルのスタイルを編集します</a:t>
            </a:r>
          </a:p>
        </p:txBody>
      </p:sp>
      <p:grpSp>
        <p:nvGrpSpPr>
          <p:cNvPr id="7" name="行" descr="行のグラフィック"/>
          <p:cNvGrpSpPr/>
          <p:nvPr/>
        </p:nvGrpSpPr>
        <p:grpSpPr bwMode="invGray">
          <a:xfrm>
            <a:off x="1522413" y="1514475"/>
            <a:ext cx="10569575" cy="64008"/>
            <a:chOff x="1522413" y="1514475"/>
            <a:chExt cx="10569575" cy="64008"/>
          </a:xfrm>
        </p:grpSpPr>
        <p:sp>
          <p:nvSpPr>
            <p:cNvPr id="8" name="フリーフォーム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 name="フリーフォーム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0" name="フリーフォーム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1"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2"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3"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4"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5"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3"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4"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5"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6"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7"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8"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9"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0"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1"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2"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3"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4"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5"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6"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7"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8"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9"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0"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1"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2"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3"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4"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5"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6"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7"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8"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9"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0"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1"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2"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3"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4"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5"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6"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7"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8"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9"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0"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1"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6"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grpSp>
      <p:sp>
        <p:nvSpPr>
          <p:cNvPr id="3" name="縦書きテキスト プレースホルダー 2"/>
          <p:cNvSpPr>
            <a:spLocks noGrp="1"/>
          </p:cNvSpPr>
          <p:nvPr>
            <p:ph type="body" orient="vert" idx="1"/>
          </p:nvPr>
        </p:nvSpPr>
        <p:spPr/>
        <p:txBody>
          <a:bodyPr vert="eaVert" rtlCol="0"/>
          <a:lstStyle>
            <a:lvl1pPr rtl="0">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vl6pPr marL="1956816">
              <a:defRPr/>
            </a:lvl6pPr>
            <a:lvl7pPr marL="1956816">
              <a:defRPr/>
            </a:lvl7pPr>
            <a:lvl8pPr marL="1956816">
              <a:defRPr/>
            </a:lvl8pPr>
            <a:lvl9pPr marL="1956816">
              <a:defRPr/>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kumimoji="1" lang="ja-JP" altLang="en-US" dirty="0"/>
          </a:p>
        </p:txBody>
      </p:sp>
      <p:sp>
        <p:nvSpPr>
          <p:cNvPr id="5" name="フッター プレースホルダー 4"/>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dirty="0"/>
          </a:p>
        </p:txBody>
      </p:sp>
      <p:sp>
        <p:nvSpPr>
          <p:cNvPr id="4" name="日付プレースホルダー 3"/>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567BC847-0E33-460E-A3BE-5AFF6D2D7CAD}" type="datetime1">
              <a:rPr lang="ja-JP" altLang="en-US" smtClean="0"/>
              <a:t>2020/6/11</a:t>
            </a:fld>
            <a:endParaRPr lang="ja-JP" altLang="en-US" dirty="0"/>
          </a:p>
        </p:txBody>
      </p:sp>
      <p:sp>
        <p:nvSpPr>
          <p:cNvPr id="6" name="スライド番号プレースホルダー 5"/>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5BA54BD-C84D-46CE-8B72-31BFB26ABA43}" type="slidenum">
              <a:rPr lang="en-US" altLang="ja-JP" smtClean="0"/>
              <a:pPr/>
              <a:t>‹#›</a:t>
            </a:fld>
            <a:endParaRPr lang="ja-JP" altLang="en-US" dirty="0"/>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0361612" y="274639"/>
            <a:ext cx="1371600" cy="5901747"/>
          </a:xfrm>
        </p:spPr>
        <p:txBody>
          <a:bodyPr vert="eaVert" rtlCol="0"/>
          <a:lstStyle>
            <a:lvl1pPr>
              <a:defRPr>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grpSp>
        <p:nvGrpSpPr>
          <p:cNvPr id="7" name="行" descr="行のグラフィック"/>
          <p:cNvGrpSpPr/>
          <p:nvPr/>
        </p:nvGrpSpPr>
        <p:grpSpPr bwMode="invGray">
          <a:xfrm rot="5400000">
            <a:off x="6864412" y="3472598"/>
            <a:ext cx="6492240" cy="64008"/>
            <a:chOff x="1522413" y="1514475"/>
            <a:chExt cx="10569575" cy="64008"/>
          </a:xfrm>
        </p:grpSpPr>
        <p:sp>
          <p:nvSpPr>
            <p:cNvPr id="8" name="フリーフォーム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 name="フリーフォーム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0" name="フリーフォーム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1"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2"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3"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4"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5"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3"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4"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5"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6"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7"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8"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9"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0"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1"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2"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3"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4"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5"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6"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7"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8"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39"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0"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1"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2"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3"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4"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5"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6"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7"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8"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49"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0"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1"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2"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3"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4"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5"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6"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7"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8"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59"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0"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1"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6"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grpSp>
      <p:sp>
        <p:nvSpPr>
          <p:cNvPr id="3" name="縦書きテキスト プレースホルダー 2"/>
          <p:cNvSpPr>
            <a:spLocks noGrp="1"/>
          </p:cNvSpPr>
          <p:nvPr>
            <p:ph type="body" orient="vert" idx="1"/>
          </p:nvPr>
        </p:nvSpPr>
        <p:spPr>
          <a:xfrm>
            <a:off x="608012" y="277813"/>
            <a:ext cx="9144001" cy="5898573"/>
          </a:xfrm>
        </p:spPr>
        <p:txBody>
          <a:bodyPr vert="eaVert" rtlCol="0"/>
          <a:lstStyle>
            <a:lvl1pPr rtl="0">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vl6pPr marL="1261872" indent="0">
              <a:buNone/>
              <a:defRPr/>
            </a:lvl6pPr>
            <a:lvl7pPr>
              <a:defRPr/>
            </a:lvl7pPr>
            <a:lvl8pPr>
              <a:defRPr baseline="0"/>
            </a:lvl8pPr>
            <a:lvl9pPr>
              <a:defRPr baseline="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kumimoji="1" lang="ja-JP" altLang="en-US" dirty="0"/>
          </a:p>
        </p:txBody>
      </p:sp>
      <p:sp>
        <p:nvSpPr>
          <p:cNvPr id="5" name="フッター プレースホルダー 4"/>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4" name="日付プレースホルダー 3"/>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0D63147F-D456-4972-8F14-2BF48715BB1B}" type="datetime1">
              <a:rPr lang="ja-JP" altLang="en-US" noProof="0" smtClean="0"/>
              <a:t>2020/6/11</a:t>
            </a:fld>
            <a:endParaRPr lang="ja-JP" altLang="en-US" noProof="0" dirty="0"/>
          </a:p>
        </p:txBody>
      </p:sp>
      <p:sp>
        <p:nvSpPr>
          <p:cNvPr id="6" name="スライド番号プレースホルダー 5"/>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5BA54BD-C84D-46CE-8B72-31BFB26ABA43}" type="slidenum">
              <a:rPr lang="en-US" altLang="ja-JP" noProof="0" smtClean="0"/>
              <a:pPr/>
              <a:t>‹#›</a:t>
            </a:fld>
            <a:endParaRPr lang="ja-JP" altLang="en-US" noProof="0" dirty="0"/>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522414" y="274638"/>
            <a:ext cx="9143998" cy="1020762"/>
          </a:xfrm>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grpSp>
        <p:nvGrpSpPr>
          <p:cNvPr id="167" name="行" descr="行のグラフィック"/>
          <p:cNvGrpSpPr/>
          <p:nvPr/>
        </p:nvGrpSpPr>
        <p:grpSpPr bwMode="invGray">
          <a:xfrm>
            <a:off x="1522413" y="1514475"/>
            <a:ext cx="10569575" cy="64008"/>
            <a:chOff x="1522413" y="1514475"/>
            <a:chExt cx="10569575" cy="64008"/>
          </a:xfrm>
        </p:grpSpPr>
        <p:sp>
          <p:nvSpPr>
            <p:cNvPr id="168" name="フリーフォーム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9" name="フリーフォーム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0" name="フリーフォーム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1"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2"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3"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4"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5"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6"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7"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8"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9"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0"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1"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2"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3"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4"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5"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6"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7"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8"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9"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0"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1"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2"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3"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4"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5"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6"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7"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8"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9"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0"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1"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2"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3"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4"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5"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6"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7"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8"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9"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0"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1"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2"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3"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4"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5"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6"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7"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8"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9"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0"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1"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2"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3"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4"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5"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6"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7"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8"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9"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30"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31"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32"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33"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34"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35"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36"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37"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38"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39"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40"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41"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grpSp>
      <p:sp>
        <p:nvSpPr>
          <p:cNvPr id="3" name="コンテンツ プレースホルダー 2"/>
          <p:cNvSpPr>
            <a:spLocks noGrp="1"/>
          </p:cNvSpPr>
          <p:nvPr>
            <p:ph idx="1"/>
          </p:nvPr>
        </p:nvSpPr>
        <p:spPr/>
        <p:txBody>
          <a:bodyPr rtlCol="0"/>
          <a:lstStyle>
            <a:lvl1pPr rtl="0">
              <a:defRPr>
                <a:latin typeface="Meiryo UI" panose="020B0604030504040204" pitchFamily="50" charset="-128"/>
                <a:ea typeface="Meiryo UI" panose="020B0604030504040204" pitchFamily="50" charset="-128"/>
              </a:defRPr>
            </a:lvl1pPr>
            <a:lvl2pPr marL="548640">
              <a:defRPr>
                <a:latin typeface="Meiryo UI" panose="020B0604030504040204" pitchFamily="50" charset="-128"/>
                <a:ea typeface="Meiryo UI" panose="020B0604030504040204" pitchFamily="50" charset="-128"/>
              </a:defRPr>
            </a:lvl2pPr>
            <a:lvl3pPr marL="777240">
              <a:defRPr>
                <a:latin typeface="Meiryo UI" panose="020B0604030504040204" pitchFamily="50" charset="-128"/>
                <a:ea typeface="Meiryo UI" panose="020B0604030504040204" pitchFamily="50" charset="-128"/>
              </a:defRPr>
            </a:lvl3pPr>
            <a:lvl4pPr marL="1005840">
              <a:defRPr>
                <a:latin typeface="Meiryo UI" panose="020B0604030504040204" pitchFamily="50" charset="-128"/>
                <a:ea typeface="Meiryo UI" panose="020B0604030504040204" pitchFamily="50" charset="-128"/>
              </a:defRPr>
            </a:lvl4pPr>
            <a:lvl5pPr marL="1234440">
              <a:defRPr>
                <a:latin typeface="Meiryo UI" panose="020B0604030504040204" pitchFamily="50" charset="-128"/>
                <a:ea typeface="Meiryo UI" panose="020B0604030504040204" pitchFamily="50" charset="-128"/>
              </a:defRPr>
            </a:lvl5pPr>
            <a:lvl6pPr marL="1463040">
              <a:defRPr baseline="0"/>
            </a:lvl6pPr>
            <a:lvl7pPr marL="1691640">
              <a:defRPr baseline="0"/>
            </a:lvl7pPr>
            <a:lvl8pPr marL="1920240">
              <a:defRPr baseline="0"/>
            </a:lvl8pPr>
            <a:lvl9pPr marL="2148840">
              <a:defRPr baseline="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フッター プレースホルダー 4"/>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4" name="日付プレースホルダー 3"/>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2A4C640D-C981-44DD-9416-7EC34DC78EC9}" type="datetime1">
              <a:rPr lang="ja-JP" altLang="en-US" noProof="0" smtClean="0"/>
              <a:t>2020/6/11</a:t>
            </a:fld>
            <a:endParaRPr lang="ja-JP" altLang="en-US" noProof="0" dirty="0"/>
          </a:p>
        </p:txBody>
      </p:sp>
      <p:sp>
        <p:nvSpPr>
          <p:cNvPr id="6" name="スライド番号プレースホルダー 5"/>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5BA54BD-C84D-46CE-8B72-31BFB26ABA43}" type="slidenum">
              <a:rPr lang="en-US" altLang="ja-JP" noProof="0" smtClean="0"/>
              <a:pPr/>
              <a:t>‹#›</a:t>
            </a:fld>
            <a:endParaRPr lang="ja-JP" altLang="en-US" noProof="0"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1522413" y="1905000"/>
            <a:ext cx="9144000" cy="2667000"/>
          </a:xfrm>
        </p:spPr>
        <p:txBody>
          <a:bodyPr rtlCol="0" anchor="b">
            <a:noAutofit/>
          </a:bodyPr>
          <a:lstStyle>
            <a:lvl1pPr algn="l">
              <a:defRPr sz="4400" b="0" cap="none" baseline="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grpSp>
        <p:nvGrpSpPr>
          <p:cNvPr id="255" name="行" descr="行のグラフィック"/>
          <p:cNvGrpSpPr/>
          <p:nvPr/>
        </p:nvGrpSpPr>
        <p:grpSpPr bwMode="invGray">
          <a:xfrm>
            <a:off x="1584896" y="4724400"/>
            <a:ext cx="8631936" cy="64008"/>
            <a:chOff x="-4110038" y="2703513"/>
            <a:chExt cx="17394239" cy="160336"/>
          </a:xfrm>
          <a:solidFill>
            <a:schemeClr val="accent1"/>
          </a:solidFill>
        </p:grpSpPr>
        <p:sp>
          <p:nvSpPr>
            <p:cNvPr id="256" name="フリーフォーム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57" name="フリーフォーム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58" name="フリーフォーム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59" name="フリーフォーム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60" name="フリーフォーム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61" name="フリーフォーム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62" name="フリーフォーム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63" name="フリーフォーム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64" name="フリーフォーム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65" name="フリーフォーム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66" name="フリーフォーム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67" name="フリーフォーム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68" name="フリーフォーム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69" name="フリーフォーム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70" name="フリーフォーム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71" name="フリーフォーム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72" name="フリーフォーム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73" name="フリーフォーム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74" name="フリーフォーム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75" name="フリーフォーム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76" name="フリーフォーム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77" name="フリーフォーム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78" name="フリーフォーム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79" name="フリーフォーム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80" name="フリーフォーム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81" name="フリーフォーム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82" name="フリーフォーム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83" name="フリーフォーム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84" name="フリーフォーム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85" name="フリーフォーム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86" name="フリーフォーム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87" name="フリーフォーム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88" name="フリーフォーム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89" name="フリーフォーム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90" name="フリーフォーム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91" name="フリーフォーム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92" name="フリーフォーム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93" name="フリーフォーム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94" name="フリーフォーム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95" name="フリーフォーム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96" name="フリーフォーム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97" name="フリーフォーム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98" name="フリーフォーム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299" name="フリーフォーム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00" name="フリーフォーム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01" name="フリーフォーム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02" name="フリーフォーム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03" name="フリーフォーム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04" name="フリーフォーム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05" name="フリーフォーム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06" name="フリーフォーム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07" name="フリーフォーム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08" name="フリーフォーム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09" name="フリーフォーム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10" name="フリーフォーム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11" name="フリーフォーム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12" name="フリーフォーム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13" name="フリーフォーム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14" name="フリーフォーム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15" name="フリーフォーム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16" name="フリーフォーム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17" name="フリーフォーム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18" name="フリーフォーム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19" name="フリーフォーム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20" name="フリーフォーム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21" name="フリーフォーム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22" name="フリーフォーム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23" name="フリーフォーム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24" name="フリーフォーム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25" name="フリーフォーム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26" name="フリーフォーム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27" name="フリーフォーム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28" name="フリーフォーム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29" name="フリーフォーム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30" name="フリーフォーム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31" name="フリーフォーム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32" name="フリーフォーム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33" name="フリーフォーム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34" name="フリーフォーム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35" name="フリーフォーム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36" name="フリーフォーム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37" name="フリーフォーム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38" name="フリーフォーム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39" name="フリーフォーム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40" name="フリーフォーム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41" name="フリーフォーム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42" name="フリーフォーム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43" name="フリーフォーム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44" name="フリーフォーム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45" name="フリーフォーム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46" name="フリーフォーム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47" name="フリーフォーム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48" name="フリーフォーム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49" name="フリーフォーム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50" name="フリーフォーム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51" name="フリーフォーム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52" name="フリーフォーム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53" name="フリーフォーム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54" name="フリーフォーム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55" name="フリーフォーム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56" name="フリーフォーム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57" name="フリーフォーム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58" name="フリーフォーム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59" name="フリーフォーム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60" name="フリーフォーム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61" name="フリーフォーム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62" name="フリーフォーム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63" name="フリーフォーム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64" name="フリーフォーム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65" name="フリーフォーム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66" name="フリーフォーム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67" name="フリーフォーム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68" name="フリーフォーム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69" name="フリーフォーム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70" name="フリーフォーム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71" name="フリーフォーム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72" name="フリーフォーム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73" name="フリーフォーム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74" name="フリーフォーム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75" name="フリーフォーム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76" name="フリーフォーム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77" name="フリーフォーム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sp>
          <p:nvSpPr>
            <p:cNvPr id="378" name="フリーフォーム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atin typeface="Meiryo UI" panose="020B0604030504040204" pitchFamily="50" charset="-128"/>
                <a:ea typeface="Meiryo UI" panose="020B0604030504040204" pitchFamily="50" charset="-128"/>
              </a:endParaRPr>
            </a:p>
          </p:txBody>
        </p:sp>
      </p:grpSp>
      <p:sp>
        <p:nvSpPr>
          <p:cNvPr id="3" name="テキスト プレースホルダー 2"/>
          <p:cNvSpPr>
            <a:spLocks noGrp="1"/>
          </p:cNvSpPr>
          <p:nvPr>
            <p:ph type="body" idx="1"/>
          </p:nvPr>
        </p:nvSpPr>
        <p:spPr>
          <a:xfrm>
            <a:off x="1522413" y="5102525"/>
            <a:ext cx="9143999" cy="1069675"/>
          </a:xfrm>
        </p:spPr>
        <p:txBody>
          <a:bodyPr rtlCol="0" anchor="t">
            <a:normAutofit/>
          </a:bodyPr>
          <a:lstStyle>
            <a:lvl1pPr marL="0" indent="0" rtl="0">
              <a:spcBef>
                <a:spcPts val="0"/>
              </a:spcBef>
              <a:buNone/>
              <a:defRPr sz="2400">
                <a:solidFill>
                  <a:schemeClr val="tx1">
                    <a:tint val="75000"/>
                  </a:schemeClr>
                </a:solidFill>
                <a:latin typeface="Meiryo UI" panose="020B0604030504040204" pitchFamily="50" charset="-128"/>
                <a:ea typeface="Meiryo UI" panose="020B0604030504040204" pitchFamily="50" charset="-128"/>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noProof="0"/>
              <a:t>マスター テキストの書式設定</a:t>
            </a:r>
          </a:p>
        </p:txBody>
      </p:sp>
      <p:sp>
        <p:nvSpPr>
          <p:cNvPr id="5" name="フッター プレースホルダー 4"/>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4" name="日付プレースホルダー 3"/>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E239A26C-C522-4EA4-952D-9FE9EAA651F1}" type="datetime1">
              <a:rPr lang="ja-JP" altLang="en-US" noProof="0" smtClean="0"/>
              <a:t>2020/6/11</a:t>
            </a:fld>
            <a:endParaRPr lang="ja-JP" altLang="en-US" noProof="0" dirty="0"/>
          </a:p>
        </p:txBody>
      </p:sp>
      <p:sp>
        <p:nvSpPr>
          <p:cNvPr id="6" name="スライド番号プレースホルダー 5"/>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5BA54BD-C84D-46CE-8B72-31BFB26ABA43}" type="slidenum">
              <a:rPr lang="en-US" altLang="ja-JP" noProof="0" smtClean="0"/>
              <a:pPr/>
              <a:t>‹#›</a:t>
            </a:fld>
            <a:endParaRPr lang="ja-JP" altLang="en-US" noProof="0" dirty="0"/>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a:xfrm>
            <a:off x="1522414" y="274638"/>
            <a:ext cx="9143998" cy="1020762"/>
          </a:xfrm>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grpSp>
        <p:nvGrpSpPr>
          <p:cNvPr id="158" name="行" descr="行のグラフィック"/>
          <p:cNvGrpSpPr/>
          <p:nvPr/>
        </p:nvGrpSpPr>
        <p:grpSpPr bwMode="invGray">
          <a:xfrm>
            <a:off x="1522413" y="1514475"/>
            <a:ext cx="10569575" cy="64008"/>
            <a:chOff x="1522413" y="1514475"/>
            <a:chExt cx="10569575" cy="64008"/>
          </a:xfrm>
        </p:grpSpPr>
        <p:sp>
          <p:nvSpPr>
            <p:cNvPr id="159" name="フリーフォーム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0" name="フリーフォーム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1" name="フリーフォーム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2"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3"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4"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5"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6"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7"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8"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9"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0"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1"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2"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3"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4"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5"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6"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7"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8"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9"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0"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1"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2"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3"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4"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5"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6"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7"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8"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9"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0"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1"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2"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3"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4"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5"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6"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7"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8"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9"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0"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1"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2"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3"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4"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5"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6"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7"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8"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9"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0"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1"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2"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3"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4"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5"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6"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7"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8"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9"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0"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1"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2"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3"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4"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5"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6"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7"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8"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9"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30"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31"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32"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grpSp>
      <p:sp>
        <p:nvSpPr>
          <p:cNvPr id="3" name="コンテンツ プレースホルダー 2"/>
          <p:cNvSpPr>
            <a:spLocks noGrp="1"/>
          </p:cNvSpPr>
          <p:nvPr>
            <p:ph sz="half" idx="1"/>
          </p:nvPr>
        </p:nvSpPr>
        <p:spPr>
          <a:xfrm>
            <a:off x="1522413" y="1905000"/>
            <a:ext cx="4419599" cy="4267200"/>
          </a:xfrm>
        </p:spPr>
        <p:txBody>
          <a:bodyPr rtlCol="0">
            <a:normAutofit/>
          </a:bodyPr>
          <a:lstStyle>
            <a:lvl1pPr rtl="0">
              <a:defRPr sz="24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1800">
                <a:latin typeface="Meiryo UI" panose="020B0604030504040204" pitchFamily="50" charset="-128"/>
                <a:ea typeface="Meiryo UI" panose="020B0604030504040204" pitchFamily="50" charset="-128"/>
              </a:defRPr>
            </a:lvl3pPr>
            <a:lvl4pPr>
              <a:defRPr sz="1600">
                <a:latin typeface="Meiryo UI" panose="020B0604030504040204" pitchFamily="50" charset="-128"/>
                <a:ea typeface="Meiryo UI" panose="020B0604030504040204" pitchFamily="50" charset="-128"/>
              </a:defRPr>
            </a:lvl4pPr>
            <a:lvl5pPr>
              <a:defRPr sz="1600">
                <a:latin typeface="Meiryo UI" panose="020B0604030504040204" pitchFamily="50" charset="-128"/>
                <a:ea typeface="Meiryo UI" panose="020B0604030504040204" pitchFamily="50" charset="-128"/>
              </a:defRPr>
            </a:lvl5pPr>
            <a:lvl6pPr marL="1956816">
              <a:defRPr sz="1600"/>
            </a:lvl6pPr>
            <a:lvl7pPr marL="1956816">
              <a:defRPr sz="1600" baseline="0"/>
            </a:lvl7pPr>
            <a:lvl8pPr marL="1956816">
              <a:defRPr sz="1600" baseline="0"/>
            </a:lvl8pPr>
            <a:lvl9pPr marL="1956816">
              <a:defRPr sz="1600" baseline="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コンテンツ プレースホルダー 3"/>
          <p:cNvSpPr>
            <a:spLocks noGrp="1"/>
          </p:cNvSpPr>
          <p:nvPr>
            <p:ph sz="half" idx="2"/>
          </p:nvPr>
        </p:nvSpPr>
        <p:spPr>
          <a:xfrm>
            <a:off x="6246815" y="1905000"/>
            <a:ext cx="4419598" cy="4267200"/>
          </a:xfrm>
        </p:spPr>
        <p:txBody>
          <a:bodyPr rtlCol="0">
            <a:normAutofit/>
          </a:bodyPr>
          <a:lstStyle>
            <a:lvl1pPr rtl="0">
              <a:defRPr sz="24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1800">
                <a:latin typeface="Meiryo UI" panose="020B0604030504040204" pitchFamily="50" charset="-128"/>
                <a:ea typeface="Meiryo UI" panose="020B0604030504040204" pitchFamily="50" charset="-128"/>
              </a:defRPr>
            </a:lvl3pPr>
            <a:lvl4pPr>
              <a:defRPr sz="1600">
                <a:latin typeface="Meiryo UI" panose="020B0604030504040204" pitchFamily="50" charset="-128"/>
                <a:ea typeface="Meiryo UI" panose="020B0604030504040204" pitchFamily="50" charset="-128"/>
              </a:defRPr>
            </a:lvl4pPr>
            <a:lvl5pPr>
              <a:defRPr sz="1600">
                <a:latin typeface="Meiryo UI" panose="020B0604030504040204" pitchFamily="50" charset="-128"/>
                <a:ea typeface="Meiryo UI" panose="020B0604030504040204" pitchFamily="50" charset="-128"/>
              </a:defRPr>
            </a:lvl5pPr>
            <a:lvl6pPr marL="1956816">
              <a:defRPr sz="1600"/>
            </a:lvl6pPr>
            <a:lvl7pPr marL="1956816">
              <a:defRPr sz="1600"/>
            </a:lvl7pPr>
            <a:lvl8pPr marL="1956816">
              <a:defRPr sz="1600" baseline="0"/>
            </a:lvl8pPr>
            <a:lvl9pPr marL="1956816">
              <a:defRPr sz="1600" baseline="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6" name="フッター プレースホルダー 5"/>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dirty="0"/>
          </a:p>
        </p:txBody>
      </p:sp>
      <p:sp>
        <p:nvSpPr>
          <p:cNvPr id="5" name="日付プレースホルダー 4"/>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274CC0E4-E3AA-447B-85AD-D867501F6C3A}" type="datetime1">
              <a:rPr lang="ja-JP" altLang="en-US" smtClean="0"/>
              <a:t>2020/6/11</a:t>
            </a:fld>
            <a:endParaRPr lang="ja-JP" altLang="en-US" dirty="0"/>
          </a:p>
        </p:txBody>
      </p:sp>
      <p:sp>
        <p:nvSpPr>
          <p:cNvPr id="7" name="スライド番号プレースホルダー 6"/>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5BA54BD-C84D-46CE-8B72-31BFB26ABA43}" type="slidenum">
              <a:rPr lang="en-US" altLang="ja-JP" smtClean="0"/>
              <a:pPr/>
              <a:t>‹#›</a:t>
            </a:fld>
            <a:endParaRPr lang="ja-JP" altLang="en-US" dirty="0"/>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522414" y="274638"/>
            <a:ext cx="9143998" cy="1020762"/>
          </a:xfrm>
        </p:spPr>
        <p:txBody>
          <a:bodyPr rtlCol="0"/>
          <a:lstStyle>
            <a:lvl1pPr>
              <a:defRPr>
                <a:latin typeface="Meiryo UI" panose="020B0604030504040204" pitchFamily="50" charset="-128"/>
                <a:ea typeface="Meiryo UI" panose="020B0604030504040204" pitchFamily="50" charset="-128"/>
              </a:defRPr>
            </a:lvl1pPr>
          </a:lstStyle>
          <a:p>
            <a:pPr rtl="0"/>
            <a:r>
              <a:rPr lang="ja-JP" altLang="en-US"/>
              <a:t>マスター タイトルの書式設定</a:t>
            </a:r>
            <a:endParaRPr lang="ja-JP" altLang="en-US" dirty="0"/>
          </a:p>
        </p:txBody>
      </p:sp>
      <p:grpSp>
        <p:nvGrpSpPr>
          <p:cNvPr id="160" name="行" descr="行のグラフィック"/>
          <p:cNvGrpSpPr/>
          <p:nvPr/>
        </p:nvGrpSpPr>
        <p:grpSpPr bwMode="invGray">
          <a:xfrm>
            <a:off x="1522413" y="1514475"/>
            <a:ext cx="10569575" cy="64008"/>
            <a:chOff x="1522413" y="1514475"/>
            <a:chExt cx="10569575" cy="64008"/>
          </a:xfrm>
        </p:grpSpPr>
        <p:sp>
          <p:nvSpPr>
            <p:cNvPr id="161" name="フリーフォーム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62" name="フリーフォーム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63" name="フリーフォーム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64"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65"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66"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67"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68"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69"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70"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71"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72"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73"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74"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75"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76"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77"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78"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79"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80"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81"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82"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83"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84"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85"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86"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87"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88"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89"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90"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91"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92"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93"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94"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95"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96"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97"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98"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199"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00"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01"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02"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03"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04"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05"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06"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07"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08"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09"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10"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11"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12"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13"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14"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15"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16"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17"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18"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19"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20"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21"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22"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23"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24"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25"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26"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27"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28"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29"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30"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31"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32"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33"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sp>
          <p:nvSpPr>
            <p:cNvPr id="234"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dirty="0">
                <a:ln>
                  <a:noFill/>
                </a:ln>
                <a:latin typeface="Meiryo UI" panose="020B0604030504040204" pitchFamily="50" charset="-128"/>
                <a:ea typeface="Meiryo UI" panose="020B0604030504040204" pitchFamily="50" charset="-128"/>
              </a:endParaRPr>
            </a:p>
          </p:txBody>
        </p:sp>
      </p:grpSp>
      <p:sp>
        <p:nvSpPr>
          <p:cNvPr id="3" name="テキスト プレースホルダー 2"/>
          <p:cNvSpPr>
            <a:spLocks noGrp="1"/>
          </p:cNvSpPr>
          <p:nvPr>
            <p:ph type="body" idx="1"/>
          </p:nvPr>
        </p:nvSpPr>
        <p:spPr>
          <a:xfrm>
            <a:off x="1522413" y="1905000"/>
            <a:ext cx="4416552" cy="762000"/>
          </a:xfrm>
        </p:spPr>
        <p:txBody>
          <a:bodyPr rtlCol="0" anchor="ctr"/>
          <a:lstStyle>
            <a:lvl1pPr marL="0" indent="0" rtl="0">
              <a:spcBef>
                <a:spcPts val="0"/>
              </a:spcBef>
              <a:buNone/>
              <a:defRPr sz="2400" b="0">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4" name="コンテンツ プレースホルダー 3"/>
          <p:cNvSpPr>
            <a:spLocks noGrp="1"/>
          </p:cNvSpPr>
          <p:nvPr>
            <p:ph sz="half" idx="2"/>
          </p:nvPr>
        </p:nvSpPr>
        <p:spPr>
          <a:xfrm>
            <a:off x="1522413" y="2819399"/>
            <a:ext cx="4416552" cy="3352801"/>
          </a:xfrm>
        </p:spPr>
        <p:txBody>
          <a:bodyPr rtlCol="0"/>
          <a:lstStyle>
            <a:lvl1pPr rtl="0">
              <a:defRPr sz="24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1800">
                <a:latin typeface="Meiryo UI" panose="020B0604030504040204" pitchFamily="50" charset="-128"/>
                <a:ea typeface="Meiryo UI" panose="020B0604030504040204" pitchFamily="50" charset="-128"/>
              </a:defRPr>
            </a:lvl3pPr>
            <a:lvl4pPr>
              <a:defRPr sz="1600">
                <a:latin typeface="Meiryo UI" panose="020B0604030504040204" pitchFamily="50" charset="-128"/>
                <a:ea typeface="Meiryo UI" panose="020B0604030504040204" pitchFamily="50" charset="-128"/>
              </a:defRPr>
            </a:lvl4pPr>
            <a:lvl5pPr>
              <a:defRPr sz="1600">
                <a:latin typeface="Meiryo UI" panose="020B0604030504040204" pitchFamily="50" charset="-128"/>
                <a:ea typeface="Meiryo UI" panose="020B0604030504040204" pitchFamily="50" charset="-128"/>
              </a:defRPr>
            </a:lvl5pPr>
            <a:lvl6pPr marL="1956816">
              <a:defRPr sz="1600"/>
            </a:lvl6pPr>
            <a:lvl7pPr marL="1956816">
              <a:defRPr sz="1600" baseline="0"/>
            </a:lvl7pPr>
            <a:lvl8pPr marL="1956816">
              <a:defRPr sz="1600" baseline="0"/>
            </a:lvl8pPr>
            <a:lvl9pPr marL="1956816">
              <a:defRPr sz="1600" baseline="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dirty="0"/>
          </a:p>
        </p:txBody>
      </p:sp>
      <p:sp>
        <p:nvSpPr>
          <p:cNvPr id="5" name="テキスト プレースホルダー 4"/>
          <p:cNvSpPr>
            <a:spLocks noGrp="1"/>
          </p:cNvSpPr>
          <p:nvPr>
            <p:ph type="body" sz="quarter" idx="3"/>
          </p:nvPr>
        </p:nvSpPr>
        <p:spPr>
          <a:xfrm>
            <a:off x="6249860" y="1905000"/>
            <a:ext cx="4416552" cy="762000"/>
          </a:xfrm>
        </p:spPr>
        <p:txBody>
          <a:bodyPr rtlCol="0" anchor="ctr"/>
          <a:lstStyle>
            <a:lvl1pPr marL="0" indent="0" rtl="0">
              <a:spcBef>
                <a:spcPts val="0"/>
              </a:spcBef>
              <a:buNone/>
              <a:defRPr sz="2400" b="0">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8" name="フッター プレースホルダー 7"/>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dirty="0"/>
          </a:p>
        </p:txBody>
      </p:sp>
      <p:sp>
        <p:nvSpPr>
          <p:cNvPr id="7" name="日付プレースホルダー 6"/>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1DB8B8A9-D5E4-4480-AB55-2A448AE25D2A}" type="datetime1">
              <a:rPr lang="ja-JP" altLang="en-US" smtClean="0"/>
              <a:t>2020/6/11</a:t>
            </a:fld>
            <a:endParaRPr lang="ja-JP" altLang="en-US" dirty="0"/>
          </a:p>
        </p:txBody>
      </p:sp>
      <p:sp>
        <p:nvSpPr>
          <p:cNvPr id="9" name="スライド番号プレースホルダー 8"/>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5BA54BD-C84D-46CE-8B72-31BFB26ABA43}" type="slidenum">
              <a:rPr lang="en-US" altLang="ja-JP" smtClean="0"/>
              <a:pPr/>
              <a:t>‹#›</a:t>
            </a:fld>
            <a:endParaRPr lang="ja-JP" altLang="en-US" dirty="0"/>
          </a:p>
        </p:txBody>
      </p:sp>
      <p:sp>
        <p:nvSpPr>
          <p:cNvPr id="85" name="コンテンツ プレースホルダー 3"/>
          <p:cNvSpPr>
            <a:spLocks noGrp="1"/>
          </p:cNvSpPr>
          <p:nvPr>
            <p:ph sz="half" idx="13"/>
          </p:nvPr>
        </p:nvSpPr>
        <p:spPr>
          <a:xfrm>
            <a:off x="6249860" y="2819400"/>
            <a:ext cx="4416552" cy="3352801"/>
          </a:xfrm>
        </p:spPr>
        <p:txBody>
          <a:bodyPr rtlCol="0"/>
          <a:lstStyle>
            <a:lvl1pPr rtl="0">
              <a:defRPr sz="24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1800">
                <a:latin typeface="Meiryo UI" panose="020B0604030504040204" pitchFamily="50" charset="-128"/>
                <a:ea typeface="Meiryo UI" panose="020B0604030504040204" pitchFamily="50" charset="-128"/>
              </a:defRPr>
            </a:lvl3pPr>
            <a:lvl4pPr>
              <a:defRPr sz="1600">
                <a:latin typeface="Meiryo UI" panose="020B0604030504040204" pitchFamily="50" charset="-128"/>
                <a:ea typeface="Meiryo UI" panose="020B0604030504040204" pitchFamily="50" charset="-128"/>
              </a:defRPr>
            </a:lvl4pPr>
            <a:lvl5pPr>
              <a:defRPr sz="1600">
                <a:latin typeface="Meiryo UI" panose="020B0604030504040204" pitchFamily="50" charset="-128"/>
                <a:ea typeface="Meiryo UI" panose="020B0604030504040204" pitchFamily="50" charset="-128"/>
              </a:defRPr>
            </a:lvl5pPr>
            <a:lvl6pPr marL="1956816">
              <a:defRPr sz="1600"/>
            </a:lvl6pPr>
            <a:lvl7pPr marL="1956816">
              <a:defRPr sz="1600" baseline="0"/>
            </a:lvl7pPr>
            <a:lvl8pPr marL="1956816">
              <a:defRPr sz="1600" baseline="0"/>
            </a:lvl8pPr>
            <a:lvl9pPr marL="1956816">
              <a:defRPr sz="1600" baseline="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dirty="0"/>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rtlCol="0"/>
          <a:lstStyle>
            <a:lvl1pPr rtl="0">
              <a:defRPr>
                <a:latin typeface="Meiryo UI" panose="020B0604030504040204" pitchFamily="50" charset="-128"/>
                <a:ea typeface="Meiryo UI" panose="020B0604030504040204" pitchFamily="50" charset="-128"/>
              </a:defRPr>
            </a:lvl1pPr>
          </a:lstStyle>
          <a:p>
            <a:pPr rtl="0"/>
            <a:r>
              <a:rPr lang="ja-JP" altLang="en-US" noProof="0" dirty="0"/>
              <a:t>クリックしてマスター タイトルのスタイルを編集します</a:t>
            </a:r>
          </a:p>
        </p:txBody>
      </p:sp>
      <p:grpSp>
        <p:nvGrpSpPr>
          <p:cNvPr id="156" name="行" descr="行のグラフィック"/>
          <p:cNvGrpSpPr/>
          <p:nvPr/>
        </p:nvGrpSpPr>
        <p:grpSpPr bwMode="invGray">
          <a:xfrm>
            <a:off x="1522413" y="1514475"/>
            <a:ext cx="10569575" cy="64008"/>
            <a:chOff x="1522413" y="1514475"/>
            <a:chExt cx="10569575" cy="64008"/>
          </a:xfrm>
        </p:grpSpPr>
        <p:sp>
          <p:nvSpPr>
            <p:cNvPr id="157" name="フリーフォーム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58" name="フリーフォーム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59" name="フリーフォーム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0"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1"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2"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3"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4"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5"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6"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7"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8"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69"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0"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1"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2"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3"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4"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5"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6"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7"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8"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79"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0"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1"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2"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3"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4"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5"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6"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7"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8"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89"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0"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1"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2"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3"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4"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5"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6"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7"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8"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199"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0"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1"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2"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3"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4"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5"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6"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7"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8"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09"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0"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1"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2"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3"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4"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5"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6"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7"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8"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19"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0"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1"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2"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3"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4"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5"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6"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7"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8"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29"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230"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grpSp>
      <p:sp>
        <p:nvSpPr>
          <p:cNvPr id="4" name="フッター プレースホルダー 3"/>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3" name="日付プレースホルダー 2"/>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384E0FA8-2725-4BC8-B993-3AD6D082E1BF}" type="datetime1">
              <a:rPr lang="ja-JP" altLang="en-US" noProof="0" smtClean="0"/>
              <a:t>2020/6/11</a:t>
            </a:fld>
            <a:endParaRPr lang="ja-JP" altLang="en-US" noProof="0" dirty="0"/>
          </a:p>
        </p:txBody>
      </p:sp>
      <p:sp>
        <p:nvSpPr>
          <p:cNvPr id="5" name="スライド番号プレースホルダー 4"/>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5BA54BD-C84D-46CE-8B72-31BFB26ABA43}" type="slidenum">
              <a:rPr lang="en-US" altLang="ja-JP" noProof="0" smtClean="0"/>
              <a:pPr/>
              <a:t>‹#›</a:t>
            </a:fld>
            <a:endParaRPr lang="ja-JP" altLang="en-US" noProof="0" dirty="0"/>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1"/>
          </p:nvPr>
        </p:nvSpPr>
        <p:spPr/>
        <p:txBody>
          <a:bodyPr rtlCol="0"/>
          <a:lstStyle/>
          <a:p>
            <a:pPr rtl="0"/>
            <a:endParaRPr lang="ja-JP" altLang="en-US" noProof="0" dirty="0"/>
          </a:p>
        </p:txBody>
      </p:sp>
      <p:sp>
        <p:nvSpPr>
          <p:cNvPr id="2" name="日付プレースホルダー 1"/>
          <p:cNvSpPr>
            <a:spLocks noGrp="1"/>
          </p:cNvSpPr>
          <p:nvPr>
            <p:ph type="dt" sz="half" idx="10"/>
          </p:nvPr>
        </p:nvSpPr>
        <p:spPr/>
        <p:txBody>
          <a:bodyPr rtlCol="0"/>
          <a:lstStyle/>
          <a:p>
            <a:pPr rtl="0"/>
            <a:fld id="{B0BED5AD-94C2-4B88-BD1C-63EF76865C76}" type="datetime1">
              <a:rPr lang="ja-JP" altLang="en-US" noProof="0" smtClean="0"/>
              <a:t>2020/6/11</a:t>
            </a:fld>
            <a:endParaRPr lang="ja-JP" altLang="en-US" noProof="0" dirty="0"/>
          </a:p>
        </p:txBody>
      </p:sp>
      <p:sp>
        <p:nvSpPr>
          <p:cNvPr id="4" name="スライド番号プレースホルダー 3"/>
          <p:cNvSpPr>
            <a:spLocks noGrp="1"/>
          </p:cNvSpPr>
          <p:nvPr>
            <p:ph type="sldNum" sz="quarter" idx="12"/>
          </p:nvPr>
        </p:nvSpPr>
        <p:spPr/>
        <p:txBody>
          <a:bodyPr rtlCol="0"/>
          <a:lstStyle/>
          <a:p>
            <a:pPr rtl="0"/>
            <a:fld id="{25BA54BD-C84D-46CE-8B72-31BFB26ABA43}" type="slidenum">
              <a:rPr lang="en-US" altLang="ja-JP" noProof="0" smtClean="0"/>
              <a:t>‹#›</a:t>
            </a:fld>
            <a:endParaRPr lang="ja-JP" altLang="en-US" noProof="0" dirty="0"/>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522414" y="274638"/>
            <a:ext cx="9143998" cy="1020762"/>
          </a:xfrm>
        </p:spPr>
        <p:txBody>
          <a:bodyPr rtlCol="0" anchor="b">
            <a:noAutofit/>
          </a:bodyPr>
          <a:lstStyle>
            <a:lvl1pPr algn="l">
              <a:defRPr sz="3200" b="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sp>
        <p:nvSpPr>
          <p:cNvPr id="4" name="テキスト プレースホルダー 3"/>
          <p:cNvSpPr>
            <a:spLocks noGrp="1"/>
          </p:cNvSpPr>
          <p:nvPr>
            <p:ph type="body" sz="half" idx="2"/>
          </p:nvPr>
        </p:nvSpPr>
        <p:spPr>
          <a:xfrm>
            <a:off x="1522413" y="3429000"/>
            <a:ext cx="2743200" cy="2743200"/>
          </a:xfrm>
        </p:spPr>
        <p:txBody>
          <a:bodyPr rtlCol="0" anchor="b">
            <a:normAutofit/>
          </a:bodyPr>
          <a:lstStyle>
            <a:lvl1pPr marL="0" indent="0">
              <a:spcBef>
                <a:spcPts val="1200"/>
              </a:spcBef>
              <a:buNone/>
              <a:defRPr sz="1600">
                <a:latin typeface="Meiryo UI" panose="020B0604030504040204" pitchFamily="50" charset="-128"/>
                <a:ea typeface="Meiryo UI" panose="020B0604030504040204" pitchFamily="50" charset="-128"/>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3" name="コンテンツ プレースホルダー 2"/>
          <p:cNvSpPr>
            <a:spLocks noGrp="1"/>
          </p:cNvSpPr>
          <p:nvPr>
            <p:ph idx="1"/>
          </p:nvPr>
        </p:nvSpPr>
        <p:spPr>
          <a:xfrm>
            <a:off x="4710022" y="1905000"/>
            <a:ext cx="5669280" cy="4038600"/>
          </a:xfrm>
        </p:spPr>
        <p:txBody>
          <a:bodyPr rtlCol="0">
            <a:normAutofit/>
          </a:bodyPr>
          <a:lstStyle>
            <a:lvl1pPr rtl="0">
              <a:defRPr sz="24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1800">
                <a:latin typeface="Meiryo UI" panose="020B0604030504040204" pitchFamily="50" charset="-128"/>
                <a:ea typeface="Meiryo UI" panose="020B0604030504040204" pitchFamily="50" charset="-128"/>
              </a:defRPr>
            </a:lvl3pPr>
            <a:lvl4pPr>
              <a:defRPr sz="1600">
                <a:latin typeface="Meiryo UI" panose="020B0604030504040204" pitchFamily="50" charset="-128"/>
                <a:ea typeface="Meiryo UI" panose="020B0604030504040204" pitchFamily="50" charset="-128"/>
              </a:defRPr>
            </a:lvl4pPr>
            <a:lvl5pPr>
              <a:defRPr sz="1600">
                <a:latin typeface="Meiryo UI" panose="020B0604030504040204" pitchFamily="50" charset="-128"/>
                <a:ea typeface="Meiryo UI" panose="020B0604030504040204" pitchFamily="50" charset="-128"/>
              </a:defRPr>
            </a:lvl5pPr>
            <a:lvl6pPr>
              <a:defRPr sz="1600"/>
            </a:lvl6pPr>
            <a:lvl7pPr>
              <a:defRPr sz="1600" baseline="0"/>
            </a:lvl7pPr>
            <a:lvl8pPr>
              <a:defRPr sz="1600" baseline="0"/>
            </a:lvl8pPr>
            <a:lvl9pPr>
              <a:defRPr sz="1600" baseline="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grpSp>
        <p:nvGrpSpPr>
          <p:cNvPr id="615" name="フレーム" descr="ボックス グラフィック"/>
          <p:cNvGrpSpPr/>
          <p:nvPr/>
        </p:nvGrpSpPr>
        <p:grpSpPr bwMode="invGray">
          <a:xfrm>
            <a:off x="4417839" y="1630821"/>
            <a:ext cx="6291028" cy="4575885"/>
            <a:chOff x="4417839" y="1630821"/>
            <a:chExt cx="6291028" cy="4575885"/>
          </a:xfrm>
        </p:grpSpPr>
        <p:grpSp>
          <p:nvGrpSpPr>
            <p:cNvPr id="616" name="グループ 615"/>
            <p:cNvGrpSpPr/>
            <p:nvPr/>
          </p:nvGrpSpPr>
          <p:grpSpPr bwMode="invGray">
            <a:xfrm>
              <a:off x="5414491" y="1630821"/>
              <a:ext cx="5294376" cy="4114800"/>
              <a:chOff x="3310555" y="716546"/>
              <a:chExt cx="5294376" cy="4114800"/>
            </a:xfrm>
          </p:grpSpPr>
          <p:grpSp>
            <p:nvGrpSpPr>
              <p:cNvPr id="768" name="グループ 767"/>
              <p:cNvGrpSpPr/>
              <p:nvPr/>
            </p:nvGrpSpPr>
            <p:grpSpPr bwMode="invGray">
              <a:xfrm flipH="1">
                <a:off x="3310555" y="737968"/>
                <a:ext cx="5294376" cy="54864"/>
                <a:chOff x="1522413" y="1514475"/>
                <a:chExt cx="10569575" cy="64008"/>
              </a:xfrm>
              <a:solidFill>
                <a:schemeClr val="accent1"/>
              </a:solidFill>
            </p:grpSpPr>
            <p:sp>
              <p:nvSpPr>
                <p:cNvPr id="844" name="フリーフォーム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5" name="フリーフォーム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6" name="フリーフォーム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7"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8"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9"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0"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1"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2"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3"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4"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5"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6"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7"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8"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9"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0"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1"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2"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3"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4"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5"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6"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7"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8"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9"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0"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1"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2"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3"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4"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5"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6"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7"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8"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9"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0"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1"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2"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3"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4"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5"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6"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7"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8"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9"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0"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1"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2"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3"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4"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5"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6"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7"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8"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9"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0"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1"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2"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3"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4"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5"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6"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7"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8"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9"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10"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11"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12"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13"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14"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15"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16"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17"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grpSp>
          <p:grpSp>
            <p:nvGrpSpPr>
              <p:cNvPr id="769" name="グループ 768"/>
              <p:cNvGrpSpPr/>
              <p:nvPr/>
            </p:nvGrpSpPr>
            <p:grpSpPr bwMode="invGray">
              <a:xfrm rot="16200000" flipH="1">
                <a:off x="6492229" y="2755658"/>
                <a:ext cx="4114800" cy="36576"/>
                <a:chOff x="1522413" y="1514475"/>
                <a:chExt cx="10569575" cy="64008"/>
              </a:xfrm>
              <a:solidFill>
                <a:schemeClr val="accent1"/>
              </a:solidFill>
            </p:grpSpPr>
            <p:sp>
              <p:nvSpPr>
                <p:cNvPr id="770" name="フリーフォーム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1" name="フリーフォーム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2" name="フリーフォーム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3"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4"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5"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6"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7"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8"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9"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0"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1"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2"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3"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4"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5"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6"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7"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8"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9"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0"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1"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2"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3"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4"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5"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6"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7"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8"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9"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0"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1"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2"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3"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4"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5"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6"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7"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8"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9"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0"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1"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2"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3"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4"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5"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6"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7"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8"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9"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0"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1"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2"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3"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4"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5"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6"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7"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8"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9"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0"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1"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2"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3"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4"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5"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6"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7"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8"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9"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0"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1"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2"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3"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grpSp>
        </p:grpSp>
        <p:grpSp>
          <p:nvGrpSpPr>
            <p:cNvPr id="617" name="グループ 616"/>
            <p:cNvGrpSpPr/>
            <p:nvPr/>
          </p:nvGrpSpPr>
          <p:grpSpPr bwMode="invGray">
            <a:xfrm rot="10800000">
              <a:off x="4417839" y="2091906"/>
              <a:ext cx="5294376" cy="4114800"/>
              <a:chOff x="3310555" y="716546"/>
              <a:chExt cx="5294376" cy="4114800"/>
            </a:xfrm>
          </p:grpSpPr>
          <p:grpSp>
            <p:nvGrpSpPr>
              <p:cNvPr id="618" name="グループ 617"/>
              <p:cNvGrpSpPr/>
              <p:nvPr/>
            </p:nvGrpSpPr>
            <p:grpSpPr bwMode="invGray">
              <a:xfrm flipH="1">
                <a:off x="3310555" y="737968"/>
                <a:ext cx="5294376" cy="54864"/>
                <a:chOff x="1522413" y="1514475"/>
                <a:chExt cx="10569575" cy="64008"/>
              </a:xfrm>
              <a:solidFill>
                <a:schemeClr val="accent1"/>
              </a:solidFill>
            </p:grpSpPr>
            <p:sp>
              <p:nvSpPr>
                <p:cNvPr id="694" name="フリーフォーム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5" name="フリーフォーム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6" name="フリーフォーム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7"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8"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9"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0"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1"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2"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3"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4"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5"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6"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7"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8"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9"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0"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1"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2"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3"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4"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5"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6"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7"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8"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9"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0"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1"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2"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3"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4"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5"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6"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7"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8"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9"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0"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1"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2"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3"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4"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5"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6"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7"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8"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9"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0"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1"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2"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3"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4"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5"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6"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7"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8"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9"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0"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1"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2"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3"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4"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5"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6"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7"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8"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9"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60"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61"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62"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63"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64"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65"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66"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67"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grpSp>
          <p:grpSp>
            <p:nvGrpSpPr>
              <p:cNvPr id="619" name="グループ 618"/>
              <p:cNvGrpSpPr/>
              <p:nvPr/>
            </p:nvGrpSpPr>
            <p:grpSpPr bwMode="invGray">
              <a:xfrm rot="16200000" flipH="1">
                <a:off x="6492229" y="2755658"/>
                <a:ext cx="4114800" cy="36576"/>
                <a:chOff x="1522413" y="1514475"/>
                <a:chExt cx="10569575" cy="64008"/>
              </a:xfrm>
              <a:solidFill>
                <a:schemeClr val="accent1"/>
              </a:solidFill>
            </p:grpSpPr>
            <p:sp>
              <p:nvSpPr>
                <p:cNvPr id="620" name="フリーフォーム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1" name="フリーフォーム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2" name="フリーフォーム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3"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4"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5"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6"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7"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8"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9"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0"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1"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2"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3"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4"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5"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6"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7"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8"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9"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0"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1"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2"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3"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4"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5"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6"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7"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8"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9"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0"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1"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2"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3"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4"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5"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6"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7"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8"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9"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0"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1"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2"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3"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4"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5"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6"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7"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8"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9"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0"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1"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2"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3"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4"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5"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6"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7"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8"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9"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0"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1"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2"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3"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4"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5"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6"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7"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8"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9"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0"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1"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2"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3"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grpSp>
        </p:grpSp>
      </p:grpSp>
      <p:sp>
        <p:nvSpPr>
          <p:cNvPr id="6" name="フッター プレースホルダー 5"/>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5" name="日付プレースホルダー 4"/>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2EC6E909-2511-4E2C-9A6F-02E9CF9E4AB4}" type="datetime1">
              <a:rPr lang="ja-JP" altLang="en-US" noProof="0" smtClean="0"/>
              <a:t>2020/6/11</a:t>
            </a:fld>
            <a:endParaRPr lang="ja-JP" altLang="en-US" noProof="0" dirty="0"/>
          </a:p>
        </p:txBody>
      </p:sp>
      <p:sp>
        <p:nvSpPr>
          <p:cNvPr id="7" name="スライド番号プレースホルダー 6"/>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5BA54BD-C84D-46CE-8B72-31BFB26ABA43}" type="slidenum">
              <a:rPr lang="en-US" altLang="ja-JP" noProof="0" smtClean="0"/>
              <a:pPr/>
              <a:t>‹#›</a:t>
            </a:fld>
            <a:endParaRPr lang="ja-JP" altLang="en-US" noProof="0" dirty="0"/>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キャプション付きの写真">
    <p:spTree>
      <p:nvGrpSpPr>
        <p:cNvPr id="1" name=""/>
        <p:cNvGrpSpPr/>
        <p:nvPr/>
      </p:nvGrpSpPr>
      <p:grpSpPr>
        <a:xfrm>
          <a:off x="0" y="0"/>
          <a:ext cx="0" cy="0"/>
          <a:chOff x="0" y="0"/>
          <a:chExt cx="0" cy="0"/>
        </a:xfrm>
      </p:grpSpPr>
      <p:sp>
        <p:nvSpPr>
          <p:cNvPr id="2" name="タイトル 1"/>
          <p:cNvSpPr>
            <a:spLocks noGrp="1"/>
          </p:cNvSpPr>
          <p:nvPr>
            <p:ph type="title"/>
          </p:nvPr>
        </p:nvSpPr>
        <p:spPr>
          <a:xfrm>
            <a:off x="1522414" y="274638"/>
            <a:ext cx="9143998" cy="1020762"/>
          </a:xfrm>
        </p:spPr>
        <p:txBody>
          <a:bodyPr rtlCol="0" anchor="b">
            <a:noAutofit/>
          </a:bodyPr>
          <a:lstStyle>
            <a:lvl1pPr algn="l">
              <a:defRPr sz="3200" b="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sp>
        <p:nvSpPr>
          <p:cNvPr id="3" name="図プレースホルダー 2" descr="画像を追加する空のプレースホルダー。プレースホルダーをクリックし、追加する画像を選択します。"/>
          <p:cNvSpPr>
            <a:spLocks noGrp="1"/>
          </p:cNvSpPr>
          <p:nvPr>
            <p:ph type="pic" idx="1"/>
          </p:nvPr>
        </p:nvSpPr>
        <p:spPr>
          <a:xfrm>
            <a:off x="1745838" y="1884311"/>
            <a:ext cx="5669280" cy="4041648"/>
          </a:xfrm>
          <a:solidFill>
            <a:schemeClr val="bg1"/>
          </a:solidFill>
        </p:spPr>
        <p:txBody>
          <a:bodyPr tIns="914400" rtlCol="0">
            <a:normAutofit/>
          </a:bodyPr>
          <a:lstStyle>
            <a:lvl1pPr marL="0" indent="0" algn="ctr">
              <a:buNone/>
              <a:defRPr sz="2400">
                <a:latin typeface="Meiryo UI" panose="020B0604030504040204" pitchFamily="50" charset="-128"/>
                <a:ea typeface="Meiryo UI" panose="020B0604030504040204" pitchFamily="50" charset="-128"/>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noProof="0"/>
              <a:t>アイコンをクリックして図を追加</a:t>
            </a:r>
            <a:endParaRPr lang="ja-JP" altLang="en-US" noProof="0" dirty="0"/>
          </a:p>
        </p:txBody>
      </p:sp>
      <p:grpSp>
        <p:nvGrpSpPr>
          <p:cNvPr id="614" name="フレーム" descr="ボックス グラフィック"/>
          <p:cNvGrpSpPr/>
          <p:nvPr/>
        </p:nvGrpSpPr>
        <p:grpSpPr bwMode="invGray">
          <a:xfrm flipH="1">
            <a:off x="1447500" y="1630821"/>
            <a:ext cx="6291028" cy="4575885"/>
            <a:chOff x="4417839" y="1630821"/>
            <a:chExt cx="6291028" cy="4575885"/>
          </a:xfrm>
        </p:grpSpPr>
        <p:grpSp>
          <p:nvGrpSpPr>
            <p:cNvPr id="615" name="グループ 614"/>
            <p:cNvGrpSpPr/>
            <p:nvPr/>
          </p:nvGrpSpPr>
          <p:grpSpPr bwMode="invGray">
            <a:xfrm>
              <a:off x="5414491" y="1630821"/>
              <a:ext cx="5294376" cy="4114800"/>
              <a:chOff x="3310555" y="716546"/>
              <a:chExt cx="5294376" cy="4114800"/>
            </a:xfrm>
          </p:grpSpPr>
          <p:grpSp>
            <p:nvGrpSpPr>
              <p:cNvPr id="767" name="グループ 766"/>
              <p:cNvGrpSpPr/>
              <p:nvPr/>
            </p:nvGrpSpPr>
            <p:grpSpPr bwMode="invGray">
              <a:xfrm flipH="1">
                <a:off x="3310555" y="737968"/>
                <a:ext cx="5294376" cy="54864"/>
                <a:chOff x="1522413" y="1514475"/>
                <a:chExt cx="10569575" cy="64008"/>
              </a:xfrm>
              <a:solidFill>
                <a:schemeClr val="accent1"/>
              </a:solidFill>
            </p:grpSpPr>
            <p:sp>
              <p:nvSpPr>
                <p:cNvPr id="843" name="フリーフォーム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4" name="フリーフォーム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5" name="フリーフォーム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6"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7"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8"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9"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0"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1"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2"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3"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4"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5"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6"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7"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8"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59"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0"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1"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2"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3"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4"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5"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6"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7"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8"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69"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0"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1"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2"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3"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4"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5"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6"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7"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8"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79"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0"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1"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2"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3"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4"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5"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6"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7"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8"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89"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0"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1"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2"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3"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4"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5"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6"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7"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8"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99"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0"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1"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2"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3"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4"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5"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6"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7"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8"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09"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10"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11"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12"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13"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14"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15"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916"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grpSp>
          <p:grpSp>
            <p:nvGrpSpPr>
              <p:cNvPr id="768" name="グループ 767"/>
              <p:cNvGrpSpPr/>
              <p:nvPr/>
            </p:nvGrpSpPr>
            <p:grpSpPr bwMode="invGray">
              <a:xfrm rot="16200000" flipH="1">
                <a:off x="6492229" y="2755658"/>
                <a:ext cx="4114800" cy="36576"/>
                <a:chOff x="1522413" y="1514475"/>
                <a:chExt cx="10569575" cy="64008"/>
              </a:xfrm>
              <a:solidFill>
                <a:schemeClr val="accent1"/>
              </a:solidFill>
            </p:grpSpPr>
            <p:sp>
              <p:nvSpPr>
                <p:cNvPr id="769" name="フリーフォーム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0" name="フリーフォーム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1" name="フリーフォーム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2"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3"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4"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5"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6"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7"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8"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79"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0"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1"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2"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3"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4"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5"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6"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7"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8"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89"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0"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1"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2"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3"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4"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5"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6"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7"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8"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99"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0"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1"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2"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3"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4"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5"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6"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7"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8"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09"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0"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1"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2"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3"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4"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5"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6"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7"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8"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19"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0"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1"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2"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3"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4"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5"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6"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7"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8"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29"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0"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1"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2"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3"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4"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5"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6"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7"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8"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39"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0"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1"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842"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grpSp>
        </p:grpSp>
        <p:grpSp>
          <p:nvGrpSpPr>
            <p:cNvPr id="616" name="グループ 615"/>
            <p:cNvGrpSpPr/>
            <p:nvPr/>
          </p:nvGrpSpPr>
          <p:grpSpPr bwMode="invGray">
            <a:xfrm rot="10800000">
              <a:off x="4417839" y="2091906"/>
              <a:ext cx="5294376" cy="4114800"/>
              <a:chOff x="3310555" y="716546"/>
              <a:chExt cx="5294376" cy="4114800"/>
            </a:xfrm>
          </p:grpSpPr>
          <p:grpSp>
            <p:nvGrpSpPr>
              <p:cNvPr id="617" name="グループ 616"/>
              <p:cNvGrpSpPr/>
              <p:nvPr/>
            </p:nvGrpSpPr>
            <p:grpSpPr bwMode="invGray">
              <a:xfrm flipH="1">
                <a:off x="3310555" y="737968"/>
                <a:ext cx="5294376" cy="54864"/>
                <a:chOff x="1522413" y="1514475"/>
                <a:chExt cx="10569575" cy="64008"/>
              </a:xfrm>
              <a:solidFill>
                <a:schemeClr val="accent1"/>
              </a:solidFill>
            </p:grpSpPr>
            <p:sp>
              <p:nvSpPr>
                <p:cNvPr id="693" name="フリーフォーム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4" name="フリーフォーム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5" name="フリーフォーム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6"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7"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8"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9"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0"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1"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2"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3"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4"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5"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6"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7"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8"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09"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0"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1"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2"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3"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4"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5"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6"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7"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8"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19"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0"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1"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2"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3"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4"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5"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6"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7"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8"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29"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0"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1"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2"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3"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4"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5"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6"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7"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8"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39"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0"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1"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2"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3"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4"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5"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6"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7"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8"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49"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0"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1"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2"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3"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4"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5"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6"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7"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8"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59"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60"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61"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62"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63"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64"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65"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766"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grpSp>
          <p:grpSp>
            <p:nvGrpSpPr>
              <p:cNvPr id="618" name="グループ 617"/>
              <p:cNvGrpSpPr/>
              <p:nvPr/>
            </p:nvGrpSpPr>
            <p:grpSpPr bwMode="invGray">
              <a:xfrm rot="16200000" flipH="1">
                <a:off x="6492229" y="2755658"/>
                <a:ext cx="4114800" cy="36576"/>
                <a:chOff x="1522413" y="1514475"/>
                <a:chExt cx="10569575" cy="64008"/>
              </a:xfrm>
              <a:solidFill>
                <a:schemeClr val="accent1"/>
              </a:solidFill>
            </p:grpSpPr>
            <p:sp>
              <p:nvSpPr>
                <p:cNvPr id="619" name="フリーフォーム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0" name="フリーフォーム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1" name="フリーフォーム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2" name="フリーフォーム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3" name="フリーフォーム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4" name="フリーフォーム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5" name="フリーフォーム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6" name="フリーフォーム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7" name="フリーフォーム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8" name="フリーフォーム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29" name="フリーフォーム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0" name="フリーフォーム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1" name="フリーフォーム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2" name="フリーフォーム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3" name="フリーフォーム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4" name="フリーフォーム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5" name="フリーフォーム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6" name="フリーフォーム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7" name="フリーフォーム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8" name="フリーフォーム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39" name="フリーフォーム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0" name="フリーフォーム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1" name="フリーフォーム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2" name="フリーフォーム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3" name="フリーフォーム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4" name="フリーフォーム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5" name="フリーフォーム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6" name="フリーフォーム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7" name="フリーフォーム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8" name="フリーフォーム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49" name="フリーフォーム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0" name="フリーフォーム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1" name="フリーフォーム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2" name="フリーフォーム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3" name="フリーフォーム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4" name="フリーフォーム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5" name="フリーフォーム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6" name="フリーフォーム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7" name="フリーフォーム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8" name="フリーフォーム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59" name="フリーフォーム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0" name="フリーフォーム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1" name="フリーフォーム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2" name="フリーフォーム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3" name="フリーフォーム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4" name="フリーフォーム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5" name="フリーフォーム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6" name="フリーフォーム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7" name="フリーフォーム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8" name="フリーフォーム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69" name="フリーフォーム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0" name="フリーフォーム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1" name="フリーフォーム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2" name="フリーフォーム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3" name="フリーフォーム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4" name="フリーフォーム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5" name="フリーフォーム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6" name="フリーフォーム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7" name="フリーフォーム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8" name="フリーフォーム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79" name="フリーフォーム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0" name="フリーフォーム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1" name="フリーフォーム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2" name="フリーフォーム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3" name="フリーフォーム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4" name="フリーフォーム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5" name="フリーフォーム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6" name="フリーフォーム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7" name="フリーフォーム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8" name="フリーフォーム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89" name="フリーフォーム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0" name="フリーフォーム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1" name="フリーフォーム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sp>
              <p:nvSpPr>
                <p:cNvPr id="692" name="フリーフォーム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ja-JP" altLang="en-US" noProof="0" dirty="0">
                    <a:ln>
                      <a:noFill/>
                    </a:ln>
                    <a:latin typeface="Meiryo UI" panose="020B0604030504040204" pitchFamily="50" charset="-128"/>
                    <a:ea typeface="Meiryo UI" panose="020B0604030504040204" pitchFamily="50" charset="-128"/>
                  </a:endParaRPr>
                </a:p>
              </p:txBody>
            </p:sp>
          </p:grpSp>
        </p:grpSp>
      </p:grpSp>
      <p:sp>
        <p:nvSpPr>
          <p:cNvPr id="4" name="テキスト プレースホルダー 3"/>
          <p:cNvSpPr>
            <a:spLocks noGrp="1"/>
          </p:cNvSpPr>
          <p:nvPr>
            <p:ph type="body" sz="half" idx="2"/>
          </p:nvPr>
        </p:nvSpPr>
        <p:spPr>
          <a:xfrm>
            <a:off x="7905959" y="3411748"/>
            <a:ext cx="2743200" cy="2743200"/>
          </a:xfrm>
        </p:spPr>
        <p:txBody>
          <a:bodyPr rtlCol="0" anchor="b">
            <a:normAutofit/>
          </a:bodyPr>
          <a:lstStyle>
            <a:lvl1pPr marL="0" indent="0" rtl="0">
              <a:spcBef>
                <a:spcPts val="1200"/>
              </a:spcBef>
              <a:buNone/>
              <a:defRPr sz="1600">
                <a:latin typeface="Meiryo UI" panose="020B0604030504040204" pitchFamily="50" charset="-128"/>
                <a:ea typeface="Meiryo UI" panose="020B0604030504040204" pitchFamily="50" charset="-128"/>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6" name="フッター プレースホルダー 5"/>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5" name="日付プレースホルダー 4"/>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48DDB65D-6383-41D1-8312-CD9EC296F66C}" type="datetime1">
              <a:rPr lang="ja-JP" altLang="en-US" noProof="0" smtClean="0"/>
              <a:t>2020/6/11</a:t>
            </a:fld>
            <a:endParaRPr lang="ja-JP" altLang="en-US" noProof="0" dirty="0"/>
          </a:p>
        </p:txBody>
      </p:sp>
      <p:sp>
        <p:nvSpPr>
          <p:cNvPr id="7" name="スライド番号プレースホルダー 6"/>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5BA54BD-C84D-46CE-8B72-31BFB26ABA43}" type="slidenum">
              <a:rPr lang="en-US" altLang="ja-JP" noProof="0" smtClean="0"/>
              <a:pPr/>
              <a:t>‹#›</a:t>
            </a:fld>
            <a:endParaRPr lang="ja-JP" altLang="en-US" noProof="0" dirty="0"/>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pPr rtl="0"/>
            <a:r>
              <a:rPr lang="ja-JP" altLang="en-US" noProof="0" dirty="0"/>
              <a:t>クリックしてマスター タイトルのスタイルを編集します</a:t>
            </a:r>
          </a:p>
        </p:txBody>
      </p:sp>
      <p:sp>
        <p:nvSpPr>
          <p:cNvPr id="3" name="テキスト プレースホルダー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5" name="フッター プレースホルダー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latin typeface="Meiryo UI" panose="020B0604030504040204" pitchFamily="50" charset="-128"/>
                <a:ea typeface="Meiryo UI" panose="020B0604030504040204" pitchFamily="50" charset="-128"/>
              </a:defRPr>
            </a:lvl1pPr>
          </a:lstStyle>
          <a:p>
            <a:endParaRPr lang="ja-JP" altLang="en-US" noProof="0" dirty="0"/>
          </a:p>
        </p:txBody>
      </p:sp>
      <p:sp>
        <p:nvSpPr>
          <p:cNvPr id="4" name="日付プレースホルダー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E85DF60A-26F9-488A-9CFE-3DD4767C5E66}" type="datetime1">
              <a:rPr lang="ja-JP" altLang="en-US" noProof="0" smtClean="0"/>
              <a:t>2020/6/11</a:t>
            </a:fld>
            <a:endParaRPr lang="ja-JP" altLang="en-US" noProof="0" dirty="0"/>
          </a:p>
        </p:txBody>
      </p:sp>
      <p:sp>
        <p:nvSpPr>
          <p:cNvPr id="6" name="スライド番号プレースホルダー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25BA54BD-C84D-46CE-8B72-31BFB26ABA43}" type="slidenum">
              <a:rPr lang="en-US" altLang="ja-JP" noProof="0" smtClean="0"/>
              <a:pPr/>
              <a:t>‹#›</a:t>
            </a:fld>
            <a:endParaRPr lang="ja-JP" altLang="en-US" noProof="0" dirty="0"/>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kumimoji="1" sz="3200" kern="1200">
          <a:solidFill>
            <a:schemeClr val="tx1"/>
          </a:solidFill>
          <a:latin typeface="Meiryo UI" panose="020B0604030504040204" pitchFamily="50" charset="-128"/>
          <a:ea typeface="Meiryo UI" panose="020B0604030504040204" pitchFamily="50" charset="-128"/>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kumimoji="1" sz="2400" kern="1200">
          <a:solidFill>
            <a:schemeClr val="tx1"/>
          </a:solidFill>
          <a:latin typeface="Meiryo UI" panose="020B0604030504040204" pitchFamily="50" charset="-128"/>
          <a:ea typeface="Meiryo UI" panose="020B0604030504040204" pitchFamily="50" charset="-128"/>
          <a:cs typeface="+mn-cs"/>
        </a:defRPr>
      </a:lvl1pPr>
      <a:lvl2pPr marL="576072" indent="-274320" algn="l" defTabSz="914400" rtl="0" eaLnBrk="1" latinLnBrk="0" hangingPunct="1">
        <a:lnSpc>
          <a:spcPct val="90000"/>
        </a:lnSpc>
        <a:spcBef>
          <a:spcPts val="600"/>
        </a:spcBef>
        <a:buSzPct val="100000"/>
        <a:buFont typeface="Consolas" pitchFamily="49" charset="0"/>
        <a:buChar char="–"/>
        <a:defRPr kumimoji="1" sz="2000" kern="1200">
          <a:solidFill>
            <a:schemeClr val="tx1"/>
          </a:solidFill>
          <a:latin typeface="Meiryo UI" panose="020B0604030504040204" pitchFamily="50" charset="-128"/>
          <a:ea typeface="Meiryo UI" panose="020B0604030504040204" pitchFamily="50" charset="-128"/>
          <a:cs typeface="+mn-cs"/>
        </a:defRPr>
      </a:lvl2pPr>
      <a:lvl3pPr marL="804672" indent="-228600" algn="l" defTabSz="914400" rtl="0" eaLnBrk="1" latinLnBrk="0" hangingPunct="1">
        <a:lnSpc>
          <a:spcPct val="90000"/>
        </a:lnSpc>
        <a:spcBef>
          <a:spcPts val="600"/>
        </a:spcBef>
        <a:buSzPct val="100000"/>
        <a:buFont typeface="Arial"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kumimoji="1" sz="1600" kern="1200">
          <a:solidFill>
            <a:schemeClr val="tx1"/>
          </a:solidFill>
          <a:latin typeface="Meiryo UI" panose="020B0604030504040204" pitchFamily="50" charset="-128"/>
          <a:ea typeface="Meiryo UI" panose="020B0604030504040204" pitchFamily="50" charset="-128"/>
          <a:cs typeface="+mn-cs"/>
        </a:defRPr>
      </a:lvl4pPr>
      <a:lvl5pPr marL="1261872" indent="-228600" algn="l" defTabSz="914400" rtl="0" eaLnBrk="1" latinLnBrk="0" hangingPunct="1">
        <a:lnSpc>
          <a:spcPct val="90000"/>
        </a:lnSpc>
        <a:spcBef>
          <a:spcPts val="600"/>
        </a:spcBef>
        <a:buSzPct val="100000"/>
        <a:buFont typeface="Arial"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kumimoji="1"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kumimoji="1"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kumimoji="1"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kumimoji="1" sz="1600" kern="1200">
          <a:solidFill>
            <a:schemeClr val="tx1"/>
          </a:solidFill>
          <a:latin typeface="+mn-lt"/>
          <a:ea typeface="+mn-ea"/>
          <a:cs typeface="+mn-cs"/>
        </a:defRPr>
      </a:lvl9pPr>
    </p:bodyStyle>
    <p:otherStyle>
      <a:defPPr>
        <a:defRPr/>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rtlCol="0"/>
          <a:lstStyle/>
          <a:p>
            <a:pPr rtl="0"/>
            <a:r>
              <a:rPr lang="ja-JP" altLang="en-US" dirty="0"/>
              <a:t>浮動小数</a:t>
            </a:r>
          </a:p>
        </p:txBody>
      </p:sp>
      <p:sp>
        <p:nvSpPr>
          <p:cNvPr id="3" name="サブタイトル 2"/>
          <p:cNvSpPr>
            <a:spLocks noGrp="1"/>
          </p:cNvSpPr>
          <p:nvPr>
            <p:ph type="subTitle" idx="1"/>
          </p:nvPr>
        </p:nvSpPr>
        <p:spPr/>
        <p:txBody>
          <a:bodyPr rtlCol="0"/>
          <a:lstStyle/>
          <a:p>
            <a:pPr rtl="0"/>
            <a:endParaRPr lang="ja-JP" altLang="en-US"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610641-9B0C-4363-B132-0A76A6E33BBC}"/>
              </a:ext>
            </a:extLst>
          </p:cNvPr>
          <p:cNvSpPr>
            <a:spLocks noGrp="1"/>
          </p:cNvSpPr>
          <p:nvPr>
            <p:ph type="title"/>
          </p:nvPr>
        </p:nvSpPr>
        <p:spPr/>
        <p:txBody>
          <a:bodyPr/>
          <a:lstStyle/>
          <a:p>
            <a:r>
              <a:rPr kumimoji="1" lang="ja-JP" altLang="en-US" dirty="0"/>
              <a:t>問題－３</a:t>
            </a:r>
          </a:p>
        </p:txBody>
      </p:sp>
      <p:sp>
        <p:nvSpPr>
          <p:cNvPr id="3" name="コンテンツ プレースホルダー 2">
            <a:extLst>
              <a:ext uri="{FF2B5EF4-FFF2-40B4-BE49-F238E27FC236}">
                <a16:creationId xmlns:a16="http://schemas.microsoft.com/office/drawing/2014/main" id="{C46858D9-6476-4A27-8D49-710020283390}"/>
              </a:ext>
            </a:extLst>
          </p:cNvPr>
          <p:cNvSpPr>
            <a:spLocks noGrp="1"/>
          </p:cNvSpPr>
          <p:nvPr>
            <p:ph idx="1"/>
          </p:nvPr>
        </p:nvSpPr>
        <p:spPr/>
        <p:txBody>
          <a:bodyPr/>
          <a:lstStyle/>
          <a:p>
            <a:r>
              <a:rPr lang="ja-JP" altLang="en-US" dirty="0"/>
              <a:t>下記の図の時、指数部はいくつになる？</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p:txBody>
      </p:sp>
      <p:pic>
        <p:nvPicPr>
          <p:cNvPr id="5" name="図 4" descr="部屋, 男, ホワイト, 立つ が含まれている画像&#10;&#10;自動的に生成された説明">
            <a:extLst>
              <a:ext uri="{FF2B5EF4-FFF2-40B4-BE49-F238E27FC236}">
                <a16:creationId xmlns:a16="http://schemas.microsoft.com/office/drawing/2014/main" id="{F79CBC19-E472-41E7-89F4-75487B0037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5361" y="2400211"/>
            <a:ext cx="9038103" cy="2057578"/>
          </a:xfrm>
          <a:prstGeom prst="rect">
            <a:avLst/>
          </a:prstGeom>
        </p:spPr>
      </p:pic>
    </p:spTree>
    <p:extLst>
      <p:ext uri="{BB962C8B-B14F-4D97-AF65-F5344CB8AC3E}">
        <p14:creationId xmlns:p14="http://schemas.microsoft.com/office/powerpoint/2010/main" val="2932255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610641-9B0C-4363-B132-0A76A6E33BBC}"/>
              </a:ext>
            </a:extLst>
          </p:cNvPr>
          <p:cNvSpPr>
            <a:spLocks noGrp="1"/>
          </p:cNvSpPr>
          <p:nvPr>
            <p:ph type="title"/>
          </p:nvPr>
        </p:nvSpPr>
        <p:spPr/>
        <p:txBody>
          <a:bodyPr/>
          <a:lstStyle/>
          <a:p>
            <a:r>
              <a:rPr lang="ja-JP" altLang="en-US" dirty="0"/>
              <a:t>特殊数</a:t>
            </a:r>
            <a:endParaRPr kumimoji="1" lang="ja-JP" altLang="en-US" dirty="0"/>
          </a:p>
        </p:txBody>
      </p:sp>
      <p:sp>
        <p:nvSpPr>
          <p:cNvPr id="3" name="コンテンツ プレースホルダー 2">
            <a:extLst>
              <a:ext uri="{FF2B5EF4-FFF2-40B4-BE49-F238E27FC236}">
                <a16:creationId xmlns:a16="http://schemas.microsoft.com/office/drawing/2014/main" id="{C46858D9-6476-4A27-8D49-710020283390}"/>
              </a:ext>
            </a:extLst>
          </p:cNvPr>
          <p:cNvSpPr>
            <a:spLocks noGrp="1"/>
          </p:cNvSpPr>
          <p:nvPr>
            <p:ph idx="1"/>
          </p:nvPr>
        </p:nvSpPr>
        <p:spPr/>
        <p:txBody>
          <a:bodyPr>
            <a:normAutofit/>
          </a:bodyPr>
          <a:lstStyle/>
          <a:p>
            <a:r>
              <a:rPr lang="en-US" altLang="ja-JP" dirty="0" err="1"/>
              <a:t>NaN</a:t>
            </a:r>
            <a:r>
              <a:rPr lang="en-US" altLang="ja-JP" dirty="0"/>
              <a:t>(Not a Number</a:t>
            </a:r>
            <a:r>
              <a:rPr lang="ja-JP" altLang="en-US" dirty="0"/>
              <a:t>の略</a:t>
            </a:r>
            <a:r>
              <a:rPr lang="en-US" altLang="ja-JP" dirty="0"/>
              <a:t>)</a:t>
            </a:r>
            <a:r>
              <a:rPr lang="ja-JP" altLang="en-US" dirty="0"/>
              <a:t>。非数。数ではない。</a:t>
            </a:r>
            <a:endParaRPr lang="en-US" altLang="ja-JP" dirty="0"/>
          </a:p>
          <a:p>
            <a:pPr lvl="1"/>
            <a:r>
              <a:rPr lang="ja-JP" altLang="en-US" dirty="0"/>
              <a:t>不正な計算を行った時になる。主に０割。ゲームで良く起きる。</a:t>
            </a:r>
            <a:endParaRPr lang="en-US" altLang="ja-JP" dirty="0"/>
          </a:p>
          <a:p>
            <a:r>
              <a:rPr lang="ja-JP" altLang="en-US" dirty="0"/>
              <a:t>無限大</a:t>
            </a:r>
            <a:endParaRPr lang="en-US" altLang="ja-JP" dirty="0"/>
          </a:p>
          <a:p>
            <a:pPr lvl="1"/>
            <a:r>
              <a:rPr lang="ja-JP" altLang="en-US" dirty="0"/>
              <a:t>浮動小数点で表現できる限界を超えると起きる。</a:t>
            </a:r>
            <a:endParaRPr lang="en-US" altLang="ja-JP" dirty="0"/>
          </a:p>
          <a:p>
            <a:pPr lvl="1"/>
            <a:endParaRPr lang="en-US" altLang="ja-JP" dirty="0"/>
          </a:p>
        </p:txBody>
      </p:sp>
    </p:spTree>
    <p:extLst>
      <p:ext uri="{BB962C8B-B14F-4D97-AF65-F5344CB8AC3E}">
        <p14:creationId xmlns:p14="http://schemas.microsoft.com/office/powerpoint/2010/main" val="3345723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1"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5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1"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500"/>
                                        <p:tgtEl>
                                          <p:spTgt spid="3">
                                            <p:txEl>
                                              <p:pRg st="2" end="2"/>
                                            </p:txEl>
                                          </p:spTgt>
                                        </p:tgtEl>
                                      </p:cBhvr>
                                    </p:animEffect>
                                  </p:childTnLst>
                                </p:cTn>
                              </p:par>
                              <p:par>
                                <p:cTn id="32" presetID="10" presetClass="entr" presetSubtype="0" fill="hold" grpId="1"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610641-9B0C-4363-B132-0A76A6E33BBC}"/>
              </a:ext>
            </a:extLst>
          </p:cNvPr>
          <p:cNvSpPr>
            <a:spLocks noGrp="1"/>
          </p:cNvSpPr>
          <p:nvPr>
            <p:ph type="title"/>
          </p:nvPr>
        </p:nvSpPr>
        <p:spPr/>
        <p:txBody>
          <a:bodyPr/>
          <a:lstStyle/>
          <a:p>
            <a:r>
              <a:rPr lang="ja-JP" altLang="en-US" dirty="0"/>
              <a:t>誤差</a:t>
            </a:r>
            <a:r>
              <a:rPr lang="en-US" altLang="ja-JP" dirty="0"/>
              <a:t>(</a:t>
            </a:r>
            <a:r>
              <a:rPr lang="ja-JP" altLang="en-US" dirty="0"/>
              <a:t>桁落ち</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C46858D9-6476-4A27-8D49-710020283390}"/>
              </a:ext>
            </a:extLst>
          </p:cNvPr>
          <p:cNvSpPr>
            <a:spLocks noGrp="1"/>
          </p:cNvSpPr>
          <p:nvPr>
            <p:ph idx="1"/>
          </p:nvPr>
        </p:nvSpPr>
        <p:spPr/>
        <p:txBody>
          <a:bodyPr>
            <a:normAutofit/>
          </a:bodyPr>
          <a:lstStyle/>
          <a:p>
            <a:r>
              <a:rPr lang="ja-JP" altLang="en-US" dirty="0"/>
              <a:t>大きさが近い数値の減算を行った結果小さな数値になると有効数字が減少してしまう！</a:t>
            </a:r>
            <a:endParaRPr lang="en-US" altLang="ja-JP" dirty="0"/>
          </a:p>
          <a:p>
            <a:pPr lvl="1"/>
            <a:r>
              <a:rPr lang="ja-JP" altLang="en-US" dirty="0"/>
              <a:t>どういうこと？</a:t>
            </a:r>
            <a:endParaRPr lang="en-US" altLang="ja-JP" dirty="0"/>
          </a:p>
          <a:p>
            <a:pPr lvl="1"/>
            <a:r>
              <a:rPr lang="ja-JP" altLang="en-US" b="1" dirty="0">
                <a:solidFill>
                  <a:srgbClr val="FF0000"/>
                </a:solidFill>
              </a:rPr>
              <a:t>計算誤差が生まれるということ！（重要）</a:t>
            </a:r>
            <a:endParaRPr lang="en-US" altLang="ja-JP" b="1" dirty="0">
              <a:solidFill>
                <a:srgbClr val="FF0000"/>
              </a:solidFill>
            </a:endParaRPr>
          </a:p>
        </p:txBody>
      </p:sp>
    </p:spTree>
    <p:extLst>
      <p:ext uri="{BB962C8B-B14F-4D97-AF65-F5344CB8AC3E}">
        <p14:creationId xmlns:p14="http://schemas.microsoft.com/office/powerpoint/2010/main" val="1952683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1"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500"/>
                                        <p:tgtEl>
                                          <p:spTgt spid="3">
                                            <p:txEl>
                                              <p:pRg st="1" end="1"/>
                                            </p:txEl>
                                          </p:spTgt>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610641-9B0C-4363-B132-0A76A6E33BBC}"/>
              </a:ext>
            </a:extLst>
          </p:cNvPr>
          <p:cNvSpPr>
            <a:spLocks noGrp="1"/>
          </p:cNvSpPr>
          <p:nvPr>
            <p:ph type="title"/>
          </p:nvPr>
        </p:nvSpPr>
        <p:spPr/>
        <p:txBody>
          <a:bodyPr/>
          <a:lstStyle/>
          <a:p>
            <a:r>
              <a:rPr lang="ja-JP" altLang="en-US" dirty="0"/>
              <a:t>誤差</a:t>
            </a:r>
            <a:r>
              <a:rPr lang="en-US" altLang="ja-JP" dirty="0"/>
              <a:t>(</a:t>
            </a:r>
            <a:r>
              <a:rPr lang="ja-JP" altLang="en-US" dirty="0"/>
              <a:t>桁落ち</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C46858D9-6476-4A27-8D49-710020283390}"/>
              </a:ext>
            </a:extLst>
          </p:cNvPr>
          <p:cNvSpPr>
            <a:spLocks noGrp="1"/>
          </p:cNvSpPr>
          <p:nvPr>
            <p:ph idx="1"/>
          </p:nvPr>
        </p:nvSpPr>
        <p:spPr/>
        <p:txBody>
          <a:bodyPr>
            <a:normAutofit/>
          </a:bodyPr>
          <a:lstStyle/>
          <a:p>
            <a:r>
              <a:rPr lang="en-US" altLang="ja-JP" dirty="0"/>
              <a:t>float</a:t>
            </a:r>
            <a:r>
              <a:rPr lang="ja-JP" altLang="en-US" dirty="0"/>
              <a:t>型の有効数字は</a:t>
            </a:r>
            <a:r>
              <a:rPr lang="en-US" altLang="ja-JP" dirty="0"/>
              <a:t>7</a:t>
            </a:r>
            <a:r>
              <a:rPr lang="ja-JP" altLang="en-US" dirty="0"/>
              <a:t>桁</a:t>
            </a:r>
            <a:endParaRPr lang="en-US" altLang="ja-JP" dirty="0"/>
          </a:p>
          <a:p>
            <a:pPr lvl="1"/>
            <a:r>
              <a:rPr lang="ja-JP" altLang="en-US" dirty="0"/>
              <a:t>小数点以下の数値は</a:t>
            </a:r>
            <a:r>
              <a:rPr lang="en-US" altLang="ja-JP" dirty="0"/>
              <a:t>7</a:t>
            </a:r>
            <a:r>
              <a:rPr lang="ja-JP" altLang="en-US" dirty="0"/>
              <a:t>桁までしか表現できない</a:t>
            </a:r>
            <a:endParaRPr lang="en-US" altLang="ja-JP" dirty="0"/>
          </a:p>
          <a:p>
            <a:r>
              <a:rPr lang="ja-JP" altLang="en-US" dirty="0"/>
              <a:t>例えば、√</a:t>
            </a:r>
            <a:r>
              <a:rPr lang="en-US" altLang="ja-JP" dirty="0"/>
              <a:t>1001</a:t>
            </a:r>
            <a:r>
              <a:rPr lang="ja-JP" altLang="en-US" dirty="0"/>
              <a:t>は</a:t>
            </a:r>
            <a:r>
              <a:rPr lang="en-US" altLang="ja-JP" dirty="0"/>
              <a:t>31.6385840391</a:t>
            </a:r>
            <a:r>
              <a:rPr lang="ja-JP" altLang="en-US" dirty="0"/>
              <a:t>という数値になるのだけど、</a:t>
            </a:r>
            <a:r>
              <a:rPr lang="en-US" altLang="ja-JP" dirty="0"/>
              <a:t>float</a:t>
            </a:r>
            <a:r>
              <a:rPr lang="ja-JP" altLang="en-US" dirty="0"/>
              <a:t>型の変数では、</a:t>
            </a:r>
            <a:r>
              <a:rPr lang="en-US" altLang="ja-JP" dirty="0"/>
              <a:t>31.6385841</a:t>
            </a:r>
            <a:r>
              <a:rPr lang="ja-JP" altLang="en-US" dirty="0"/>
              <a:t>となる。</a:t>
            </a:r>
            <a:endParaRPr lang="en-US" altLang="ja-JP" dirty="0"/>
          </a:p>
          <a:p>
            <a:r>
              <a:rPr lang="ja-JP" altLang="en-US" dirty="0"/>
              <a:t>これは仕様なので問題ない。</a:t>
            </a:r>
            <a:endParaRPr lang="en-US" altLang="ja-JP" dirty="0"/>
          </a:p>
          <a:p>
            <a:pPr marL="0" indent="0">
              <a:buNone/>
            </a:pPr>
            <a:endParaRPr lang="en-US" altLang="ja-JP" dirty="0"/>
          </a:p>
        </p:txBody>
      </p:sp>
    </p:spTree>
    <p:extLst>
      <p:ext uri="{BB962C8B-B14F-4D97-AF65-F5344CB8AC3E}">
        <p14:creationId xmlns:p14="http://schemas.microsoft.com/office/powerpoint/2010/main" val="1603509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1"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500"/>
                                        <p:tgtEl>
                                          <p:spTgt spid="3">
                                            <p:txEl>
                                              <p:pRg st="0" end="0"/>
                                            </p:txEl>
                                          </p:spTgt>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500"/>
                                        <p:tgtEl>
                                          <p:spTgt spid="3">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1"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5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1"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fade">
                                      <p:cBhvr>
                                        <p:cTn id="3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610641-9B0C-4363-B132-0A76A6E33BBC}"/>
              </a:ext>
            </a:extLst>
          </p:cNvPr>
          <p:cNvSpPr>
            <a:spLocks noGrp="1"/>
          </p:cNvSpPr>
          <p:nvPr>
            <p:ph type="title"/>
          </p:nvPr>
        </p:nvSpPr>
        <p:spPr/>
        <p:txBody>
          <a:bodyPr/>
          <a:lstStyle/>
          <a:p>
            <a:r>
              <a:rPr lang="ja-JP" altLang="en-US" dirty="0"/>
              <a:t>誤差</a:t>
            </a:r>
            <a:r>
              <a:rPr lang="en-US" altLang="ja-JP" dirty="0"/>
              <a:t>(</a:t>
            </a:r>
            <a:r>
              <a:rPr lang="ja-JP" altLang="en-US" dirty="0"/>
              <a:t>桁落ち</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C46858D9-6476-4A27-8D49-710020283390}"/>
              </a:ext>
            </a:extLst>
          </p:cNvPr>
          <p:cNvSpPr>
            <a:spLocks noGrp="1"/>
          </p:cNvSpPr>
          <p:nvPr>
            <p:ph idx="1"/>
          </p:nvPr>
        </p:nvSpPr>
        <p:spPr/>
        <p:txBody>
          <a:bodyPr>
            <a:normAutofit/>
          </a:bodyPr>
          <a:lstStyle/>
          <a:p>
            <a:r>
              <a:rPr lang="ja-JP" altLang="en-US" dirty="0"/>
              <a:t>問題なのは√</a:t>
            </a:r>
            <a:r>
              <a:rPr lang="en-US" altLang="ja-JP" dirty="0"/>
              <a:t>1001 - </a:t>
            </a:r>
            <a:r>
              <a:rPr lang="ja-JP" altLang="en-US" dirty="0"/>
              <a:t>√</a:t>
            </a:r>
            <a:r>
              <a:rPr lang="en-US" altLang="ja-JP" dirty="0"/>
              <a:t>999</a:t>
            </a:r>
            <a:r>
              <a:rPr lang="ja-JP" altLang="en-US" dirty="0"/>
              <a:t>という計算を行った場合。</a:t>
            </a:r>
            <a:endParaRPr lang="en-US" altLang="ja-JP" dirty="0"/>
          </a:p>
          <a:p>
            <a:r>
              <a:rPr lang="ja-JP" altLang="en-US" dirty="0"/>
              <a:t>この場合、計算結果は</a:t>
            </a:r>
            <a:r>
              <a:rPr lang="en-US" altLang="ja-JP" dirty="0"/>
              <a:t>0.031622</a:t>
            </a:r>
            <a:r>
              <a:rPr lang="ja-JP" altLang="en-US" dirty="0"/>
              <a:t>になる。</a:t>
            </a:r>
            <a:endParaRPr lang="en-US" altLang="ja-JP" dirty="0"/>
          </a:p>
          <a:p>
            <a:r>
              <a:rPr lang="ja-JP" altLang="en-US" dirty="0"/>
              <a:t>小数点の桁数が</a:t>
            </a:r>
            <a:r>
              <a:rPr lang="en-US" altLang="ja-JP" dirty="0"/>
              <a:t>6</a:t>
            </a:r>
            <a:r>
              <a:rPr lang="ja-JP" altLang="en-US" dirty="0"/>
              <a:t>桁になっている！！！</a:t>
            </a:r>
            <a:endParaRPr lang="en-US" altLang="ja-JP" dirty="0"/>
          </a:p>
          <a:p>
            <a:r>
              <a:rPr lang="ja-JP" altLang="en-US" dirty="0"/>
              <a:t>なぜ？</a:t>
            </a:r>
            <a:endParaRPr lang="en-US" altLang="ja-JP" dirty="0"/>
          </a:p>
        </p:txBody>
      </p:sp>
    </p:spTree>
    <p:extLst>
      <p:ext uri="{BB962C8B-B14F-4D97-AF65-F5344CB8AC3E}">
        <p14:creationId xmlns:p14="http://schemas.microsoft.com/office/powerpoint/2010/main" val="2977970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1"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fade">
                                      <p:cBhvr>
                                        <p:cTn id="27" dur="5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1"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fade">
                                      <p:cBhvr>
                                        <p:cTn id="32" dur="500"/>
                                        <p:tgtEl>
                                          <p:spTgt spid="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1"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fade">
                                      <p:cBhvr>
                                        <p:cTn id="37" dur="500"/>
                                        <p:tgtEl>
                                          <p:spTgt spid="3">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1"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fade">
                                      <p:cBhvr>
                                        <p:cTn id="4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610641-9B0C-4363-B132-0A76A6E33BBC}"/>
              </a:ext>
            </a:extLst>
          </p:cNvPr>
          <p:cNvSpPr>
            <a:spLocks noGrp="1"/>
          </p:cNvSpPr>
          <p:nvPr>
            <p:ph type="title"/>
          </p:nvPr>
        </p:nvSpPr>
        <p:spPr/>
        <p:txBody>
          <a:bodyPr/>
          <a:lstStyle/>
          <a:p>
            <a:r>
              <a:rPr lang="ja-JP" altLang="en-US" dirty="0"/>
              <a:t>誤差</a:t>
            </a:r>
            <a:r>
              <a:rPr lang="en-US" altLang="ja-JP" dirty="0"/>
              <a:t>(</a:t>
            </a:r>
            <a:r>
              <a:rPr lang="ja-JP" altLang="en-US" dirty="0"/>
              <a:t>桁落ち</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C46858D9-6476-4A27-8D49-710020283390}"/>
              </a:ext>
            </a:extLst>
          </p:cNvPr>
          <p:cNvSpPr>
            <a:spLocks noGrp="1"/>
          </p:cNvSpPr>
          <p:nvPr>
            <p:ph idx="1"/>
          </p:nvPr>
        </p:nvSpPr>
        <p:spPr/>
        <p:txBody>
          <a:bodyPr>
            <a:normAutofit/>
          </a:bodyPr>
          <a:lstStyle/>
          <a:p>
            <a:r>
              <a:rPr lang="ja-JP" altLang="en-US" dirty="0"/>
              <a:t>√</a:t>
            </a:r>
            <a:r>
              <a:rPr lang="en-US" altLang="ja-JP" dirty="0"/>
              <a:t>1001</a:t>
            </a:r>
            <a:r>
              <a:rPr lang="ja-JP" altLang="en-US" dirty="0"/>
              <a:t>は本来</a:t>
            </a:r>
            <a:r>
              <a:rPr lang="en-US" altLang="ja-JP" dirty="0"/>
              <a:t>31.6385840</a:t>
            </a:r>
            <a:r>
              <a:rPr lang="en-US" altLang="ja-JP" dirty="0">
                <a:solidFill>
                  <a:schemeClr val="accent5"/>
                </a:solidFill>
              </a:rPr>
              <a:t>391</a:t>
            </a:r>
            <a:r>
              <a:rPr lang="ja-JP" altLang="en-US" dirty="0"/>
              <a:t>なのだが、</a:t>
            </a:r>
            <a:r>
              <a:rPr lang="en-US" altLang="ja-JP" dirty="0"/>
              <a:t>float</a:t>
            </a:r>
            <a:r>
              <a:rPr lang="ja-JP" altLang="en-US" dirty="0"/>
              <a:t>型の使用で有効数字７桁に丸められていて、赤字の部分が丸められている。</a:t>
            </a:r>
            <a:endParaRPr lang="en-US" altLang="ja-JP" dirty="0"/>
          </a:p>
          <a:p>
            <a:r>
              <a:rPr lang="ja-JP" altLang="en-US" dirty="0"/>
              <a:t>√</a:t>
            </a:r>
            <a:r>
              <a:rPr lang="en-US" altLang="ja-JP" dirty="0"/>
              <a:t>999</a:t>
            </a:r>
            <a:r>
              <a:rPr lang="ja-JP" altLang="en-US" dirty="0"/>
              <a:t>も同じ。</a:t>
            </a:r>
            <a:endParaRPr lang="en-US" altLang="ja-JP" dirty="0"/>
          </a:p>
          <a:p>
            <a:r>
              <a:rPr lang="ja-JP" altLang="en-US" dirty="0"/>
              <a:t>本来は√</a:t>
            </a:r>
            <a:r>
              <a:rPr lang="en-US" altLang="ja-JP" dirty="0"/>
              <a:t>1001</a:t>
            </a:r>
            <a:r>
              <a:rPr lang="ja-JP" altLang="en-US" dirty="0"/>
              <a:t>ー√</a:t>
            </a:r>
            <a:r>
              <a:rPr lang="en-US" altLang="ja-JP" dirty="0"/>
              <a:t>999</a:t>
            </a:r>
            <a:r>
              <a:rPr lang="ja-JP" altLang="en-US" dirty="0"/>
              <a:t>は</a:t>
            </a:r>
            <a:r>
              <a:rPr lang="en-US" altLang="ja-JP" dirty="0"/>
              <a:t>31.6385840</a:t>
            </a:r>
            <a:r>
              <a:rPr lang="en-US" altLang="ja-JP" dirty="0">
                <a:solidFill>
                  <a:schemeClr val="accent5"/>
                </a:solidFill>
              </a:rPr>
              <a:t>391</a:t>
            </a:r>
            <a:r>
              <a:rPr lang="ja-JP" altLang="en-US" dirty="0"/>
              <a:t>ー</a:t>
            </a:r>
            <a:r>
              <a:rPr lang="en-US" altLang="ja-JP" dirty="0"/>
              <a:t>31.6069612</a:t>
            </a:r>
            <a:r>
              <a:rPr lang="en-US" altLang="ja-JP" dirty="0">
                <a:solidFill>
                  <a:schemeClr val="accent5"/>
                </a:solidFill>
              </a:rPr>
              <a:t>586</a:t>
            </a:r>
            <a:r>
              <a:rPr lang="ja-JP" altLang="en-US" dirty="0"/>
              <a:t>となるのだが、７桁に丸められているため、小さな数の計算が正しく行えない。そのため、近い数字の計算を行った時に誤差が大きくなってしまう。</a:t>
            </a:r>
            <a:endParaRPr lang="en-US" altLang="ja-JP" dirty="0"/>
          </a:p>
        </p:txBody>
      </p:sp>
    </p:spTree>
    <p:extLst>
      <p:ext uri="{BB962C8B-B14F-4D97-AF65-F5344CB8AC3E}">
        <p14:creationId xmlns:p14="http://schemas.microsoft.com/office/powerpoint/2010/main" val="304544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1"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1"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500"/>
                                        <p:tgtEl>
                                          <p:spTgt spid="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1"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610641-9B0C-4363-B132-0A76A6E33BBC}"/>
              </a:ext>
            </a:extLst>
          </p:cNvPr>
          <p:cNvSpPr>
            <a:spLocks noGrp="1"/>
          </p:cNvSpPr>
          <p:nvPr>
            <p:ph type="title"/>
          </p:nvPr>
        </p:nvSpPr>
        <p:spPr/>
        <p:txBody>
          <a:bodyPr/>
          <a:lstStyle/>
          <a:p>
            <a:r>
              <a:rPr lang="ja-JP" altLang="en-US" dirty="0"/>
              <a:t>誤差</a:t>
            </a:r>
            <a:r>
              <a:rPr lang="en-US" altLang="ja-JP" dirty="0"/>
              <a:t>(</a:t>
            </a:r>
            <a:r>
              <a:rPr lang="ja-JP" altLang="en-US" dirty="0"/>
              <a:t>情報落ち</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C46858D9-6476-4A27-8D49-710020283390}"/>
              </a:ext>
            </a:extLst>
          </p:cNvPr>
          <p:cNvSpPr>
            <a:spLocks noGrp="1"/>
          </p:cNvSpPr>
          <p:nvPr>
            <p:ph idx="1"/>
          </p:nvPr>
        </p:nvSpPr>
        <p:spPr/>
        <p:txBody>
          <a:bodyPr>
            <a:normAutofit/>
          </a:bodyPr>
          <a:lstStyle/>
          <a:p>
            <a:r>
              <a:rPr lang="ja-JP" altLang="en-US" dirty="0"/>
              <a:t>極端に大きな数値に、極端に小さな数値を加算しても加算されない。</a:t>
            </a:r>
            <a:endParaRPr lang="en-US" altLang="ja-JP" dirty="0"/>
          </a:p>
          <a:p>
            <a:r>
              <a:rPr lang="ja-JP" altLang="en-US" dirty="0"/>
              <a:t>なぜ？</a:t>
            </a:r>
            <a:endParaRPr lang="en-US" altLang="ja-JP" dirty="0"/>
          </a:p>
          <a:p>
            <a:pPr lvl="1"/>
            <a:r>
              <a:rPr lang="ja-JP" altLang="en-US"/>
              <a:t>仮</a:t>
            </a:r>
            <a:r>
              <a:rPr lang="ja-JP" altLang="en-US" dirty="0"/>
              <a:t>数部の最小ビットよりも小さな数値の場合表現できない。</a:t>
            </a:r>
            <a:endParaRPr lang="en-US" altLang="ja-JP" dirty="0"/>
          </a:p>
        </p:txBody>
      </p:sp>
      <p:pic>
        <p:nvPicPr>
          <p:cNvPr id="5" name="図 4" descr="テキスト, 地図 が含まれている画像&#10;&#10;自動的に生成された説明">
            <a:extLst>
              <a:ext uri="{FF2B5EF4-FFF2-40B4-BE49-F238E27FC236}">
                <a16:creationId xmlns:a16="http://schemas.microsoft.com/office/drawing/2014/main" id="{A294C040-BB49-4F0A-8A31-02F5BF22E9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971" y="3429000"/>
            <a:ext cx="8346501" cy="2448272"/>
          </a:xfrm>
          <a:prstGeom prst="rect">
            <a:avLst/>
          </a:prstGeom>
        </p:spPr>
      </p:pic>
    </p:spTree>
    <p:extLst>
      <p:ext uri="{BB962C8B-B14F-4D97-AF65-F5344CB8AC3E}">
        <p14:creationId xmlns:p14="http://schemas.microsoft.com/office/powerpoint/2010/main" val="498448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1"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1"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500"/>
                                        <p:tgtEl>
                                          <p:spTgt spid="3">
                                            <p:txEl>
                                              <p:pRg st="1" end="1"/>
                                            </p:txEl>
                                          </p:spTgt>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lstStyle/>
          <a:p>
            <a:pPr rtl="0"/>
            <a:r>
              <a:rPr lang="ja-JP" altLang="en-US" dirty="0"/>
              <a:t>浮動小数点のビット構成</a:t>
            </a:r>
          </a:p>
        </p:txBody>
      </p:sp>
      <p:sp>
        <p:nvSpPr>
          <p:cNvPr id="14" name="コンテンツ プレースホルダー 13"/>
          <p:cNvSpPr>
            <a:spLocks noGrp="1"/>
          </p:cNvSpPr>
          <p:nvPr>
            <p:ph idx="1"/>
          </p:nvPr>
        </p:nvSpPr>
        <p:spPr/>
        <p:txBody>
          <a:bodyPr rtlCol="0"/>
          <a:lstStyle/>
          <a:p>
            <a:pPr rtl="0"/>
            <a:r>
              <a:rPr lang="ja-JP" altLang="en-US" dirty="0"/>
              <a:t>教科書</a:t>
            </a:r>
            <a:r>
              <a:rPr lang="en-US" altLang="ja-JP" dirty="0"/>
              <a:t>39P</a:t>
            </a:r>
            <a:r>
              <a:rPr lang="ja-JP" altLang="en-US" dirty="0"/>
              <a:t>を参照</a:t>
            </a:r>
            <a:endParaRPr lang="en-US" altLang="ja-JP" dirty="0"/>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lstStyle/>
          <a:p>
            <a:pPr rtl="0"/>
            <a:r>
              <a:rPr lang="ja-JP" altLang="en-US" dirty="0"/>
              <a:t>指数部とは？</a:t>
            </a:r>
          </a:p>
        </p:txBody>
      </p:sp>
      <p:sp>
        <p:nvSpPr>
          <p:cNvPr id="14" name="コンテンツ プレースホルダー 13"/>
          <p:cNvSpPr>
            <a:spLocks noGrp="1"/>
          </p:cNvSpPr>
          <p:nvPr>
            <p:ph idx="1"/>
          </p:nvPr>
        </p:nvSpPr>
        <p:spPr/>
        <p:txBody>
          <a:bodyPr rtlCol="0"/>
          <a:lstStyle/>
          <a:p>
            <a:r>
              <a:rPr lang="ja-JP" altLang="en-US" dirty="0"/>
              <a:t>ベースの値。</a:t>
            </a:r>
            <a:r>
              <a:rPr lang="en-US" altLang="ja-JP" dirty="0"/>
              <a:t>2</a:t>
            </a:r>
            <a:r>
              <a:rPr lang="ja-JP" altLang="en-US" dirty="0"/>
              <a:t>のべき乗の値になる。</a:t>
            </a:r>
            <a:endParaRPr lang="en-US" altLang="ja-JP" dirty="0"/>
          </a:p>
          <a:p>
            <a:r>
              <a:rPr lang="ja-JP" altLang="en-US" dirty="0"/>
              <a:t>例えば、</a:t>
            </a:r>
            <a:r>
              <a:rPr lang="en-US" altLang="ja-JP" dirty="0"/>
              <a:t>13.75</a:t>
            </a:r>
            <a:r>
              <a:rPr lang="ja-JP" altLang="en-US" dirty="0"/>
              <a:t>という値を浮動小数点で表現したい場合は、指数部の値は</a:t>
            </a:r>
            <a:r>
              <a:rPr lang="en-US" altLang="ja-JP" dirty="0"/>
              <a:t>13.75</a:t>
            </a:r>
            <a:r>
              <a:rPr lang="ja-JP" altLang="en-US" dirty="0"/>
              <a:t>に最も近い、</a:t>
            </a:r>
            <a:r>
              <a:rPr lang="en-US" altLang="ja-JP" dirty="0"/>
              <a:t>2</a:t>
            </a:r>
            <a:r>
              <a:rPr lang="en-US" altLang="ja-JP" baseline="30000" dirty="0"/>
              <a:t>3 </a:t>
            </a:r>
            <a:r>
              <a:rPr lang="en-US" altLang="ja-JP" dirty="0"/>
              <a:t>= 8</a:t>
            </a:r>
            <a:r>
              <a:rPr lang="ja-JP" altLang="en-US" dirty="0"/>
              <a:t>となる。</a:t>
            </a:r>
            <a:endParaRPr lang="en-US" altLang="ja-JP" dirty="0"/>
          </a:p>
        </p:txBody>
      </p:sp>
    </p:spTree>
    <p:extLst>
      <p:ext uri="{BB962C8B-B14F-4D97-AF65-F5344CB8AC3E}">
        <p14:creationId xmlns:p14="http://schemas.microsoft.com/office/powerpoint/2010/main" val="419587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lstStyle/>
          <a:p>
            <a:pPr rtl="0"/>
            <a:r>
              <a:rPr lang="ja-JP" altLang="en-US" dirty="0"/>
              <a:t>仮数部とは？</a:t>
            </a:r>
          </a:p>
        </p:txBody>
      </p:sp>
      <p:sp>
        <p:nvSpPr>
          <p:cNvPr id="14" name="コンテンツ プレースホルダー 13"/>
          <p:cNvSpPr>
            <a:spLocks noGrp="1"/>
          </p:cNvSpPr>
          <p:nvPr>
            <p:ph idx="1"/>
          </p:nvPr>
        </p:nvSpPr>
        <p:spPr/>
        <p:txBody>
          <a:bodyPr rtlCol="0"/>
          <a:lstStyle/>
          <a:p>
            <a:r>
              <a:rPr lang="ja-JP" altLang="en-US" dirty="0"/>
              <a:t>ベースの値</a:t>
            </a:r>
            <a:r>
              <a:rPr lang="en-US" altLang="ja-JP" dirty="0"/>
              <a:t>(</a:t>
            </a:r>
            <a:r>
              <a:rPr lang="ja-JP" altLang="en-US" dirty="0"/>
              <a:t>仮数部</a:t>
            </a:r>
            <a:r>
              <a:rPr lang="en-US" altLang="ja-JP" dirty="0"/>
              <a:t>)</a:t>
            </a:r>
            <a:r>
              <a:rPr lang="ja-JP" altLang="en-US" dirty="0"/>
              <a:t>に加算して、目的の数値に近づけていくためのもの。</a:t>
            </a:r>
            <a:endParaRPr lang="en-US" altLang="ja-JP" dirty="0"/>
          </a:p>
          <a:p>
            <a:r>
              <a:rPr lang="ja-JP" altLang="en-US" dirty="0"/>
              <a:t>ビットが左にずれていくにしたがって、ベースの値の</a:t>
            </a:r>
            <a:r>
              <a:rPr lang="en-US" altLang="ja-JP" dirty="0"/>
              <a:t>/2 -&gt; </a:t>
            </a:r>
            <a:r>
              <a:rPr lang="ja-JP" altLang="en-US" dirty="0"/>
              <a:t>ベースの値 </a:t>
            </a:r>
            <a:r>
              <a:rPr lang="en-US" altLang="ja-JP" dirty="0"/>
              <a:t>/ 4 -&gt;</a:t>
            </a:r>
            <a:r>
              <a:rPr lang="ja-JP" altLang="en-US" dirty="0"/>
              <a:t>ベースの値 </a:t>
            </a:r>
            <a:r>
              <a:rPr lang="en-US" altLang="ja-JP" dirty="0"/>
              <a:t>/ 8</a:t>
            </a:r>
            <a:r>
              <a:rPr lang="ja-JP" altLang="en-US" dirty="0"/>
              <a:t>となっていく。</a:t>
            </a:r>
            <a:endParaRPr lang="en-US" altLang="ja-JP" dirty="0"/>
          </a:p>
          <a:p>
            <a:pPr marL="0" indent="0">
              <a:buNone/>
            </a:pPr>
            <a:endParaRPr lang="en-US" altLang="ja-JP" dirty="0"/>
          </a:p>
        </p:txBody>
      </p:sp>
      <p:pic>
        <p:nvPicPr>
          <p:cNvPr id="3" name="図 2" descr="テキスト が含まれている画像&#10;&#10;自動的に生成された説明">
            <a:extLst>
              <a:ext uri="{FF2B5EF4-FFF2-40B4-BE49-F238E27FC236}">
                <a16:creationId xmlns:a16="http://schemas.microsoft.com/office/drawing/2014/main" id="{06BB18ED-6D5C-4DE8-93A2-DEC3F2936E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9996" y="3429000"/>
            <a:ext cx="8208912" cy="3040643"/>
          </a:xfrm>
          <a:prstGeom prst="rect">
            <a:avLst/>
          </a:prstGeom>
        </p:spPr>
      </p:pic>
    </p:spTree>
    <p:extLst>
      <p:ext uri="{BB962C8B-B14F-4D97-AF65-F5344CB8AC3E}">
        <p14:creationId xmlns:p14="http://schemas.microsoft.com/office/powerpoint/2010/main" val="892526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610641-9B0C-4363-B132-0A76A6E33BBC}"/>
              </a:ext>
            </a:extLst>
          </p:cNvPr>
          <p:cNvSpPr>
            <a:spLocks noGrp="1"/>
          </p:cNvSpPr>
          <p:nvPr>
            <p:ph type="title"/>
          </p:nvPr>
        </p:nvSpPr>
        <p:spPr/>
        <p:txBody>
          <a:bodyPr/>
          <a:lstStyle/>
          <a:p>
            <a:r>
              <a:rPr kumimoji="1" lang="ja-JP" altLang="en-US" dirty="0"/>
              <a:t>問題－１</a:t>
            </a:r>
          </a:p>
        </p:txBody>
      </p:sp>
      <p:sp>
        <p:nvSpPr>
          <p:cNvPr id="3" name="コンテンツ プレースホルダー 2">
            <a:extLst>
              <a:ext uri="{FF2B5EF4-FFF2-40B4-BE49-F238E27FC236}">
                <a16:creationId xmlns:a16="http://schemas.microsoft.com/office/drawing/2014/main" id="{C46858D9-6476-4A27-8D49-710020283390}"/>
              </a:ext>
            </a:extLst>
          </p:cNvPr>
          <p:cNvSpPr>
            <a:spLocks noGrp="1"/>
          </p:cNvSpPr>
          <p:nvPr>
            <p:ph idx="1"/>
          </p:nvPr>
        </p:nvSpPr>
        <p:spPr/>
        <p:txBody>
          <a:bodyPr/>
          <a:lstStyle/>
          <a:p>
            <a:pPr marL="0" indent="0">
              <a:buNone/>
            </a:pPr>
            <a:r>
              <a:rPr lang="ja-JP" altLang="en-US" dirty="0"/>
              <a:t>次の小数点を浮動小数点で表現するときの、指数部の値を答えなさい。</a:t>
            </a:r>
            <a:endParaRPr lang="en-US" altLang="ja-JP" dirty="0"/>
          </a:p>
          <a:p>
            <a:pPr marL="457200" indent="-457200">
              <a:buFont typeface="+mj-lt"/>
              <a:buAutoNum type="arabicPeriod"/>
            </a:pPr>
            <a:r>
              <a:rPr kumimoji="1" lang="en-US" altLang="ja-JP" dirty="0"/>
              <a:t>20.65</a:t>
            </a:r>
          </a:p>
          <a:p>
            <a:pPr marL="457200" indent="-457200">
              <a:buFont typeface="+mj-lt"/>
              <a:buAutoNum type="arabicPeriod"/>
            </a:pPr>
            <a:endParaRPr lang="en-US" altLang="ja-JP" dirty="0"/>
          </a:p>
          <a:p>
            <a:pPr marL="457200" indent="-457200">
              <a:buFont typeface="+mj-lt"/>
              <a:buAutoNum type="arabicPeriod"/>
            </a:pPr>
            <a:r>
              <a:rPr lang="en-US" altLang="ja-JP" dirty="0"/>
              <a:t>5.43</a:t>
            </a:r>
          </a:p>
          <a:p>
            <a:pPr marL="457200" indent="-457200">
              <a:buFont typeface="+mj-lt"/>
              <a:buAutoNum type="arabicPeriod"/>
            </a:pPr>
            <a:endParaRPr kumimoji="1" lang="en-US" altLang="ja-JP" dirty="0"/>
          </a:p>
          <a:p>
            <a:pPr marL="457200" indent="-457200">
              <a:buFont typeface="+mj-lt"/>
              <a:buAutoNum type="arabicPeriod"/>
            </a:pPr>
            <a:r>
              <a:rPr lang="en-US" altLang="ja-JP" dirty="0"/>
              <a:t>16.43</a:t>
            </a:r>
            <a:endParaRPr kumimoji="1" lang="en-US" altLang="ja-JP" dirty="0"/>
          </a:p>
        </p:txBody>
      </p:sp>
    </p:spTree>
    <p:extLst>
      <p:ext uri="{BB962C8B-B14F-4D97-AF65-F5344CB8AC3E}">
        <p14:creationId xmlns:p14="http://schemas.microsoft.com/office/powerpoint/2010/main" val="378670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610641-9B0C-4363-B132-0A76A6E33BBC}"/>
              </a:ext>
            </a:extLst>
          </p:cNvPr>
          <p:cNvSpPr>
            <a:spLocks noGrp="1"/>
          </p:cNvSpPr>
          <p:nvPr>
            <p:ph type="title"/>
          </p:nvPr>
        </p:nvSpPr>
        <p:spPr/>
        <p:txBody>
          <a:bodyPr/>
          <a:lstStyle/>
          <a:p>
            <a:r>
              <a:rPr kumimoji="1" lang="ja-JP" altLang="en-US" dirty="0"/>
              <a:t>問題</a:t>
            </a:r>
          </a:p>
        </p:txBody>
      </p:sp>
      <p:sp>
        <p:nvSpPr>
          <p:cNvPr id="3" name="コンテンツ プレースホルダー 2">
            <a:extLst>
              <a:ext uri="{FF2B5EF4-FFF2-40B4-BE49-F238E27FC236}">
                <a16:creationId xmlns:a16="http://schemas.microsoft.com/office/drawing/2014/main" id="{C46858D9-6476-4A27-8D49-710020283390}"/>
              </a:ext>
            </a:extLst>
          </p:cNvPr>
          <p:cNvSpPr>
            <a:spLocks noGrp="1"/>
          </p:cNvSpPr>
          <p:nvPr>
            <p:ph idx="1"/>
          </p:nvPr>
        </p:nvSpPr>
        <p:spPr/>
        <p:txBody>
          <a:bodyPr/>
          <a:lstStyle/>
          <a:p>
            <a:pPr marL="0" indent="0">
              <a:buNone/>
            </a:pPr>
            <a:r>
              <a:rPr lang="ja-JP" altLang="en-US" dirty="0"/>
              <a:t>次の小数点を浮動小数点で表現するとき、仮数部の最上位ビットに１がたっていると、どんな数値を意味する？</a:t>
            </a:r>
            <a:r>
              <a:rPr lang="en-US" altLang="ja-JP" dirty="0"/>
              <a:t>(</a:t>
            </a:r>
            <a:r>
              <a:rPr lang="ja-JP" altLang="en-US" dirty="0"/>
              <a:t>ヒント：指数部の半分の値</a:t>
            </a:r>
            <a:r>
              <a:rPr lang="en-US" altLang="ja-JP" dirty="0"/>
              <a:t>)</a:t>
            </a:r>
          </a:p>
          <a:p>
            <a:pPr marL="457200" indent="-457200">
              <a:buFont typeface="+mj-lt"/>
              <a:buAutoNum type="arabicPeriod"/>
            </a:pPr>
            <a:r>
              <a:rPr kumimoji="1" lang="en-US" altLang="ja-JP" dirty="0"/>
              <a:t>20.65</a:t>
            </a:r>
          </a:p>
          <a:p>
            <a:pPr marL="457200" indent="-457200">
              <a:buFont typeface="+mj-lt"/>
              <a:buAutoNum type="arabicPeriod"/>
            </a:pPr>
            <a:endParaRPr lang="en-US" altLang="ja-JP" dirty="0"/>
          </a:p>
          <a:p>
            <a:pPr marL="457200" indent="-457200">
              <a:buFont typeface="+mj-lt"/>
              <a:buAutoNum type="arabicPeriod"/>
            </a:pPr>
            <a:r>
              <a:rPr lang="en-US" altLang="ja-JP" dirty="0"/>
              <a:t>5.43</a:t>
            </a:r>
          </a:p>
          <a:p>
            <a:pPr marL="457200" indent="-457200">
              <a:buFont typeface="+mj-lt"/>
              <a:buAutoNum type="arabicPeriod"/>
            </a:pPr>
            <a:endParaRPr kumimoji="1" lang="en-US" altLang="ja-JP" dirty="0"/>
          </a:p>
          <a:p>
            <a:pPr marL="457200" indent="-457200">
              <a:buFont typeface="+mj-lt"/>
              <a:buAutoNum type="arabicPeriod"/>
            </a:pPr>
            <a:r>
              <a:rPr lang="en-US" altLang="ja-JP" dirty="0"/>
              <a:t>16.43</a:t>
            </a:r>
            <a:endParaRPr kumimoji="1" lang="en-US" altLang="ja-JP" dirty="0"/>
          </a:p>
        </p:txBody>
      </p:sp>
    </p:spTree>
    <p:extLst>
      <p:ext uri="{BB962C8B-B14F-4D97-AF65-F5344CB8AC3E}">
        <p14:creationId xmlns:p14="http://schemas.microsoft.com/office/powerpoint/2010/main" val="2185749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610641-9B0C-4363-B132-0A76A6E33BBC}"/>
              </a:ext>
            </a:extLst>
          </p:cNvPr>
          <p:cNvSpPr>
            <a:spLocks noGrp="1"/>
          </p:cNvSpPr>
          <p:nvPr>
            <p:ph type="title"/>
          </p:nvPr>
        </p:nvSpPr>
        <p:spPr/>
        <p:txBody>
          <a:bodyPr/>
          <a:lstStyle/>
          <a:p>
            <a:r>
              <a:rPr lang="ja-JP" altLang="en-US" dirty="0"/>
              <a:t>指数</a:t>
            </a:r>
            <a:r>
              <a:rPr kumimoji="1" lang="ja-JP" altLang="en-US" dirty="0"/>
              <a:t>部は</a:t>
            </a:r>
            <a:r>
              <a:rPr lang="en-US" altLang="ja-JP" dirty="0"/>
              <a:t>127</a:t>
            </a:r>
            <a:r>
              <a:rPr lang="ja-JP" altLang="en-US" dirty="0"/>
              <a:t>を</a:t>
            </a:r>
            <a:r>
              <a:rPr lang="en-US" altLang="ja-JP" dirty="0"/>
              <a:t>0</a:t>
            </a:r>
            <a:r>
              <a:rPr lang="ja-JP" altLang="en-US" dirty="0"/>
              <a:t>とする</a:t>
            </a:r>
            <a:endParaRPr kumimoji="1" lang="ja-JP" altLang="en-US" dirty="0"/>
          </a:p>
        </p:txBody>
      </p:sp>
      <p:sp>
        <p:nvSpPr>
          <p:cNvPr id="3" name="コンテンツ プレースホルダー 2">
            <a:extLst>
              <a:ext uri="{FF2B5EF4-FFF2-40B4-BE49-F238E27FC236}">
                <a16:creationId xmlns:a16="http://schemas.microsoft.com/office/drawing/2014/main" id="{C46858D9-6476-4A27-8D49-710020283390}"/>
              </a:ext>
            </a:extLst>
          </p:cNvPr>
          <p:cNvSpPr>
            <a:spLocks noGrp="1"/>
          </p:cNvSpPr>
          <p:nvPr>
            <p:ph idx="1"/>
          </p:nvPr>
        </p:nvSpPr>
        <p:spPr/>
        <p:txBody>
          <a:bodyPr/>
          <a:lstStyle/>
          <a:p>
            <a:r>
              <a:rPr lang="ja-JP" altLang="en-US" dirty="0"/>
              <a:t>指数部で</a:t>
            </a:r>
            <a:r>
              <a:rPr lang="en-US" altLang="ja-JP" dirty="0"/>
              <a:t>2</a:t>
            </a:r>
            <a:r>
              <a:rPr lang="en-US" altLang="ja-JP" baseline="30000" dirty="0"/>
              <a:t>-1</a:t>
            </a:r>
            <a:r>
              <a:rPr lang="ja-JP" altLang="en-US" dirty="0"/>
              <a:t>などを表現できるようにするために、指数部の値から</a:t>
            </a:r>
            <a:r>
              <a:rPr lang="en-US" altLang="ja-JP" dirty="0"/>
              <a:t>127</a:t>
            </a:r>
            <a:r>
              <a:rPr lang="ja-JP" altLang="en-US" dirty="0"/>
              <a:t>減算したものが指数になります。</a:t>
            </a:r>
            <a:endParaRPr lang="en-US" altLang="ja-JP" dirty="0"/>
          </a:p>
        </p:txBody>
      </p:sp>
    </p:spTree>
    <p:extLst>
      <p:ext uri="{BB962C8B-B14F-4D97-AF65-F5344CB8AC3E}">
        <p14:creationId xmlns:p14="http://schemas.microsoft.com/office/powerpoint/2010/main" val="2128840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610641-9B0C-4363-B132-0A76A6E33BBC}"/>
              </a:ext>
            </a:extLst>
          </p:cNvPr>
          <p:cNvSpPr>
            <a:spLocks noGrp="1"/>
          </p:cNvSpPr>
          <p:nvPr>
            <p:ph type="title"/>
          </p:nvPr>
        </p:nvSpPr>
        <p:spPr/>
        <p:txBody>
          <a:bodyPr/>
          <a:lstStyle/>
          <a:p>
            <a:r>
              <a:rPr kumimoji="1" lang="ja-JP" altLang="en-US" dirty="0"/>
              <a:t>指数部は</a:t>
            </a:r>
            <a:r>
              <a:rPr lang="en-US" altLang="ja-JP" dirty="0"/>
              <a:t>127</a:t>
            </a:r>
            <a:r>
              <a:rPr lang="ja-JP" altLang="en-US" dirty="0"/>
              <a:t>を</a:t>
            </a:r>
            <a:r>
              <a:rPr lang="en-US" altLang="ja-JP" dirty="0"/>
              <a:t>0</a:t>
            </a:r>
            <a:r>
              <a:rPr lang="ja-JP" altLang="en-US" dirty="0"/>
              <a:t>とする</a:t>
            </a:r>
            <a:endParaRPr kumimoji="1" lang="ja-JP" altLang="en-US" dirty="0"/>
          </a:p>
        </p:txBody>
      </p:sp>
      <p:sp>
        <p:nvSpPr>
          <p:cNvPr id="3" name="コンテンツ プレースホルダー 2">
            <a:extLst>
              <a:ext uri="{FF2B5EF4-FFF2-40B4-BE49-F238E27FC236}">
                <a16:creationId xmlns:a16="http://schemas.microsoft.com/office/drawing/2014/main" id="{C46858D9-6476-4A27-8D49-710020283390}"/>
              </a:ext>
            </a:extLst>
          </p:cNvPr>
          <p:cNvSpPr>
            <a:spLocks noGrp="1"/>
          </p:cNvSpPr>
          <p:nvPr>
            <p:ph idx="1"/>
          </p:nvPr>
        </p:nvSpPr>
        <p:spPr/>
        <p:txBody>
          <a:bodyPr/>
          <a:lstStyle/>
          <a:p>
            <a:r>
              <a:rPr lang="ja-JP" altLang="en-US" dirty="0"/>
              <a:t>下記の図の時、指数部はいくつになる？</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r>
              <a:rPr lang="ja-JP" altLang="en-US" dirty="0"/>
              <a:t>指数部の２進数を</a:t>
            </a:r>
            <a:r>
              <a:rPr lang="en-US" altLang="ja-JP" dirty="0"/>
              <a:t>10</a:t>
            </a:r>
            <a:r>
              <a:rPr lang="ja-JP" altLang="en-US" dirty="0"/>
              <a:t>進数に変換すると</a:t>
            </a:r>
            <a:r>
              <a:rPr lang="en-US" altLang="ja-JP" dirty="0"/>
              <a:t>129</a:t>
            </a:r>
            <a:r>
              <a:rPr lang="ja-JP" altLang="en-US" dirty="0"/>
              <a:t>なので、そこから</a:t>
            </a:r>
            <a:r>
              <a:rPr lang="en-US" altLang="ja-JP" dirty="0"/>
              <a:t>127</a:t>
            </a:r>
            <a:r>
              <a:rPr lang="ja-JP" altLang="en-US" dirty="0"/>
              <a:t>を引いた</a:t>
            </a:r>
            <a:r>
              <a:rPr lang="en-US" altLang="ja-JP" b="1" dirty="0">
                <a:solidFill>
                  <a:srgbClr val="FFFF00"/>
                </a:solidFill>
              </a:rPr>
              <a:t>2</a:t>
            </a:r>
            <a:r>
              <a:rPr lang="ja-JP" altLang="en-US" dirty="0"/>
              <a:t>が指数。なので、</a:t>
            </a:r>
            <a:r>
              <a:rPr lang="en-US" altLang="ja-JP" dirty="0"/>
              <a:t>2</a:t>
            </a:r>
            <a:r>
              <a:rPr lang="en-US" altLang="ja-JP" b="1" baseline="30000" dirty="0">
                <a:solidFill>
                  <a:srgbClr val="FFFF00"/>
                </a:solidFill>
              </a:rPr>
              <a:t>2</a:t>
            </a:r>
            <a:r>
              <a:rPr lang="ja-JP" altLang="en-US" dirty="0">
                <a:solidFill>
                  <a:schemeClr val="tx1">
                    <a:lumMod val="95000"/>
                  </a:schemeClr>
                </a:solidFill>
              </a:rPr>
              <a:t>の</a:t>
            </a:r>
            <a:r>
              <a:rPr lang="en-US" altLang="ja-JP" dirty="0">
                <a:solidFill>
                  <a:schemeClr val="tx1">
                    <a:lumMod val="95000"/>
                  </a:schemeClr>
                </a:solidFill>
              </a:rPr>
              <a:t>4</a:t>
            </a:r>
            <a:r>
              <a:rPr lang="ja-JP" altLang="en-US" dirty="0">
                <a:solidFill>
                  <a:schemeClr val="tx1">
                    <a:lumMod val="95000"/>
                  </a:schemeClr>
                </a:solidFill>
              </a:rPr>
              <a:t>が指数部になる。</a:t>
            </a:r>
            <a:endParaRPr lang="en-US" altLang="ja-JP" dirty="0">
              <a:solidFill>
                <a:schemeClr val="tx1">
                  <a:lumMod val="95000"/>
                </a:schemeClr>
              </a:solidFill>
            </a:endParaRPr>
          </a:p>
        </p:txBody>
      </p:sp>
      <p:pic>
        <p:nvPicPr>
          <p:cNvPr id="5" name="図 4" descr="障子, 時計 が含まれている画像&#10;&#10;自動的に生成された説明">
            <a:extLst>
              <a:ext uri="{FF2B5EF4-FFF2-40B4-BE49-F238E27FC236}">
                <a16:creationId xmlns:a16="http://schemas.microsoft.com/office/drawing/2014/main" id="{21CBD9B2-DA43-4759-A30D-158537F94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1169" y="2430693"/>
            <a:ext cx="8186496" cy="2006419"/>
          </a:xfrm>
          <a:prstGeom prst="rect">
            <a:avLst/>
          </a:prstGeom>
        </p:spPr>
      </p:pic>
    </p:spTree>
    <p:extLst>
      <p:ext uri="{BB962C8B-B14F-4D97-AF65-F5344CB8AC3E}">
        <p14:creationId xmlns:p14="http://schemas.microsoft.com/office/powerpoint/2010/main" val="157843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610641-9B0C-4363-B132-0A76A6E33BBC}"/>
              </a:ext>
            </a:extLst>
          </p:cNvPr>
          <p:cNvSpPr>
            <a:spLocks noGrp="1"/>
          </p:cNvSpPr>
          <p:nvPr>
            <p:ph type="title"/>
          </p:nvPr>
        </p:nvSpPr>
        <p:spPr/>
        <p:txBody>
          <a:bodyPr/>
          <a:lstStyle/>
          <a:p>
            <a:r>
              <a:rPr kumimoji="1" lang="ja-JP" altLang="en-US" dirty="0"/>
              <a:t>問題－２</a:t>
            </a:r>
          </a:p>
        </p:txBody>
      </p:sp>
      <p:sp>
        <p:nvSpPr>
          <p:cNvPr id="3" name="コンテンツ プレースホルダー 2">
            <a:extLst>
              <a:ext uri="{FF2B5EF4-FFF2-40B4-BE49-F238E27FC236}">
                <a16:creationId xmlns:a16="http://schemas.microsoft.com/office/drawing/2014/main" id="{C46858D9-6476-4A27-8D49-710020283390}"/>
              </a:ext>
            </a:extLst>
          </p:cNvPr>
          <p:cNvSpPr>
            <a:spLocks noGrp="1"/>
          </p:cNvSpPr>
          <p:nvPr>
            <p:ph idx="1"/>
          </p:nvPr>
        </p:nvSpPr>
        <p:spPr/>
        <p:txBody>
          <a:bodyPr/>
          <a:lstStyle/>
          <a:p>
            <a:r>
              <a:rPr lang="ja-JP" altLang="en-US" dirty="0"/>
              <a:t>下記の図の時、指数部はいくつになる？</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p:txBody>
      </p:sp>
      <p:pic>
        <p:nvPicPr>
          <p:cNvPr id="6" name="図 5" descr="障子, 時計 が含まれている画像&#10;&#10;自動的に生成された説明">
            <a:extLst>
              <a:ext uri="{FF2B5EF4-FFF2-40B4-BE49-F238E27FC236}">
                <a16:creationId xmlns:a16="http://schemas.microsoft.com/office/drawing/2014/main" id="{453F6E39-C5D7-473A-9D44-2707D915AD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602" y="2369728"/>
            <a:ext cx="9007621" cy="2118544"/>
          </a:xfrm>
          <a:prstGeom prst="rect">
            <a:avLst/>
          </a:prstGeom>
        </p:spPr>
      </p:pic>
    </p:spTree>
    <p:extLst>
      <p:ext uri="{BB962C8B-B14F-4D97-AF65-F5344CB8AC3E}">
        <p14:creationId xmlns:p14="http://schemas.microsoft.com/office/powerpoint/2010/main" val="1346594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黒板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_9529478_TF02804846_TF02804846" id="{4436BAE0-48AF-449B-8CA3-A5141FF91173}" vid="{360F2100-DD25-4B61-B5DA-FE6F78FFA181}"/>
    </a:ext>
  </a:extLst>
</a:theme>
</file>

<file path=ppt/theme/theme2.xml><?xml version="1.0" encoding="utf-8"?>
<a:theme xmlns:a="http://schemas.openxmlformats.org/drawingml/2006/main" name="Office テーマ">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5A0BA714BB07A1458CDBEA02B36F0689" ma:contentTypeVersion="5" ma:contentTypeDescription="新しいドキュメントを作成します。" ma:contentTypeScope="" ma:versionID="3f1cb1ab678b0e159c0be0e9e9728202">
  <xsd:schema xmlns:xsd="http://www.w3.org/2001/XMLSchema" xmlns:xs="http://www.w3.org/2001/XMLSchema" xmlns:p="http://schemas.microsoft.com/office/2006/metadata/properties" xmlns:ns3="c93f7202-1f51-4dad-810e-9299fbc1ddc9" xmlns:ns4="4411fabe-780e-45e3-bc98-397174801f46" targetNamespace="http://schemas.microsoft.com/office/2006/metadata/properties" ma:root="true" ma:fieldsID="1b56fc7516b4ae376cc0669ca8ad9585" ns3:_="" ns4:_="">
    <xsd:import namespace="c93f7202-1f51-4dad-810e-9299fbc1ddc9"/>
    <xsd:import namespace="4411fabe-780e-45e3-bc98-397174801f4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3f7202-1f51-4dad-810e-9299fbc1dd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411fabe-780e-45e3-bc98-397174801f46"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element name="SharingHintHash" ma:index="12" nillable="true" ma:displayName="共有のヒントのハッシュ"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0D95FAE-31E5-4CFC-A028-B5695C7209CD}">
  <ds:schemaRefs>
    <ds:schemaRef ds:uri="http://schemas.microsoft.com/sharepoint/v3/contenttype/forms"/>
  </ds:schemaRefs>
</ds:datastoreItem>
</file>

<file path=customXml/itemProps2.xml><?xml version="1.0" encoding="utf-8"?>
<ds:datastoreItem xmlns:ds="http://schemas.openxmlformats.org/officeDocument/2006/customXml" ds:itemID="{659BC8F0-CB13-4212-953E-3F726DB7D3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3f7202-1f51-4dad-810e-9299fbc1ddc9"/>
    <ds:schemaRef ds:uri="4411fabe-780e-45e3-bc98-397174801f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FA78B49-53EB-43B0-801D-2613773133D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黒板がデザインされた教育機関向けのプレゼンテーション (ワイド画面)</Template>
  <TotalTime>406</TotalTime>
  <Words>628</Words>
  <Application>Microsoft Office PowerPoint</Application>
  <PresentationFormat>ユーザー設定</PresentationFormat>
  <Paragraphs>71</Paragraphs>
  <Slides>16</Slides>
  <Notes>4</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16</vt:i4>
      </vt:variant>
    </vt:vector>
  </HeadingPairs>
  <TitlesOfParts>
    <vt:vector size="20" baseType="lpstr">
      <vt:lpstr>Meiryo UI</vt:lpstr>
      <vt:lpstr>Arial</vt:lpstr>
      <vt:lpstr>Consolas</vt:lpstr>
      <vt:lpstr>黒板 16x9</vt:lpstr>
      <vt:lpstr>浮動小数</vt:lpstr>
      <vt:lpstr>浮動小数点のビット構成</vt:lpstr>
      <vt:lpstr>指数部とは？</vt:lpstr>
      <vt:lpstr>仮数部とは？</vt:lpstr>
      <vt:lpstr>問題－１</vt:lpstr>
      <vt:lpstr>問題</vt:lpstr>
      <vt:lpstr>指数部は127を0とする</vt:lpstr>
      <vt:lpstr>指数部は127を0とする</vt:lpstr>
      <vt:lpstr>問題－２</vt:lpstr>
      <vt:lpstr>問題－３</vt:lpstr>
      <vt:lpstr>特殊数</vt:lpstr>
      <vt:lpstr>誤差(桁落ち)</vt:lpstr>
      <vt:lpstr>誤差(桁落ち)</vt:lpstr>
      <vt:lpstr>誤差(桁落ち)</vt:lpstr>
      <vt:lpstr>誤差(桁落ち)</vt:lpstr>
      <vt:lpstr>誤差(情報落ち)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符号</dc:title>
  <dc:creator>隆行</dc:creator>
  <cp:lastModifiedBy>清原 隆行</cp:lastModifiedBy>
  <cp:revision>4</cp:revision>
  <dcterms:created xsi:type="dcterms:W3CDTF">2020-05-25T08:07:03Z</dcterms:created>
  <dcterms:modified xsi:type="dcterms:W3CDTF">2020-06-10T16:41:45Z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0x0101005A0BA714BB07A1458CDBEA02B36F0689</vt:lpwstr>
  </property>
</Properties>
</file>