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</p:sldIdLst>
  <p:sldSz cx="12188825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AC64A-01EE-4C9D-81F7-A8058BA7A93B}" v="998" dt="2020-05-25T08:59:40.409"/>
    <p1510:client id="{68266B7F-4D73-4569-A662-DB0964829337}" v="939" dt="2020-05-25T14:10:30.839"/>
    <p1510:client id="{FDCD4855-246F-4247-93C0-97EBDD351CDC}" v="2265" dt="2020-05-25T14:53:40.473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48" d="100"/>
          <a:sy n="48" d="100"/>
        </p:scale>
        <p:origin x="67" y="87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清原 隆行" userId="1589905a6ba06c7a" providerId="LiveId" clId="{68266B7F-4D73-4569-A662-DB0964829337}"/>
    <pc:docChg chg="undo custSel addSld delSld modSld sldOrd">
      <pc:chgData name="清原 隆行" userId="1589905a6ba06c7a" providerId="LiveId" clId="{68266B7F-4D73-4569-A662-DB0964829337}" dt="2020-05-25T14:11:47.347" v="1097" actId="2696"/>
      <pc:docMkLst>
        <pc:docMk/>
      </pc:docMkLst>
      <pc:sldChg chg="del">
        <pc:chgData name="清原 隆行" userId="1589905a6ba06c7a" providerId="LiveId" clId="{68266B7F-4D73-4569-A662-DB0964829337}" dt="2020-05-25T14:11:36.801" v="1092" actId="2696"/>
        <pc:sldMkLst>
          <pc:docMk/>
          <pc:sldMk cId="3847750985" sldId="258"/>
        </pc:sldMkLst>
      </pc:sldChg>
      <pc:sldChg chg="del">
        <pc:chgData name="清原 隆行" userId="1589905a6ba06c7a" providerId="LiveId" clId="{68266B7F-4D73-4569-A662-DB0964829337}" dt="2020-05-25T14:11:38.744" v="1093" actId="2696"/>
        <pc:sldMkLst>
          <pc:docMk/>
          <pc:sldMk cId="4135151317" sldId="260"/>
        </pc:sldMkLst>
      </pc:sldChg>
      <pc:sldChg chg="del">
        <pc:chgData name="清原 隆行" userId="1589905a6ba06c7a" providerId="LiveId" clId="{68266B7F-4D73-4569-A662-DB0964829337}" dt="2020-05-25T14:11:41.042" v="1094" actId="2696"/>
        <pc:sldMkLst>
          <pc:docMk/>
          <pc:sldMk cId="2215894925" sldId="261"/>
        </pc:sldMkLst>
      </pc:sldChg>
      <pc:sldChg chg="del">
        <pc:chgData name="清原 隆行" userId="1589905a6ba06c7a" providerId="LiveId" clId="{68266B7F-4D73-4569-A662-DB0964829337}" dt="2020-05-25T14:11:43.256" v="1095" actId="2696"/>
        <pc:sldMkLst>
          <pc:docMk/>
          <pc:sldMk cId="465021443" sldId="262"/>
        </pc:sldMkLst>
      </pc:sldChg>
      <pc:sldChg chg="del">
        <pc:chgData name="清原 隆行" userId="1589905a6ba06c7a" providerId="LiveId" clId="{68266B7F-4D73-4569-A662-DB0964829337}" dt="2020-05-25T14:11:45.344" v="1096" actId="2696"/>
        <pc:sldMkLst>
          <pc:docMk/>
          <pc:sldMk cId="1797304117" sldId="263"/>
        </pc:sldMkLst>
      </pc:sldChg>
      <pc:sldChg chg="del">
        <pc:chgData name="清原 隆行" userId="1589905a6ba06c7a" providerId="LiveId" clId="{68266B7F-4D73-4569-A662-DB0964829337}" dt="2020-05-25T14:11:47.347" v="1097" actId="2696"/>
        <pc:sldMkLst>
          <pc:docMk/>
          <pc:sldMk cId="1160959328" sldId="266"/>
        </pc:sldMkLst>
      </pc:sldChg>
      <pc:sldChg chg="del">
        <pc:chgData name="清原 隆行" userId="1589905a6ba06c7a" providerId="LiveId" clId="{68266B7F-4D73-4569-A662-DB0964829337}" dt="2020-05-25T14:11:24.074" v="1089" actId="2696"/>
        <pc:sldMkLst>
          <pc:docMk/>
          <pc:sldMk cId="3965807363" sldId="267"/>
        </pc:sldMkLst>
      </pc:sldChg>
      <pc:sldChg chg="del">
        <pc:chgData name="清原 隆行" userId="1589905a6ba06c7a" providerId="LiveId" clId="{68266B7F-4D73-4569-A662-DB0964829337}" dt="2020-05-25T14:11:27.933" v="1090" actId="2696"/>
        <pc:sldMkLst>
          <pc:docMk/>
          <pc:sldMk cId="223730991" sldId="268"/>
        </pc:sldMkLst>
      </pc:sldChg>
      <pc:sldChg chg="del">
        <pc:chgData name="清原 隆行" userId="1589905a6ba06c7a" providerId="LiveId" clId="{68266B7F-4D73-4569-A662-DB0964829337}" dt="2020-05-25T14:11:30.162" v="1091" actId="2696"/>
        <pc:sldMkLst>
          <pc:docMk/>
          <pc:sldMk cId="1989555738" sldId="269"/>
        </pc:sldMkLst>
      </pc:sldChg>
      <pc:sldChg chg="ord">
        <pc:chgData name="清原 隆行" userId="1589905a6ba06c7a" providerId="LiveId" clId="{68266B7F-4D73-4569-A662-DB0964829337}" dt="2020-05-25T13:03:11.909" v="1"/>
        <pc:sldMkLst>
          <pc:docMk/>
          <pc:sldMk cId="2260792404" sldId="276"/>
        </pc:sldMkLst>
      </pc:sldChg>
      <pc:sldChg chg="modSp add mod modAnim">
        <pc:chgData name="清原 隆行" userId="1589905a6ba06c7a" providerId="LiveId" clId="{68266B7F-4D73-4569-A662-DB0964829337}" dt="2020-05-25T13:07:14.515" v="541"/>
        <pc:sldMkLst>
          <pc:docMk/>
          <pc:sldMk cId="3303379539" sldId="277"/>
        </pc:sldMkLst>
        <pc:spChg chg="mod">
          <ac:chgData name="清原 隆行" userId="1589905a6ba06c7a" providerId="LiveId" clId="{68266B7F-4D73-4569-A662-DB0964829337}" dt="2020-05-25T13:04:40.173" v="62"/>
          <ac:spMkLst>
            <pc:docMk/>
            <pc:sldMk cId="3303379539" sldId="277"/>
            <ac:spMk id="2" creationId="{1A610641-9B0C-4363-B132-0A76A6E33BBC}"/>
          </ac:spMkLst>
        </pc:spChg>
        <pc:spChg chg="mod">
          <ac:chgData name="清原 隆行" userId="1589905a6ba06c7a" providerId="LiveId" clId="{68266B7F-4D73-4569-A662-DB0964829337}" dt="2020-05-25T13:07:14.515" v="541"/>
          <ac:spMkLst>
            <pc:docMk/>
            <pc:sldMk cId="3303379539" sldId="277"/>
            <ac:spMk id="3" creationId="{C46858D9-6476-4A27-8D49-710020283390}"/>
          </ac:spMkLst>
        </pc:spChg>
      </pc:sldChg>
      <pc:sldChg chg="modSp add mod modAnim">
        <pc:chgData name="清原 隆行" userId="1589905a6ba06c7a" providerId="LiveId" clId="{68266B7F-4D73-4569-A662-DB0964829337}" dt="2020-05-25T14:00:00.830" v="543" actId="20577"/>
        <pc:sldMkLst>
          <pc:docMk/>
          <pc:sldMk cId="4232430384" sldId="278"/>
        </pc:sldMkLst>
        <pc:spChg chg="mod">
          <ac:chgData name="清原 隆行" userId="1589905a6ba06c7a" providerId="LiveId" clId="{68266B7F-4D73-4569-A662-DB0964829337}" dt="2020-05-25T13:07:03.381" v="528" actId="20577"/>
          <ac:spMkLst>
            <pc:docMk/>
            <pc:sldMk cId="4232430384" sldId="278"/>
            <ac:spMk id="2" creationId="{1A610641-9B0C-4363-B132-0A76A6E33BBC}"/>
          </ac:spMkLst>
        </pc:spChg>
        <pc:spChg chg="mod">
          <ac:chgData name="清原 隆行" userId="1589905a6ba06c7a" providerId="LiveId" clId="{68266B7F-4D73-4569-A662-DB0964829337}" dt="2020-05-25T13:59:57.876" v="542" actId="20577"/>
          <ac:spMkLst>
            <pc:docMk/>
            <pc:sldMk cId="4232430384" sldId="278"/>
            <ac:spMk id="3" creationId="{C46858D9-6476-4A27-8D49-710020283390}"/>
          </ac:spMkLst>
        </pc:spChg>
      </pc:sldChg>
      <pc:sldChg chg="modSp add mod modAnim">
        <pc:chgData name="清原 隆行" userId="1589905a6ba06c7a" providerId="LiveId" clId="{68266B7F-4D73-4569-A662-DB0964829337}" dt="2020-05-25T14:10:30.839" v="1088" actId="207"/>
        <pc:sldMkLst>
          <pc:docMk/>
          <pc:sldMk cId="2916662844" sldId="279"/>
        </pc:sldMkLst>
        <pc:spChg chg="mod">
          <ac:chgData name="清原 隆行" userId="1589905a6ba06c7a" providerId="LiveId" clId="{68266B7F-4D73-4569-A662-DB0964829337}" dt="2020-05-25T14:05:46.731" v="570"/>
          <ac:spMkLst>
            <pc:docMk/>
            <pc:sldMk cId="2916662844" sldId="279"/>
            <ac:spMk id="2" creationId="{1A610641-9B0C-4363-B132-0A76A6E33BBC}"/>
          </ac:spMkLst>
        </pc:spChg>
        <pc:spChg chg="mod">
          <ac:chgData name="清原 隆行" userId="1589905a6ba06c7a" providerId="LiveId" clId="{68266B7F-4D73-4569-A662-DB0964829337}" dt="2020-05-25T14:10:30.839" v="1088" actId="207"/>
          <ac:spMkLst>
            <pc:docMk/>
            <pc:sldMk cId="2916662844" sldId="279"/>
            <ac:spMk id="3" creationId="{C46858D9-6476-4A27-8D49-710020283390}"/>
          </ac:spMkLst>
        </pc:spChg>
      </pc:sldChg>
    </pc:docChg>
  </pc:docChgLst>
  <pc:docChgLst>
    <pc:chgData name="清原 隆行" userId="1589905a6ba06c7a" providerId="LiveId" clId="{FDCD4855-246F-4247-93C0-97EBDD351CDC}"/>
    <pc:docChg chg="custSel addSld delSld modSld sldOrd">
      <pc:chgData name="清原 隆行" userId="1589905a6ba06c7a" providerId="LiveId" clId="{FDCD4855-246F-4247-93C0-97EBDD351CDC}" dt="2020-05-25T14:53:41.307" v="2501" actId="20577"/>
      <pc:docMkLst>
        <pc:docMk/>
      </pc:docMkLst>
      <pc:sldChg chg="modSp mod">
        <pc:chgData name="清原 隆行" userId="1589905a6ba06c7a" providerId="LiveId" clId="{FDCD4855-246F-4247-93C0-97EBDD351CDC}" dt="2020-05-25T14:13:20.853" v="18"/>
        <pc:sldMkLst>
          <pc:docMk/>
          <pc:sldMk cId="1920111014" sldId="256"/>
        </pc:sldMkLst>
        <pc:spChg chg="mod">
          <ac:chgData name="清原 隆行" userId="1589905a6ba06c7a" providerId="LiveId" clId="{FDCD4855-246F-4247-93C0-97EBDD351CDC}" dt="2020-05-25T14:13:20.853" v="18"/>
          <ac:spMkLst>
            <pc:docMk/>
            <pc:sldMk cId="1920111014" sldId="256"/>
            <ac:spMk id="2" creationId="{00000000-0000-0000-0000-000000000000}"/>
          </ac:spMkLst>
        </pc:spChg>
      </pc:sldChg>
      <pc:sldChg chg="modSp mod modAnim">
        <pc:chgData name="清原 隆行" userId="1589905a6ba06c7a" providerId="LiveId" clId="{FDCD4855-246F-4247-93C0-97EBDD351CDC}" dt="2020-05-25T14:53:41.307" v="2501" actId="20577"/>
        <pc:sldMkLst>
          <pc:docMk/>
          <pc:sldMk cId="2128536031" sldId="257"/>
        </pc:sldMkLst>
        <pc:spChg chg="mod">
          <ac:chgData name="清原 隆行" userId="1589905a6ba06c7a" providerId="LiveId" clId="{FDCD4855-246F-4247-93C0-97EBDD351CDC}" dt="2020-05-25T14:53:41.307" v="2501" actId="20577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清原 隆行" userId="1589905a6ba06c7a" providerId="LiveId" clId="{FDCD4855-246F-4247-93C0-97EBDD351CDC}" dt="2020-05-25T14:17:30.349" v="377"/>
          <ac:spMkLst>
            <pc:docMk/>
            <pc:sldMk cId="2128536031" sldId="257"/>
            <ac:spMk id="14" creationId="{00000000-0000-0000-0000-000000000000}"/>
          </ac:spMkLst>
        </pc:spChg>
      </pc:sldChg>
      <pc:sldChg chg="del">
        <pc:chgData name="清原 隆行" userId="1589905a6ba06c7a" providerId="LiveId" clId="{FDCD4855-246F-4247-93C0-97EBDD351CDC}" dt="2020-05-25T14:29:29.109" v="2011" actId="2696"/>
        <pc:sldMkLst>
          <pc:docMk/>
          <pc:sldMk cId="4195876166" sldId="270"/>
        </pc:sldMkLst>
      </pc:sldChg>
      <pc:sldChg chg="del">
        <pc:chgData name="清原 隆行" userId="1589905a6ba06c7a" providerId="LiveId" clId="{FDCD4855-246F-4247-93C0-97EBDD351CDC}" dt="2020-05-25T14:29:33.324" v="2012" actId="2696"/>
        <pc:sldMkLst>
          <pc:docMk/>
          <pc:sldMk cId="3786701108" sldId="271"/>
        </pc:sldMkLst>
      </pc:sldChg>
      <pc:sldChg chg="del">
        <pc:chgData name="清原 隆行" userId="1589905a6ba06c7a" providerId="LiveId" clId="{FDCD4855-246F-4247-93C0-97EBDD351CDC}" dt="2020-05-25T14:29:35.715" v="2013" actId="2696"/>
        <pc:sldMkLst>
          <pc:docMk/>
          <pc:sldMk cId="2128840524" sldId="272"/>
        </pc:sldMkLst>
      </pc:sldChg>
      <pc:sldChg chg="del">
        <pc:chgData name="清原 隆行" userId="1589905a6ba06c7a" providerId="LiveId" clId="{FDCD4855-246F-4247-93C0-97EBDD351CDC}" dt="2020-05-25T14:29:38.281" v="2014" actId="2696"/>
        <pc:sldMkLst>
          <pc:docMk/>
          <pc:sldMk cId="3345723143" sldId="273"/>
        </pc:sldMkLst>
      </pc:sldChg>
      <pc:sldChg chg="del">
        <pc:chgData name="清原 隆行" userId="1589905a6ba06c7a" providerId="LiveId" clId="{FDCD4855-246F-4247-93C0-97EBDD351CDC}" dt="2020-05-25T14:29:40.890" v="2015" actId="2696"/>
        <pc:sldMkLst>
          <pc:docMk/>
          <pc:sldMk cId="3765704463" sldId="274"/>
        </pc:sldMkLst>
      </pc:sldChg>
      <pc:sldChg chg="del">
        <pc:chgData name="清原 隆行" userId="1589905a6ba06c7a" providerId="LiveId" clId="{FDCD4855-246F-4247-93C0-97EBDD351CDC}" dt="2020-05-25T14:29:45.757" v="2016" actId="2696"/>
        <pc:sldMkLst>
          <pc:docMk/>
          <pc:sldMk cId="1327939723" sldId="275"/>
        </pc:sldMkLst>
      </pc:sldChg>
      <pc:sldChg chg="del">
        <pc:chgData name="清原 隆行" userId="1589905a6ba06c7a" providerId="LiveId" clId="{FDCD4855-246F-4247-93C0-97EBDD351CDC}" dt="2020-05-25T14:13:15.674" v="0" actId="2696"/>
        <pc:sldMkLst>
          <pc:docMk/>
          <pc:sldMk cId="2260792404" sldId="276"/>
        </pc:sldMkLst>
      </pc:sldChg>
      <pc:sldChg chg="del">
        <pc:chgData name="清原 隆行" userId="1589905a6ba06c7a" providerId="LiveId" clId="{FDCD4855-246F-4247-93C0-97EBDD351CDC}" dt="2020-05-25T14:29:47.707" v="2017" actId="2696"/>
        <pc:sldMkLst>
          <pc:docMk/>
          <pc:sldMk cId="3303379539" sldId="277"/>
        </pc:sldMkLst>
      </pc:sldChg>
      <pc:sldChg chg="del">
        <pc:chgData name="清原 隆行" userId="1589905a6ba06c7a" providerId="LiveId" clId="{FDCD4855-246F-4247-93C0-97EBDD351CDC}" dt="2020-05-25T14:29:49.389" v="2018" actId="2696"/>
        <pc:sldMkLst>
          <pc:docMk/>
          <pc:sldMk cId="4232430384" sldId="278"/>
        </pc:sldMkLst>
      </pc:sldChg>
      <pc:sldChg chg="del">
        <pc:chgData name="清原 隆行" userId="1589905a6ba06c7a" providerId="LiveId" clId="{FDCD4855-246F-4247-93C0-97EBDD351CDC}" dt="2020-05-25T14:29:51.178" v="2019" actId="2696"/>
        <pc:sldMkLst>
          <pc:docMk/>
          <pc:sldMk cId="2916662844" sldId="279"/>
        </pc:sldMkLst>
      </pc:sldChg>
      <pc:sldChg chg="add del">
        <pc:chgData name="清原 隆行" userId="1589905a6ba06c7a" providerId="LiveId" clId="{FDCD4855-246F-4247-93C0-97EBDD351CDC}" dt="2020-05-25T14:17:44.413" v="379"/>
        <pc:sldMkLst>
          <pc:docMk/>
          <pc:sldMk cId="2968788551" sldId="280"/>
        </pc:sldMkLst>
      </pc:sldChg>
      <pc:sldChg chg="modSp add mod ord modAnim">
        <pc:chgData name="清原 隆行" userId="1589905a6ba06c7a" providerId="LiveId" clId="{FDCD4855-246F-4247-93C0-97EBDD351CDC}" dt="2020-05-25T14:53:30.271" v="2469" actId="20577"/>
        <pc:sldMkLst>
          <pc:docMk/>
          <pc:sldMk cId="4071134514" sldId="280"/>
        </pc:sldMkLst>
        <pc:spChg chg="mod">
          <ac:chgData name="清原 隆行" userId="1589905a6ba06c7a" providerId="LiveId" clId="{FDCD4855-246F-4247-93C0-97EBDD351CDC}" dt="2020-05-25T14:53:30.271" v="2469" actId="20577"/>
          <ac:spMkLst>
            <pc:docMk/>
            <pc:sldMk cId="4071134514" sldId="280"/>
            <ac:spMk id="13" creationId="{00000000-0000-0000-0000-000000000000}"/>
          </ac:spMkLst>
        </pc:spChg>
        <pc:spChg chg="mod">
          <ac:chgData name="清原 隆行" userId="1589905a6ba06c7a" providerId="LiveId" clId="{FDCD4855-246F-4247-93C0-97EBDD351CDC}" dt="2020-05-25T14:19:05.548" v="683" actId="20577"/>
          <ac:spMkLst>
            <pc:docMk/>
            <pc:sldMk cId="4071134514" sldId="280"/>
            <ac:spMk id="14" creationId="{00000000-0000-0000-0000-000000000000}"/>
          </ac:spMkLst>
        </pc:spChg>
      </pc:sldChg>
      <pc:sldChg chg="modSp add modAnim">
        <pc:chgData name="清原 隆行" userId="1589905a6ba06c7a" providerId="LiveId" clId="{FDCD4855-246F-4247-93C0-97EBDD351CDC}" dt="2020-05-25T14:24:22.351" v="1353" actId="20577"/>
        <pc:sldMkLst>
          <pc:docMk/>
          <pc:sldMk cId="2730410650" sldId="281"/>
        </pc:sldMkLst>
        <pc:spChg chg="mod">
          <ac:chgData name="清原 隆行" userId="1589905a6ba06c7a" providerId="LiveId" clId="{FDCD4855-246F-4247-93C0-97EBDD351CDC}" dt="2020-05-25T14:24:22.351" v="1353" actId="20577"/>
          <ac:spMkLst>
            <pc:docMk/>
            <pc:sldMk cId="2730410650" sldId="281"/>
            <ac:spMk id="14" creationId="{00000000-0000-0000-0000-000000000000}"/>
          </ac:spMkLst>
        </pc:spChg>
      </pc:sldChg>
      <pc:sldChg chg="modSp add mod modAnim">
        <pc:chgData name="清原 隆行" userId="1589905a6ba06c7a" providerId="LiveId" clId="{FDCD4855-246F-4247-93C0-97EBDD351CDC}" dt="2020-05-25T14:25:56.543" v="1692" actId="20577"/>
        <pc:sldMkLst>
          <pc:docMk/>
          <pc:sldMk cId="2475497940" sldId="282"/>
        </pc:sldMkLst>
        <pc:spChg chg="mod">
          <ac:chgData name="清原 隆行" userId="1589905a6ba06c7a" providerId="LiveId" clId="{FDCD4855-246F-4247-93C0-97EBDD351CDC}" dt="2020-05-25T14:24:33.300" v="1374" actId="20577"/>
          <ac:spMkLst>
            <pc:docMk/>
            <pc:sldMk cId="2475497940" sldId="282"/>
            <ac:spMk id="13" creationId="{00000000-0000-0000-0000-000000000000}"/>
          </ac:spMkLst>
        </pc:spChg>
        <pc:spChg chg="mod">
          <ac:chgData name="清原 隆行" userId="1589905a6ba06c7a" providerId="LiveId" clId="{FDCD4855-246F-4247-93C0-97EBDD351CDC}" dt="2020-05-25T14:25:56.543" v="1692" actId="20577"/>
          <ac:spMkLst>
            <pc:docMk/>
            <pc:sldMk cId="2475497940" sldId="282"/>
            <ac:spMk id="14" creationId="{00000000-0000-0000-0000-000000000000}"/>
          </ac:spMkLst>
        </pc:spChg>
      </pc:sldChg>
      <pc:sldChg chg="modSp add del mod modAnim">
        <pc:chgData name="清原 隆行" userId="1589905a6ba06c7a" providerId="LiveId" clId="{FDCD4855-246F-4247-93C0-97EBDD351CDC}" dt="2020-05-25T14:29:26.443" v="2010" actId="2696"/>
        <pc:sldMkLst>
          <pc:docMk/>
          <pc:sldMk cId="1784584667" sldId="283"/>
        </pc:sldMkLst>
        <pc:spChg chg="mod">
          <ac:chgData name="清原 隆行" userId="1589905a6ba06c7a" providerId="LiveId" clId="{FDCD4855-246F-4247-93C0-97EBDD351CDC}" dt="2020-05-25T14:26:27.439" v="1763"/>
          <ac:spMkLst>
            <pc:docMk/>
            <pc:sldMk cId="1784584667" sldId="283"/>
            <ac:spMk id="13" creationId="{00000000-0000-0000-0000-000000000000}"/>
          </ac:spMkLst>
        </pc:spChg>
        <pc:spChg chg="mod">
          <ac:chgData name="清原 隆行" userId="1589905a6ba06c7a" providerId="LiveId" clId="{FDCD4855-246F-4247-93C0-97EBDD351CDC}" dt="2020-05-25T14:28:50.004" v="2005" actId="20577"/>
          <ac:spMkLst>
            <pc:docMk/>
            <pc:sldMk cId="1784584667" sldId="283"/>
            <ac:spMk id="14" creationId="{00000000-0000-0000-0000-000000000000}"/>
          </ac:spMkLst>
        </pc:spChg>
      </pc:sldChg>
      <pc:sldChg chg="modSp add modAnim">
        <pc:chgData name="清原 隆行" userId="1589905a6ba06c7a" providerId="LiveId" clId="{FDCD4855-246F-4247-93C0-97EBDD351CDC}" dt="2020-05-25T14:32:17.075" v="2025" actId="20577"/>
        <pc:sldMkLst>
          <pc:docMk/>
          <pc:sldMk cId="3940478962" sldId="284"/>
        </pc:sldMkLst>
        <pc:spChg chg="mod">
          <ac:chgData name="清原 隆行" userId="1589905a6ba06c7a" providerId="LiveId" clId="{FDCD4855-246F-4247-93C0-97EBDD351CDC}" dt="2020-05-25T14:29:22.390" v="2009"/>
          <ac:spMkLst>
            <pc:docMk/>
            <pc:sldMk cId="3940478962" sldId="284"/>
            <ac:spMk id="13" creationId="{00000000-0000-0000-0000-000000000000}"/>
          </ac:spMkLst>
        </pc:spChg>
        <pc:spChg chg="mod">
          <ac:chgData name="清原 隆行" userId="1589905a6ba06c7a" providerId="LiveId" clId="{FDCD4855-246F-4247-93C0-97EBDD351CDC}" dt="2020-05-25T14:32:17.075" v="2025" actId="20577"/>
          <ac:spMkLst>
            <pc:docMk/>
            <pc:sldMk cId="3940478962" sldId="284"/>
            <ac:spMk id="14" creationId="{00000000-0000-0000-0000-000000000000}"/>
          </ac:spMkLst>
        </pc:spChg>
      </pc:sldChg>
      <pc:sldChg chg="addSp modSp add mod modAnim">
        <pc:chgData name="清原 隆行" userId="1589905a6ba06c7a" providerId="LiveId" clId="{FDCD4855-246F-4247-93C0-97EBDD351CDC}" dt="2020-05-25T14:37:39.846" v="2374"/>
        <pc:sldMkLst>
          <pc:docMk/>
          <pc:sldMk cId="3071975628" sldId="285"/>
        </pc:sldMkLst>
        <pc:spChg chg="add mod">
          <ac:chgData name="清原 隆行" userId="1589905a6ba06c7a" providerId="LiveId" clId="{FDCD4855-246F-4247-93C0-97EBDD351CDC}" dt="2020-05-25T14:34:55.398" v="2247" actId="14100"/>
          <ac:spMkLst>
            <pc:docMk/>
            <pc:sldMk cId="3071975628" sldId="285"/>
            <ac:spMk id="2" creationId="{A634E845-DCC3-472D-B685-9C67BA75AF44}"/>
          </ac:spMkLst>
        </pc:spChg>
        <pc:spChg chg="mod">
          <ac:chgData name="清原 隆行" userId="1589905a6ba06c7a" providerId="LiveId" clId="{FDCD4855-246F-4247-93C0-97EBDD351CDC}" dt="2020-05-25T14:37:39.846" v="2374"/>
          <ac:spMkLst>
            <pc:docMk/>
            <pc:sldMk cId="3071975628" sldId="285"/>
            <ac:spMk id="14" creationId="{00000000-0000-0000-0000-000000000000}"/>
          </ac:spMkLst>
        </pc:spChg>
      </pc:sldChg>
      <pc:sldChg chg="delSp modSp add mod delAnim modAnim">
        <pc:chgData name="清原 隆行" userId="1589905a6ba06c7a" providerId="LiveId" clId="{FDCD4855-246F-4247-93C0-97EBDD351CDC}" dt="2020-05-25T14:42:54.350" v="2413" actId="478"/>
        <pc:sldMkLst>
          <pc:docMk/>
          <pc:sldMk cId="2318641037" sldId="286"/>
        </pc:sldMkLst>
        <pc:spChg chg="del">
          <ac:chgData name="清原 隆行" userId="1589905a6ba06c7a" providerId="LiveId" clId="{FDCD4855-246F-4247-93C0-97EBDD351CDC}" dt="2020-05-25T14:42:54.350" v="2413" actId="478"/>
          <ac:spMkLst>
            <pc:docMk/>
            <pc:sldMk cId="2318641037" sldId="286"/>
            <ac:spMk id="2" creationId="{A634E845-DCC3-472D-B685-9C67BA75AF44}"/>
          </ac:spMkLst>
        </pc:spChg>
        <pc:spChg chg="mod">
          <ac:chgData name="清原 隆行" userId="1589905a6ba06c7a" providerId="LiveId" clId="{FDCD4855-246F-4247-93C0-97EBDD351CDC}" dt="2020-05-25T14:42:27.458" v="2391"/>
          <ac:spMkLst>
            <pc:docMk/>
            <pc:sldMk cId="2318641037" sldId="286"/>
            <ac:spMk id="13" creationId="{00000000-0000-0000-0000-000000000000}"/>
          </ac:spMkLst>
        </pc:spChg>
        <pc:spChg chg="mod">
          <ac:chgData name="清原 隆行" userId="1589905a6ba06c7a" providerId="LiveId" clId="{FDCD4855-246F-4247-93C0-97EBDD351CDC}" dt="2020-05-25T14:42:49.724" v="2412" actId="20577"/>
          <ac:spMkLst>
            <pc:docMk/>
            <pc:sldMk cId="2318641037" sldId="286"/>
            <ac:spMk id="14" creationId="{00000000-0000-0000-0000-000000000000}"/>
          </ac:spMkLst>
        </pc:spChg>
      </pc:sldChg>
      <pc:sldChg chg="modSp add del mod">
        <pc:chgData name="清原 隆行" userId="1589905a6ba06c7a" providerId="LiveId" clId="{FDCD4855-246F-4247-93C0-97EBDD351CDC}" dt="2020-05-25T14:43:19.764" v="2451" actId="2696"/>
        <pc:sldMkLst>
          <pc:docMk/>
          <pc:sldMk cId="1217243293" sldId="287"/>
        </pc:sldMkLst>
        <pc:spChg chg="mod">
          <ac:chgData name="清原 隆行" userId="1589905a6ba06c7a" providerId="LiveId" clId="{FDCD4855-246F-4247-93C0-97EBDD351CDC}" dt="2020-05-25T14:43:14.400" v="2450"/>
          <ac:spMkLst>
            <pc:docMk/>
            <pc:sldMk cId="1217243293" sldId="287"/>
            <ac:spMk id="1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DE05BB-A349-4043-A73A-BEE49D7C53A9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2020/6/8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EC48C1-0440-46EB-8048-E19E06FE7284}" type="datetime1">
              <a:rPr lang="ja-JP" altLang="en-US" smtClean="0"/>
              <a:pPr/>
              <a:t>2020/6/8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1F2A70B-78F2-4DCF-B53B-C990D2FAFB8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4708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05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80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9062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494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788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108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678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9973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7752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2725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6630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307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180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256" name="行" descr="行のグラフィック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8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9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0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1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2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3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4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5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6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7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8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9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0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1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2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3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4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5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6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7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8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9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0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1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2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3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4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5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6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7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8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9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0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1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2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3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4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5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6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7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8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9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0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1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2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3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4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5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6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7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8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9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0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1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3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4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5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6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7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8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9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0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1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2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3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4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5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6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7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8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9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0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1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2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3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4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5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6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7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8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9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0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1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2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3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4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5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6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7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8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9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0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1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2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3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4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5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6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7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8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9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0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1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2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3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4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5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6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7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8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9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0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1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2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3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4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5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6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7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8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9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grpSp>
        <p:nvGrpSpPr>
          <p:cNvPr id="7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67BC847-0E33-460E-A3BE-5AFF6D2D7CAD}" type="datetime1">
              <a:rPr lang="ja-JP" altLang="en-US" smtClean="0"/>
              <a:t>2020/6/8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7" name="行" descr="行のグラフィック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D63147F-D456-4972-8F14-2BF48715BB1B}" type="datetime1">
              <a:rPr lang="ja-JP" altLang="en-US" noProof="0" smtClean="0"/>
              <a:t>2020/6/8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167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86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7772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058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2344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A4C640D-C981-44DD-9416-7EC34DC78EC9}" type="datetime1">
              <a:rPr lang="ja-JP" altLang="en-US" noProof="0" smtClean="0"/>
              <a:t>2020/6/8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255" name="行" descr="行のグラフィック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7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8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9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0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1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2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3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4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5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6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7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8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9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0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1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2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3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4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5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6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7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8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9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0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1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2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3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4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5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6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7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8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9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0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1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2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3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4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5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6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7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8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9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0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1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2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3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4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5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6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7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8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9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0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1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3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4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5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6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7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8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9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0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1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2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3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4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5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6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7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8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9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0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1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2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3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4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5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6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7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8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9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0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1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2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3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4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5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6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7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8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9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0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1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2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3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4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5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6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7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8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9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0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1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2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3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4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5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6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7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8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9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0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1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2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3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4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5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6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7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8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239A26C-C522-4EA4-952D-9FE9EAA651F1}" type="datetime1">
              <a:rPr lang="ja-JP" altLang="en-US" noProof="0" smtClean="0"/>
              <a:t>2020/6/8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158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0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1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74CC0E4-E3AA-447B-85AD-D867501F6C3A}" type="datetime1">
              <a:rPr lang="ja-JP" altLang="en-US" smtClean="0"/>
              <a:t>2020/6/8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160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フリーフォーム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3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4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DB8B8A9-D5E4-4480-AB55-2A448AE25D2A}" type="datetime1">
              <a:rPr lang="ja-JP" altLang="en-US" smtClean="0"/>
              <a:t>2020/6/8</a:t>
            </a:fld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85" name="コンテンツ プレースホルダー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grpSp>
        <p:nvGrpSpPr>
          <p:cNvPr id="156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8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9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0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1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84E0FA8-2725-4BC8-B993-3AD6D082E1BF}" type="datetime1">
              <a:rPr lang="ja-JP" altLang="en-US" noProof="0" smtClean="0"/>
              <a:t>2020/6/8</a:t>
            </a:fld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BED5AD-94C2-4B88-BD1C-63EF76865C76}" type="datetime1">
              <a:rPr lang="ja-JP" altLang="en-US" noProof="0" smtClean="0"/>
              <a:t>2020/6/8</a:t>
            </a:fld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grpSp>
        <p:nvGrpSpPr>
          <p:cNvPr id="615" name="フレーム" descr="ボックス グラフィック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グループ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グループ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9" name="グループ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7" name="グループ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グループ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9" name="グループ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EC6E909-2511-4E2C-9A6F-02E9CF9E4AB4}" type="datetime1">
              <a:rPr lang="ja-JP" altLang="en-US" noProof="0" smtClean="0"/>
              <a:t>2020/6/8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grpSp>
        <p:nvGrpSpPr>
          <p:cNvPr id="614" name="フレーム" descr="ボックス グラフィック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グループ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グループ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フリーフォーム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8" name="グループ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フリーフォーム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6" name="グループ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グループ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フリーフォーム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8" name="グループ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フリーフォーム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8DDB65D-6383-41D1-8312-CD9EC296F66C}" type="datetime1">
              <a:rPr lang="ja-JP" altLang="en-US" noProof="0" smtClean="0"/>
              <a:t>2020/6/8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85DF60A-26F9-488A-9CFE-3DD4767C5E66}" type="datetime1">
              <a:rPr lang="ja-JP" altLang="en-US" noProof="0" smtClean="0"/>
              <a:t>2020/6/8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固定少数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固定小数を使う理由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浮動小数点の計算が遅い環境で使われます。</a:t>
            </a:r>
            <a:endParaRPr lang="en-US" altLang="ja-JP" dirty="0"/>
          </a:p>
          <a:p>
            <a:pPr lvl="1"/>
            <a:r>
              <a:rPr lang="ja-JP" altLang="en-US" dirty="0"/>
              <a:t>浮動小数点は計算が遅い。</a:t>
            </a:r>
            <a:endParaRPr lang="en-US" altLang="ja-JP" dirty="0"/>
          </a:p>
          <a:p>
            <a:pPr lvl="1"/>
            <a:r>
              <a:rPr lang="ja-JP" altLang="en-US" dirty="0"/>
              <a:t>一方固定少数は、足し算と引き算が整数の計算で行える。</a:t>
            </a:r>
            <a:endParaRPr lang="en-US" altLang="ja-JP" dirty="0"/>
          </a:p>
          <a:p>
            <a:pPr lvl="2"/>
            <a:r>
              <a:rPr lang="ja-JP" altLang="en-US" dirty="0"/>
              <a:t>→除算と乗算は工夫が必要！</a:t>
            </a:r>
          </a:p>
          <a:p>
            <a:pPr marL="548640" lvl="2" indent="0">
              <a:buNone/>
            </a:pPr>
            <a:endParaRPr lang="en-US" altLang="ja-JP" dirty="0"/>
          </a:p>
          <a:p>
            <a:pPr marL="4572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1258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/>
              <a:t>固定小数を使う理由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Sample_02</a:t>
            </a:r>
            <a:r>
              <a:rPr lang="ja-JP" altLang="en-US" dirty="0"/>
              <a:t>で固定少数の足し算と引き算を試してみましょう。</a:t>
            </a:r>
            <a:endParaRPr lang="en-US" altLang="ja-JP" dirty="0"/>
          </a:p>
          <a:p>
            <a:pPr rtl="0"/>
            <a:r>
              <a:rPr lang="ja-JP" altLang="en-US" dirty="0"/>
              <a:t>実習</a:t>
            </a:r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3</a:t>
            </a:r>
            <a:r>
              <a:rPr lang="ja-JP" altLang="en-US" dirty="0"/>
              <a:t>を行ってください。</a:t>
            </a:r>
            <a:endParaRPr lang="en-US" altLang="ja-JP" dirty="0"/>
          </a:p>
          <a:p>
            <a:pPr marL="0" indent="0" rtl="0">
              <a:buNone/>
            </a:pPr>
            <a:endParaRPr lang="en-US" altLang="ja-JP" dirty="0"/>
          </a:p>
          <a:p>
            <a:pPr marL="4572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131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/>
              <a:t>固定小数点のメリット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足し算・引き算を整数型で行うことができる</a:t>
            </a:r>
            <a:endParaRPr lang="en-US" altLang="ja-JP" dirty="0"/>
          </a:p>
          <a:p>
            <a:pPr lvl="1"/>
            <a:r>
              <a:rPr lang="ja-JP" altLang="en-US" dirty="0"/>
              <a:t>爆速！</a:t>
            </a:r>
            <a:endParaRPr lang="en-US" altLang="ja-JP" dirty="0"/>
          </a:p>
          <a:p>
            <a:r>
              <a:rPr lang="ja-JP" altLang="en-US" dirty="0"/>
              <a:t>表現の幅を自分で変更できる。</a:t>
            </a:r>
            <a:endParaRPr lang="en-US" altLang="ja-JP" dirty="0"/>
          </a:p>
          <a:p>
            <a:pPr lvl="1"/>
            <a:r>
              <a:rPr lang="ja-JP" altLang="en-US" dirty="0"/>
              <a:t>整数の桁数をプログラマが必要に応じて自由に変更できる。</a:t>
            </a:r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pPr marL="4572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5222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/>
              <a:t>固定小数点のデメリット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違うフォーマットの足し算、引き算は容易ではない。</a:t>
            </a:r>
            <a:endParaRPr lang="en-US" altLang="ja-JP" dirty="0"/>
          </a:p>
          <a:p>
            <a:pPr lvl="1"/>
            <a:r>
              <a:rPr lang="ja-JP" altLang="en-US" dirty="0"/>
              <a:t>整数部が</a:t>
            </a:r>
            <a:r>
              <a:rPr lang="en-US" altLang="ja-JP" dirty="0"/>
              <a:t>5</a:t>
            </a:r>
            <a:r>
              <a:rPr lang="ja-JP" altLang="en-US" dirty="0"/>
              <a:t>ビット、小数部が</a:t>
            </a:r>
            <a:r>
              <a:rPr lang="en-US" altLang="ja-JP" dirty="0"/>
              <a:t>3</a:t>
            </a:r>
            <a:r>
              <a:rPr lang="ja-JP" altLang="en-US" dirty="0"/>
              <a:t>ビットの固定小数と、整数部が</a:t>
            </a:r>
            <a:r>
              <a:rPr lang="en-US" altLang="ja-JP" dirty="0"/>
              <a:t>4</a:t>
            </a:r>
            <a:r>
              <a:rPr lang="ja-JP" altLang="en-US" dirty="0"/>
              <a:t>ビット、小数部が</a:t>
            </a:r>
            <a:r>
              <a:rPr lang="en-US" altLang="ja-JP" dirty="0"/>
              <a:t>4</a:t>
            </a:r>
            <a:r>
              <a:rPr lang="ja-JP" altLang="en-US" dirty="0"/>
              <a:t>ビットの固定少数の足し算は容易ではない。</a:t>
            </a:r>
            <a:endParaRPr lang="en-US" altLang="ja-JP" dirty="0"/>
          </a:p>
          <a:p>
            <a:r>
              <a:rPr lang="ja-JP" altLang="en-US" dirty="0"/>
              <a:t>掛け算、割り算が複雑。</a:t>
            </a:r>
            <a:endParaRPr lang="en-US" altLang="ja-JP" dirty="0"/>
          </a:p>
          <a:p>
            <a:r>
              <a:rPr lang="ja-JP" altLang="en-US" dirty="0"/>
              <a:t>表現の幅に制限がある。</a:t>
            </a:r>
            <a:endParaRPr lang="en-US" altLang="ja-JP" dirty="0"/>
          </a:p>
          <a:p>
            <a:pPr lvl="1"/>
            <a:r>
              <a:rPr lang="ja-JP" altLang="en-US" dirty="0"/>
              <a:t>例えば整数部が</a:t>
            </a:r>
            <a:r>
              <a:rPr lang="en-US" altLang="ja-JP" dirty="0"/>
              <a:t>10</a:t>
            </a:r>
            <a:r>
              <a:rPr lang="ja-JP" altLang="en-US" dirty="0"/>
              <a:t>ビットの場合、整数部は</a:t>
            </a:r>
            <a:r>
              <a:rPr lang="en-US" altLang="ja-JP" dirty="0"/>
              <a:t>1024</a:t>
            </a:r>
            <a:r>
              <a:rPr lang="ja-JP" altLang="en-US" dirty="0"/>
              <a:t>までしか表現できない。</a:t>
            </a:r>
            <a:endParaRPr lang="en-US" altLang="ja-JP" dirty="0"/>
          </a:p>
          <a:p>
            <a:pPr marL="4572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75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/>
              <a:t>ゲームで使うの？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 err="1"/>
              <a:t>NintendoDS</a:t>
            </a:r>
            <a:r>
              <a:rPr lang="ja-JP" altLang="en-US" dirty="0"/>
              <a:t>、</a:t>
            </a:r>
            <a:r>
              <a:rPr lang="en-US" altLang="ja-JP" dirty="0"/>
              <a:t>PlayStation2</a:t>
            </a:r>
            <a:r>
              <a:rPr lang="ja-JP" altLang="en-US" dirty="0"/>
              <a:t>くらいまでは普通に使われていました。</a:t>
            </a:r>
            <a:endParaRPr lang="en-US" altLang="ja-JP" dirty="0"/>
          </a:p>
          <a:p>
            <a:pPr lvl="1"/>
            <a:r>
              <a:rPr lang="ja-JP" altLang="en-US" dirty="0"/>
              <a:t>最近でも厳しい最適化を行う場合は使うことがあります。</a:t>
            </a:r>
            <a:endParaRPr lang="en-US" altLang="ja-JP" dirty="0"/>
          </a:p>
          <a:p>
            <a:pPr lvl="2"/>
            <a:r>
              <a:rPr lang="ja-JP" altLang="en-US" dirty="0"/>
              <a:t>ただしほぼ使いません。知っているとドヤ顔できるくらいのものだと思ってください。</a:t>
            </a:r>
            <a:endParaRPr lang="en-US" altLang="ja-JP" dirty="0"/>
          </a:p>
          <a:p>
            <a:pPr marL="4572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875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小数点の位置が固定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固定少数は小数点の位置が固定の小数点です。</a:t>
            </a:r>
            <a:endParaRPr lang="en-US" altLang="ja-JP" dirty="0"/>
          </a:p>
          <a:p>
            <a:pPr rtl="0"/>
            <a:r>
              <a:rPr lang="ja-JP" altLang="en-US" dirty="0"/>
              <a:t>小数点の位置はプログラマが自由に決めることができます。</a:t>
            </a:r>
            <a:endParaRPr lang="en-US" altLang="ja-JP" dirty="0"/>
          </a:p>
          <a:p>
            <a:pPr rtl="0"/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7113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32</a:t>
            </a:r>
            <a:r>
              <a:rPr lang="ja-JP" altLang="en-US" dirty="0"/>
              <a:t>ビット整数型で表現してみる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固定少数には</a:t>
            </a:r>
            <a:r>
              <a:rPr lang="en-US" altLang="ja-JP" dirty="0"/>
              <a:t>int</a:t>
            </a:r>
            <a:r>
              <a:rPr lang="ja-JP" altLang="en-US" dirty="0"/>
              <a:t>型や</a:t>
            </a:r>
            <a:r>
              <a:rPr lang="en-US" altLang="ja-JP" dirty="0"/>
              <a:t>char</a:t>
            </a:r>
            <a:r>
              <a:rPr lang="ja-JP" altLang="en-US" dirty="0"/>
              <a:t>型といった専用の型はありません。</a:t>
            </a:r>
            <a:endParaRPr lang="en-US" altLang="ja-JP" dirty="0"/>
          </a:p>
          <a:p>
            <a:pPr rtl="0"/>
            <a:r>
              <a:rPr lang="ja-JP" altLang="en-US" dirty="0"/>
              <a:t>今回は</a:t>
            </a:r>
            <a:r>
              <a:rPr lang="en-US" altLang="ja-JP" dirty="0"/>
              <a:t>32bit</a:t>
            </a:r>
            <a:r>
              <a:rPr lang="ja-JP" altLang="en-US" dirty="0"/>
              <a:t>整数型を使って、固定少数を表現する方法を考えてみます。</a:t>
            </a:r>
            <a:endParaRPr lang="en-US" altLang="ja-JP" dirty="0"/>
          </a:p>
          <a:p>
            <a:pPr rtl="0"/>
            <a:r>
              <a:rPr lang="ja-JP" altLang="en-US" dirty="0"/>
              <a:t>整数部を</a:t>
            </a:r>
            <a:r>
              <a:rPr lang="en-US" altLang="ja-JP" dirty="0"/>
              <a:t>24</a:t>
            </a:r>
            <a:r>
              <a:rPr lang="ja-JP" altLang="en-US" dirty="0"/>
              <a:t>ビット、小数部を</a:t>
            </a:r>
            <a:r>
              <a:rPr lang="en-US" altLang="ja-JP" dirty="0"/>
              <a:t>8</a:t>
            </a:r>
            <a:r>
              <a:rPr lang="ja-JP" altLang="en-US" dirty="0"/>
              <a:t>ビットとします。</a:t>
            </a:r>
            <a:endParaRPr lang="en-US" altLang="ja-JP" dirty="0"/>
          </a:p>
          <a:p>
            <a:pPr lvl="1"/>
            <a:r>
              <a:rPr lang="ja-JP" altLang="en-US" dirty="0"/>
              <a:t>これはプログラマが決めれる！！！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pPr rtl="0"/>
            <a:endParaRPr lang="en-US" altLang="ja-JP" dirty="0"/>
          </a:p>
        </p:txBody>
      </p:sp>
      <p:pic>
        <p:nvPicPr>
          <p:cNvPr id="5" name="図 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EB4FE7A5-AA23-448D-83C3-6B94C4310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4005064"/>
            <a:ext cx="770367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7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32</a:t>
            </a:r>
            <a:r>
              <a:rPr lang="ja-JP" altLang="en-US" dirty="0"/>
              <a:t>ビット整数型で表現してみる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10.5</a:t>
            </a:r>
            <a:r>
              <a:rPr lang="ja-JP" altLang="en-US" dirty="0"/>
              <a:t>を表現する場合は次のようになる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pPr rtl="0"/>
            <a:endParaRPr lang="en-US" altLang="ja-JP" dirty="0"/>
          </a:p>
        </p:txBody>
      </p:sp>
      <p:pic>
        <p:nvPicPr>
          <p:cNvPr id="3" name="図 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D311969-005F-48E7-A9D9-73D3C622B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5" y="2564904"/>
            <a:ext cx="8064896" cy="201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r>
              <a:rPr lang="en-US" altLang="ja-JP" dirty="0"/>
              <a:t>32</a:t>
            </a:r>
            <a:r>
              <a:rPr lang="ja-JP" altLang="en-US" dirty="0"/>
              <a:t>ビット整数型で表現してみる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10.5</a:t>
            </a:r>
            <a:r>
              <a:rPr lang="ja-JP" altLang="en-US" dirty="0"/>
              <a:t>を表現する場合は次のようになる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en-US" altLang="ja-JP" baseline="30000" dirty="0"/>
              <a:t>3</a:t>
            </a:r>
            <a:r>
              <a:rPr lang="en-US" altLang="ja-JP" dirty="0"/>
              <a:t> + 2</a:t>
            </a:r>
            <a:r>
              <a:rPr lang="en-US" altLang="ja-JP" baseline="30000" dirty="0"/>
              <a:t>1 </a:t>
            </a:r>
            <a:r>
              <a:rPr lang="en-US" altLang="ja-JP" dirty="0"/>
              <a:t>+ 2</a:t>
            </a:r>
            <a:r>
              <a:rPr lang="en-US" altLang="ja-JP" baseline="30000" dirty="0"/>
              <a:t>-1 </a:t>
            </a:r>
            <a:r>
              <a:rPr lang="en-US" altLang="ja-JP" dirty="0"/>
              <a:t>= 8 + 2 + 0.5 = 10.5</a:t>
            </a:r>
          </a:p>
          <a:p>
            <a:pPr lvl="1"/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pPr rtl="0"/>
            <a:endParaRPr lang="en-US" altLang="ja-JP" dirty="0"/>
          </a:p>
        </p:txBody>
      </p:sp>
      <p:pic>
        <p:nvPicPr>
          <p:cNvPr id="4" name="図 3" descr="キーボード が含まれている画像&#10;&#10;自動的に生成された説明">
            <a:extLst>
              <a:ext uri="{FF2B5EF4-FFF2-40B4-BE49-F238E27FC236}">
                <a16:creationId xmlns:a16="http://schemas.microsoft.com/office/drawing/2014/main" id="{B2F851F6-B080-4D9B-993B-4CD278E41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87" y="3429000"/>
            <a:ext cx="8428450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0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32</a:t>
            </a:r>
            <a:r>
              <a:rPr lang="ja-JP" altLang="en-US" dirty="0"/>
              <a:t>ビット整数型で表現してみる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10.725</a:t>
            </a:r>
            <a:r>
              <a:rPr lang="ja-JP" altLang="en-US" dirty="0"/>
              <a:t>を表現する場合は次のようになる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en-US" altLang="ja-JP" baseline="30000" dirty="0"/>
              <a:t>3</a:t>
            </a:r>
            <a:r>
              <a:rPr lang="en-US" altLang="ja-JP" dirty="0"/>
              <a:t> + 2</a:t>
            </a:r>
            <a:r>
              <a:rPr lang="en-US" altLang="ja-JP" baseline="30000" dirty="0"/>
              <a:t>1 </a:t>
            </a:r>
            <a:r>
              <a:rPr lang="en-US" altLang="ja-JP" dirty="0"/>
              <a:t>+ 2</a:t>
            </a:r>
            <a:r>
              <a:rPr lang="en-US" altLang="ja-JP" baseline="30000" dirty="0"/>
              <a:t>-1 </a:t>
            </a:r>
            <a:r>
              <a:rPr lang="en-US" altLang="ja-JP" dirty="0"/>
              <a:t>+ 2</a:t>
            </a:r>
            <a:r>
              <a:rPr lang="en-US" altLang="ja-JP" baseline="30000" dirty="0"/>
              <a:t>-2</a:t>
            </a:r>
            <a:r>
              <a:rPr lang="en-US" altLang="ja-JP" dirty="0"/>
              <a:t> = 8 + 2 + 0.5 + 0.25 = 10.725</a:t>
            </a:r>
          </a:p>
          <a:p>
            <a:pPr lvl="1"/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pPr rtl="0"/>
            <a:endParaRPr lang="en-US" altLang="ja-JP" dirty="0"/>
          </a:p>
        </p:txBody>
      </p:sp>
      <p:pic>
        <p:nvPicPr>
          <p:cNvPr id="3" name="図 2" descr="パソコンの画面&#10;&#10;自動的に生成された説明">
            <a:extLst>
              <a:ext uri="{FF2B5EF4-FFF2-40B4-BE49-F238E27FC236}">
                <a16:creationId xmlns:a16="http://schemas.microsoft.com/office/drawing/2014/main" id="{75CBE7BF-7078-4335-A0B9-4CE6736B9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1" y="3212976"/>
            <a:ext cx="8496945" cy="22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3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プログラムでの使い方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専用の型はないので、</a:t>
            </a:r>
            <a:r>
              <a:rPr lang="en-US" altLang="ja-JP" dirty="0"/>
              <a:t>int</a:t>
            </a:r>
            <a:r>
              <a:rPr lang="ja-JP" altLang="en-US" dirty="0"/>
              <a:t>型、</a:t>
            </a:r>
            <a:r>
              <a:rPr lang="en-US" altLang="ja-JP" dirty="0"/>
              <a:t>char</a:t>
            </a:r>
            <a:r>
              <a:rPr lang="ja-JP" altLang="en-US" dirty="0"/>
              <a:t>型などを使います。</a:t>
            </a:r>
            <a:endParaRPr lang="en-US" altLang="ja-JP" dirty="0"/>
          </a:p>
          <a:p>
            <a:pPr rtl="0"/>
            <a:r>
              <a:rPr lang="ja-JP" altLang="en-US" dirty="0"/>
              <a:t>何を使うかはプログラマが決めます。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312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使ってみよう！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Sample_01</a:t>
            </a:r>
            <a:r>
              <a:rPr lang="ja-JP" altLang="en-US" dirty="0"/>
              <a:t>を立ち上げて実習</a:t>
            </a:r>
            <a:r>
              <a:rPr lang="en-US" altLang="ja-JP" dirty="0"/>
              <a:t>-1</a:t>
            </a:r>
            <a:r>
              <a:rPr lang="ja-JP" altLang="en-US" dirty="0"/>
              <a:t>を行ってください。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200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使ってみよう！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答え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value = 0b0000000000000000000011111000000;</a:t>
            </a:r>
          </a:p>
        </p:txBody>
      </p:sp>
    </p:spTree>
    <p:extLst>
      <p:ext uri="{BB962C8B-B14F-4D97-AF65-F5344CB8AC3E}">
        <p14:creationId xmlns:p14="http://schemas.microsoft.com/office/powerpoint/2010/main" val="181506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黒板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78_TF02804846_TF02804846" id="{4436BAE0-48AF-449B-8CA3-A5141FF91173}" vid="{360F2100-DD25-4B61-B5DA-FE6F78FFA181}"/>
    </a:ext>
  </a:extLst>
</a:theme>
</file>

<file path=ppt/theme/theme2.xml><?xml version="1.0" encoding="utf-8"?>
<a:theme xmlns:a="http://schemas.openxmlformats.org/drawingml/2006/main" name="Office テーマ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A0BA714BB07A1458CDBEA02B36F0689" ma:contentTypeVersion="5" ma:contentTypeDescription="新しいドキュメントを作成します。" ma:contentTypeScope="" ma:versionID="3f1cb1ab678b0e159c0be0e9e9728202">
  <xsd:schema xmlns:xsd="http://www.w3.org/2001/XMLSchema" xmlns:xs="http://www.w3.org/2001/XMLSchema" xmlns:p="http://schemas.microsoft.com/office/2006/metadata/properties" xmlns:ns3="c93f7202-1f51-4dad-810e-9299fbc1ddc9" xmlns:ns4="4411fabe-780e-45e3-bc98-397174801f46" targetNamespace="http://schemas.microsoft.com/office/2006/metadata/properties" ma:root="true" ma:fieldsID="1b56fc7516b4ae376cc0669ca8ad9585" ns3:_="" ns4:_="">
    <xsd:import namespace="c93f7202-1f51-4dad-810e-9299fbc1ddc9"/>
    <xsd:import namespace="4411fabe-780e-45e3-bc98-397174801f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3f7202-1f51-4dad-810e-9299fbc1dd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1fabe-780e-45e3-bc98-397174801f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A78B49-53EB-43B0-801D-2613773133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0D95FAE-31E5-4CFC-A028-B5695C7209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9BC8F0-CB13-4212-953E-3F726DB7D3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3f7202-1f51-4dad-810e-9299fbc1ddc9"/>
    <ds:schemaRef ds:uri="4411fabe-780e-45e3-bc98-397174801f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黒板がデザインされた教育機関向けのプレゼンテーション (ワイド画面)</Template>
  <TotalTime>350</TotalTime>
  <Words>498</Words>
  <Application>Microsoft Office PowerPoint</Application>
  <PresentationFormat>ユーザー設定</PresentationFormat>
  <Paragraphs>72</Paragraphs>
  <Slides>14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Meiryo UI</vt:lpstr>
      <vt:lpstr>Arial</vt:lpstr>
      <vt:lpstr>Consolas</vt:lpstr>
      <vt:lpstr>黒板 16x9</vt:lpstr>
      <vt:lpstr>固定少数</vt:lpstr>
      <vt:lpstr>小数点の位置が固定</vt:lpstr>
      <vt:lpstr>32ビット整数型で表現してみる</vt:lpstr>
      <vt:lpstr>32ビット整数型で表現してみる</vt:lpstr>
      <vt:lpstr>32ビット整数型で表現してみる</vt:lpstr>
      <vt:lpstr>32ビット整数型で表現してみる</vt:lpstr>
      <vt:lpstr>プログラムでの使い方</vt:lpstr>
      <vt:lpstr>使ってみよう！</vt:lpstr>
      <vt:lpstr>使ってみよう！</vt:lpstr>
      <vt:lpstr>固定小数を使う理由</vt:lpstr>
      <vt:lpstr>固定小数を使う理由</vt:lpstr>
      <vt:lpstr>固定小数点のメリット</vt:lpstr>
      <vt:lpstr>固定小数点のデメリット</vt:lpstr>
      <vt:lpstr>ゲームで使うの？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符号</dc:title>
  <dc:creator>隆行</dc:creator>
  <cp:lastModifiedBy>隆行</cp:lastModifiedBy>
  <cp:revision>17</cp:revision>
  <dcterms:created xsi:type="dcterms:W3CDTF">2020-05-25T08:07:03Z</dcterms:created>
  <dcterms:modified xsi:type="dcterms:W3CDTF">2020-06-08T05:29:30Z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0x0101005A0BA714BB07A1458CDBEA02B36F0689</vt:lpwstr>
  </property>
</Properties>
</file>