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6" r:id="rId5"/>
    <p:sldId id="256" r:id="rId6"/>
    <p:sldId id="257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AC64A-01EE-4C9D-81F7-A8058BA7A93B}" v="998" dt="2020-05-25T08:59:40.409"/>
    <p1510:client id="{2A8969A7-A330-4FBA-9B7B-769504CA24CB}" v="186" dt="2020-05-26T03:00:20.929"/>
    <p1510:client id="{68266B7F-4D73-4569-A662-DB0964829337}" v="939" dt="2020-05-25T14:10:30.839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>
        <p:scale>
          <a:sx n="75" d="100"/>
          <a:sy n="75" d="100"/>
        </p:scale>
        <p:origin x="-490" y="5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清原 隆行" userId="1589905a6ba06c7a" providerId="LiveId" clId="{68266B7F-4D73-4569-A662-DB0964829337}"/>
    <pc:docChg chg="undo custSel addSld delSld modSld sldOrd">
      <pc:chgData name="清原 隆行" userId="1589905a6ba06c7a" providerId="LiveId" clId="{68266B7F-4D73-4569-A662-DB0964829337}" dt="2020-05-25T14:11:47.347" v="1097" actId="2696"/>
      <pc:docMkLst>
        <pc:docMk/>
      </pc:docMkLst>
      <pc:sldChg chg="del">
        <pc:chgData name="清原 隆行" userId="1589905a6ba06c7a" providerId="LiveId" clId="{68266B7F-4D73-4569-A662-DB0964829337}" dt="2020-05-25T14:11:36.801" v="1092" actId="2696"/>
        <pc:sldMkLst>
          <pc:docMk/>
          <pc:sldMk cId="3847750985" sldId="258"/>
        </pc:sldMkLst>
      </pc:sldChg>
      <pc:sldChg chg="del">
        <pc:chgData name="清原 隆行" userId="1589905a6ba06c7a" providerId="LiveId" clId="{68266B7F-4D73-4569-A662-DB0964829337}" dt="2020-05-25T14:11:38.744" v="1093" actId="2696"/>
        <pc:sldMkLst>
          <pc:docMk/>
          <pc:sldMk cId="4135151317" sldId="260"/>
        </pc:sldMkLst>
      </pc:sldChg>
      <pc:sldChg chg="del">
        <pc:chgData name="清原 隆行" userId="1589905a6ba06c7a" providerId="LiveId" clId="{68266B7F-4D73-4569-A662-DB0964829337}" dt="2020-05-25T14:11:41.042" v="1094" actId="2696"/>
        <pc:sldMkLst>
          <pc:docMk/>
          <pc:sldMk cId="2215894925" sldId="261"/>
        </pc:sldMkLst>
      </pc:sldChg>
      <pc:sldChg chg="del">
        <pc:chgData name="清原 隆行" userId="1589905a6ba06c7a" providerId="LiveId" clId="{68266B7F-4D73-4569-A662-DB0964829337}" dt="2020-05-25T14:11:43.256" v="1095" actId="2696"/>
        <pc:sldMkLst>
          <pc:docMk/>
          <pc:sldMk cId="465021443" sldId="262"/>
        </pc:sldMkLst>
      </pc:sldChg>
      <pc:sldChg chg="del">
        <pc:chgData name="清原 隆行" userId="1589905a6ba06c7a" providerId="LiveId" clId="{68266B7F-4D73-4569-A662-DB0964829337}" dt="2020-05-25T14:11:45.344" v="1096" actId="2696"/>
        <pc:sldMkLst>
          <pc:docMk/>
          <pc:sldMk cId="1797304117" sldId="263"/>
        </pc:sldMkLst>
      </pc:sldChg>
      <pc:sldChg chg="del">
        <pc:chgData name="清原 隆行" userId="1589905a6ba06c7a" providerId="LiveId" clId="{68266B7F-4D73-4569-A662-DB0964829337}" dt="2020-05-25T14:11:47.347" v="1097" actId="2696"/>
        <pc:sldMkLst>
          <pc:docMk/>
          <pc:sldMk cId="1160959328" sldId="266"/>
        </pc:sldMkLst>
      </pc:sldChg>
      <pc:sldChg chg="del">
        <pc:chgData name="清原 隆行" userId="1589905a6ba06c7a" providerId="LiveId" clId="{68266B7F-4D73-4569-A662-DB0964829337}" dt="2020-05-25T14:11:24.074" v="1089" actId="2696"/>
        <pc:sldMkLst>
          <pc:docMk/>
          <pc:sldMk cId="3965807363" sldId="267"/>
        </pc:sldMkLst>
      </pc:sldChg>
      <pc:sldChg chg="del">
        <pc:chgData name="清原 隆行" userId="1589905a6ba06c7a" providerId="LiveId" clId="{68266B7F-4D73-4569-A662-DB0964829337}" dt="2020-05-25T14:11:27.933" v="1090" actId="2696"/>
        <pc:sldMkLst>
          <pc:docMk/>
          <pc:sldMk cId="223730991" sldId="268"/>
        </pc:sldMkLst>
      </pc:sldChg>
      <pc:sldChg chg="del">
        <pc:chgData name="清原 隆行" userId="1589905a6ba06c7a" providerId="LiveId" clId="{68266B7F-4D73-4569-A662-DB0964829337}" dt="2020-05-25T14:11:30.162" v="1091" actId="2696"/>
        <pc:sldMkLst>
          <pc:docMk/>
          <pc:sldMk cId="1989555738" sldId="269"/>
        </pc:sldMkLst>
      </pc:sldChg>
      <pc:sldChg chg="ord">
        <pc:chgData name="清原 隆行" userId="1589905a6ba06c7a" providerId="LiveId" clId="{68266B7F-4D73-4569-A662-DB0964829337}" dt="2020-05-25T13:03:11.909" v="1"/>
        <pc:sldMkLst>
          <pc:docMk/>
          <pc:sldMk cId="2260792404" sldId="276"/>
        </pc:sldMkLst>
      </pc:sldChg>
      <pc:sldChg chg="modSp add mod modAnim">
        <pc:chgData name="清原 隆行" userId="1589905a6ba06c7a" providerId="LiveId" clId="{68266B7F-4D73-4569-A662-DB0964829337}" dt="2020-05-25T13:07:14.515" v="541"/>
        <pc:sldMkLst>
          <pc:docMk/>
          <pc:sldMk cId="3303379539" sldId="277"/>
        </pc:sldMkLst>
        <pc:spChg chg="mod">
          <ac:chgData name="清原 隆行" userId="1589905a6ba06c7a" providerId="LiveId" clId="{68266B7F-4D73-4569-A662-DB0964829337}" dt="2020-05-25T13:04:40.173" v="62"/>
          <ac:spMkLst>
            <pc:docMk/>
            <pc:sldMk cId="3303379539" sldId="277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07:14.515" v="541"/>
          <ac:spMkLst>
            <pc:docMk/>
            <pc:sldMk cId="3303379539" sldId="277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00:00.830" v="543" actId="20577"/>
        <pc:sldMkLst>
          <pc:docMk/>
          <pc:sldMk cId="4232430384" sldId="278"/>
        </pc:sldMkLst>
        <pc:spChg chg="mod">
          <ac:chgData name="清原 隆行" userId="1589905a6ba06c7a" providerId="LiveId" clId="{68266B7F-4D73-4569-A662-DB0964829337}" dt="2020-05-25T13:07:03.381" v="528" actId="20577"/>
          <ac:spMkLst>
            <pc:docMk/>
            <pc:sldMk cId="4232430384" sldId="278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3:59:57.876" v="542" actId="20577"/>
          <ac:spMkLst>
            <pc:docMk/>
            <pc:sldMk cId="4232430384" sldId="278"/>
            <ac:spMk id="3" creationId="{C46858D9-6476-4A27-8D49-710020283390}"/>
          </ac:spMkLst>
        </pc:spChg>
      </pc:sldChg>
      <pc:sldChg chg="modSp add mod modAnim">
        <pc:chgData name="清原 隆行" userId="1589905a6ba06c7a" providerId="LiveId" clId="{68266B7F-4D73-4569-A662-DB0964829337}" dt="2020-05-25T14:10:30.839" v="1088" actId="207"/>
        <pc:sldMkLst>
          <pc:docMk/>
          <pc:sldMk cId="2916662844" sldId="279"/>
        </pc:sldMkLst>
        <pc:spChg chg="mod">
          <ac:chgData name="清原 隆行" userId="1589905a6ba06c7a" providerId="LiveId" clId="{68266B7F-4D73-4569-A662-DB0964829337}" dt="2020-05-25T14:05:46.731" v="570"/>
          <ac:spMkLst>
            <pc:docMk/>
            <pc:sldMk cId="2916662844" sldId="279"/>
            <ac:spMk id="2" creationId="{1A610641-9B0C-4363-B132-0A76A6E33BBC}"/>
          </ac:spMkLst>
        </pc:spChg>
        <pc:spChg chg="mod">
          <ac:chgData name="清原 隆行" userId="1589905a6ba06c7a" providerId="LiveId" clId="{68266B7F-4D73-4569-A662-DB0964829337}" dt="2020-05-25T14:10:30.839" v="1088" actId="20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  <pc:docChgLst>
    <pc:chgData name="隆行" userId="1589905a6ba06c7a" providerId="LiveId" clId="{2A8969A7-A330-4FBA-9B7B-769504CA24CB}"/>
    <pc:docChg chg="modSld">
      <pc:chgData name="隆行" userId="1589905a6ba06c7a" providerId="LiveId" clId="{2A8969A7-A330-4FBA-9B7B-769504CA24CB}" dt="2020-05-26T03:00:20.929" v="185" actId="20577"/>
      <pc:docMkLst>
        <pc:docMk/>
      </pc:docMkLst>
      <pc:sldChg chg="modSp">
        <pc:chgData name="隆行" userId="1589905a6ba06c7a" providerId="LiveId" clId="{2A8969A7-A330-4FBA-9B7B-769504CA24CB}" dt="2020-05-26T00:59:32.725" v="70"/>
        <pc:sldMkLst>
          <pc:docMk/>
          <pc:sldMk cId="2128536031" sldId="257"/>
        </pc:sldMkLst>
        <pc:spChg chg="mod">
          <ac:chgData name="隆行" userId="1589905a6ba06c7a" providerId="LiveId" clId="{2A8969A7-A330-4FBA-9B7B-769504CA24CB}" dt="2020-05-26T00:59:32.725" v="70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隆行" userId="1589905a6ba06c7a" providerId="LiveId" clId="{2A8969A7-A330-4FBA-9B7B-769504CA24CB}" dt="2020-05-26T00:04:27.038" v="3"/>
        <pc:sldMkLst>
          <pc:docMk/>
          <pc:sldMk cId="4195876166" sldId="270"/>
        </pc:sldMkLst>
        <pc:spChg chg="mod">
          <ac:chgData name="隆行" userId="1589905a6ba06c7a" providerId="LiveId" clId="{2A8969A7-A330-4FBA-9B7B-769504CA24CB}" dt="2020-05-26T00:04:27.038" v="3"/>
          <ac:spMkLst>
            <pc:docMk/>
            <pc:sldMk cId="4195876166" sldId="270"/>
            <ac:spMk id="14" creationId="{00000000-0000-0000-0000-000000000000}"/>
          </ac:spMkLst>
        </pc:spChg>
      </pc:sldChg>
      <pc:sldChg chg="modSp modAnim">
        <pc:chgData name="隆行" userId="1589905a6ba06c7a" providerId="LiveId" clId="{2A8969A7-A330-4FBA-9B7B-769504CA24CB}" dt="2020-05-26T03:00:20.929" v="185" actId="20577"/>
        <pc:sldMkLst>
          <pc:docMk/>
          <pc:sldMk cId="2916662844" sldId="279"/>
        </pc:sldMkLst>
        <pc:spChg chg="mod">
          <ac:chgData name="隆行" userId="1589905a6ba06c7a" providerId="LiveId" clId="{2A8969A7-A330-4FBA-9B7B-769504CA24CB}" dt="2020-05-26T03:00:20.929" v="185" actId="20577"/>
          <ac:spMkLst>
            <pc:docMk/>
            <pc:sldMk cId="2916662844" sldId="279"/>
            <ac:spMk id="3" creationId="{C46858D9-6476-4A27-8D49-7100202833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DE05BB-A349-4043-A73A-BEE49D7C53A9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2020/5/26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EC48C1-0440-46EB-8048-E19E06FE7284}" type="datetime1">
              <a:rPr lang="ja-JP" altLang="en-US" smtClean="0"/>
              <a:pPr/>
              <a:t>2020/5/26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1F2A70B-78F2-4DCF-B53B-C990D2FAFB8A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08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22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3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256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9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67BC847-0E33-460E-A3BE-5AFF6D2D7CAD}" type="datetime1">
              <a:rPr lang="ja-JP" altLang="en-US" smtClean="0"/>
              <a:t>2020/5/26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7" name="行" descr="行のグラフィック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D63147F-D456-4972-8F14-2BF48715BB1B}" type="datetime1">
              <a:rPr lang="ja-JP" altLang="en-US" noProof="0" smtClean="0"/>
              <a:t>2020/5/26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67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5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6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7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8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9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0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1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86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7772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058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23444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4C640D-C981-44DD-9416-7EC34DC78EC9}" type="datetime1">
              <a:rPr lang="ja-JP" altLang="en-US" noProof="0" smtClean="0"/>
              <a:t>2020/5/26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255" name="行" descr="行のグラフィック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フリーフォーム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7" name="フリーフォーム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8" name="フリーフォーム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9" name="フリーフォーム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0" name="フリーフォーム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1" name="フリーフォーム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2" name="フリーフォーム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3" name="フリーフォーム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4" name="フリーフォーム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5" name="フリーフォーム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6" name="フリーフォーム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7" name="フリーフォーム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8" name="フリーフォーム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9" name="フリーフォーム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0" name="フリーフォーム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1" name="フリーフォーム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2" name="フリーフォーム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3" name="フリーフォーム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4" name="フリーフォーム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フリーフォーム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フリーフォーム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フリーフォーム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フリーフォーム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フリーフォーム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フリーフォーム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フリーフォーム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フリーフォーム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フリーフォーム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フリーフォーム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フリーフォーム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フリーフォーム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フリーフォーム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8" name="フリーフォーム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9" name="フリーフォーム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0" name="フリーフォーム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フリーフォーム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2" name="フリーフォーム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フリーフォーム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4" name="フリーフォーム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5" name="フリーフォーム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6" name="フリーフォーム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フリーフォーム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フリーフォーム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フリーフォーム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フリーフォーム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1" name="フリーフォーム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2" name="フリーフォーム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3" name="フリーフォーム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4" name="フリーフォーム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5" name="フリーフォーム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6" name="フリーフォーム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7" name="フリーフォーム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フリーフォーム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フリーフォーム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フリーフォーム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フリーフォーム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フリーフォーム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フリーフォーム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フリーフォーム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フリーフォーム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フリーフォーム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フリーフォーム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フリーフォーム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フリーフォーム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フリーフォーム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フリーフォーム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フリーフォーム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フリーフォーム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フリーフォーム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フリーフォーム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フリーフォーム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フリーフォーム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8" name="フリーフォーム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9" name="フリーフォーム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0" name="フリーフォーム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1" name="フリーフォーム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2" name="フリーフォーム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3" name="フリーフォーム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4" name="フリーフォーム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5" name="フリーフォーム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6" name="フリーフォーム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7" name="フリーフォーム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8" name="フリーフォーム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9" name="フリーフォーム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0" name="フリーフォーム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1" name="フリーフォーム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2" name="フリーフォーム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3" name="フリーフォーム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4" name="フリーフォーム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5" name="フリーフォーム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6" name="フリーフォーム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7" name="フリーフォーム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8" name="フリーフォーム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9" name="フリーフォーム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0" name="フリーフォーム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1" name="フリーフォーム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2" name="フリーフォーム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3" name="フリーフォーム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4" name="フリーフォーム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5" name="フリーフォーム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6" name="フリーフォーム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7" name="フリーフォーム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8" name="フリーフォーム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9" name="フリーフォーム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フリーフォーム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フリーフォーム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フリーフォーム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フリーフォーム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フリーフォーム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フリーフォーム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フリーフォーム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フリーフォーム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フリーフォーム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フリーフォーム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フリーフォーム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フリーフォーム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フリーフォーム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3" name="フリーフォーム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フリーフォーム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5" name="フリーフォーム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6" name="フリーフォーム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7" name="フリーフォーム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8" name="フリーフォーム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239A26C-C522-4EA4-952D-9FE9EAA651F1}" type="datetime1">
              <a:rPr lang="ja-JP" altLang="en-US" noProof="0" smtClean="0"/>
              <a:t>2020/5/26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grpSp>
        <p:nvGrpSpPr>
          <p:cNvPr id="158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74CC0E4-E3AA-447B-85AD-D867501F6C3A}" type="datetime1">
              <a:rPr lang="ja-JP" altLang="en-US" smtClean="0"/>
              <a:t>2020/5/26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grpSp>
        <p:nvGrpSpPr>
          <p:cNvPr id="160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フリーフォーム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1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2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3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4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 rtl="0">
              <a:spcBef>
                <a:spcPts val="0"/>
              </a:spcBef>
              <a:buNone/>
              <a:defRPr sz="24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DB8B8A9-D5E4-4480-AB55-2A448AE25D2A}" type="datetime1">
              <a:rPr lang="ja-JP" altLang="en-US" smtClean="0"/>
              <a:t>2020/5/26</a:t>
            </a:fld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85" name="コンテンツ プレースホルダー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grpSp>
        <p:nvGrpSpPr>
          <p:cNvPr id="156" name="行" descr="行のグラフィック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フリーフォーム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8" name="フリーフォーム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9" name="フリーフォーム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0" name="フリーフォーム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1" name="フリーフォーム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2" name="フリーフォーム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フリーフォーム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フリーフォーム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フリーフォーム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フリーフォーム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フリーフォーム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フリーフォーム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フリーフォーム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フリーフォーム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フリーフォーム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フリーフォーム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フリーフォーム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フリーフォーム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フリーフォーム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フリーフォーム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フリーフォーム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フリーフォーム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フリーフォーム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0" name="フリーフォーム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1" name="フリーフォーム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2" name="フリーフォーム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3" name="フリーフォーム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4" name="フリーフォーム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フリーフォーム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6" name="フリーフォーム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7" name="フリーフォーム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フリーフォーム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フリーフォーム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フリーフォーム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フリーフォーム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2" name="フリーフォーム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3" name="フリーフォーム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4" name="フリーフォーム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5" name="フリーフォーム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6" name="フリーフォーム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7" name="フリーフォーム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8" name="フリーフォーム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9" name="フリーフォーム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0" name="フリーフォーム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1" name="フリーフォーム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2" name="フリーフォーム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3" name="フリーフォーム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4" name="フリーフォーム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5" name="フリーフォーム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6" name="フリーフォーム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7" name="フリーフォーム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8" name="フリーフォーム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9" name="フリーフォーム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0" name="フリーフォーム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1" name="フリーフォーム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2" name="フリーフォーム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3" name="フリーフォーム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4" name="フリーフォーム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5" name="フリーフォーム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6" name="フリーフォーム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7" name="フリーフォーム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8" name="フリーフォーム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9" name="フリーフォーム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0" name="フリーフォーム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1" name="フリーフォーム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2" name="フリーフォーム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3" name="フリーフォーム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4" name="フリーフォーム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5" name="フリーフォーム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6" name="フリーフォーム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7" name="フリーフォーム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8" name="フリーフォーム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9" name="フリーフォーム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0" name="フリーフォーム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ja-JP" altLang="en-US" noProof="0" dirty="0">
                <a:ln>
                  <a:noFill/>
                </a:ln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84E0FA8-2725-4BC8-B993-3AD6D082E1BF}" type="datetime1">
              <a:rPr lang="ja-JP" altLang="en-US" noProof="0" smtClean="0"/>
              <a:t>2020/5/26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BED5AD-94C2-4B88-BD1C-63EF76865C76}" type="datetime1">
              <a:rPr lang="ja-JP" altLang="en-US" noProof="0" smtClean="0"/>
              <a:t>2020/5/26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 rtl="0"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grpSp>
        <p:nvGrpSpPr>
          <p:cNvPr id="615" name="フレーム" descr="ボックス グラフィック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グループ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グループ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9" name="グループ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7" name="グループ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グループ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7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9" name="グループ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3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EC6E909-2511-4E2C-9A6F-02E9CF9E4AB4}" type="datetime1">
              <a:rPr lang="ja-JP" altLang="en-US" noProof="0" smtClean="0"/>
              <a:t>2020/5/26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grpSp>
        <p:nvGrpSpPr>
          <p:cNvPr id="614" name="フレーム" descr="ボックス グラフィック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グループ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グループ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フリーフォーム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4" name="フリーフォーム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5" name="フリーフォーム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7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8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9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0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1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768" name="グループ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フリーフォーム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0" name="フリーフォーム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1" name="フリーフォーム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2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3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4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5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6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7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8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79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0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1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2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3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4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5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6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7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8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89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0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1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2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3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4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5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6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7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8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99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0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1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2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3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4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5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6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7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8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09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0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1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2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3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4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5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6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7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8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9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0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1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2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3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4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5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6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7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8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9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0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1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2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3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4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5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6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7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8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9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0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1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2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616" name="グループ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グループ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フリーフォーム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4" name="フリーフォーム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5" name="フリーフォーム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6" name="フリーフォーム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7" name="フリーフォーム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8" name="フリーフォーム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9" name="フリーフォーム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0" name="フリーフォーム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1" name="フリーフォーム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2" name="フリーフォーム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3" name="フリーフォーム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4" name="フリーフォーム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5" name="フリーフォーム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6" name="フリーフォーム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7" name="フリーフォーム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8" name="フリーフォーム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09" name="フリーフォーム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0" name="フリーフォーム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1" name="フリーフォーム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2" name="フリーフォーム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3" name="フリーフォーム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4" name="フリーフォーム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5" name="フリーフォーム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6" name="フリーフォーム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7" name="フリーフォーム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8" name="フリーフォーム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19" name="フリーフォーム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0" name="フリーフォーム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1" name="フリーフォーム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2" name="フリーフォーム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3" name="フリーフォーム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4" name="フリーフォーム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5" name="フリーフォーム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6" name="フリーフォーム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7" name="フリーフォーム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8" name="フリーフォーム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9" name="フリーフォーム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0" name="フリーフォーム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1" name="フリーフォーム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2" name="フリーフォーム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3" name="フリーフォーム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4" name="フリーフォーム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5" name="フリーフォーム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6" name="フリーフォーム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7" name="フリーフォーム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8" name="フリーフォーム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39" name="フリーフォーム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0" name="フリーフォーム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1" name="フリーフォーム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2" name="フリーフォーム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3" name="フリーフォーム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4" name="フリーフォーム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5" name="フリーフォーム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6" name="フリーフォーム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7" name="フリーフォーム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8" name="フリーフォーム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49" name="フリーフォーム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0" name="フリーフォーム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1" name="フリーフォーム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2" name="フリーフォーム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3" name="フリーフォーム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4" name="フリーフォーム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5" name="フリーフォーム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6" name="フリーフォーム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7" name="フリーフォーム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8" name="フリーフォーム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59" name="フリーフォーム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0" name="フリーフォーム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1" name="フリーフォーム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2" name="フリーフォーム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3" name="フリーフォーム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4" name="フリーフォーム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5" name="フリーフォーム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66" name="フリーフォーム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618" name="グループ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フリーフォーム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0" name="フリーフォーム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1" name="フリーフォーム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2" name="フリーフォーム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3" name="フリーフォーム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4" name="フリーフォーム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5" name="フリーフォーム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6" name="フリーフォーム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7" name="フリーフォーム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8" name="フリーフォーム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29" name="フリーフォーム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0" name="フリーフォーム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1" name="フリーフォーム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2" name="フリーフォーム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3" name="フリーフォーム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4" name="フリーフォーム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5" name="フリーフォーム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6" name="フリーフォーム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7" name="フリーフォーム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8" name="フリーフォーム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39" name="フリーフォーム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0" name="フリーフォーム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1" name="フリーフォーム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2" name="フリーフォーム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3" name="フリーフォーム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4" name="フリーフォーム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5" name="フリーフォーム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6" name="フリーフォーム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7" name="フリーフォーム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8" name="フリーフォーム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49" name="フリーフォーム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0" name="フリーフォーム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1" name="フリーフォーム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2" name="フリーフォーム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3" name="フリーフォーム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4" name="フリーフォーム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5" name="フリーフォーム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6" name="フリーフォーム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7" name="フリーフォーム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8" name="フリーフォーム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59" name="フリーフォーム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0" name="フリーフォーム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1" name="フリーフォーム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2" name="フリーフォーム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3" name="フリーフォーム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4" name="フリーフォーム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5" name="フリーフォーム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6" name="フリーフォーム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7" name="フリーフォーム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8" name="フリーフォーム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69" name="フリーフォーム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0" name="フリーフォーム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1" name="フリーフォーム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2" name="フリーフォーム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3" name="フリーフォーム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4" name="フリーフォーム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5" name="フリーフォーム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6" name="フリーフォーム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7" name="フリーフォーム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8" name="フリーフォーム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79" name="フリーフォーム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0" name="フリーフォーム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1" name="フリーフォーム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2" name="フリーフォーム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3" name="フリーフォーム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4" name="フリーフォーム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5" name="フリーフォーム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6" name="フリーフォーム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7" name="フリーフォーム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8" name="フリーフォーム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89" name="フリーフォーム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0" name="フリーフォーム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1" name="フリーフォーム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692" name="フリーフォーム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noProof="0" dirty="0">
                    <a:ln>
                      <a:noFill/>
                    </a:ln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8DDB65D-6383-41D1-8312-CD9EC296F66C}" type="datetime1">
              <a:rPr lang="ja-JP" altLang="en-US" noProof="0" smtClean="0"/>
              <a:t>2020/5/26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タイトルのスタイルを編集します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5DF60A-26F9-488A-9CFE-3DD4767C5E66}" type="datetime1">
              <a:rPr lang="ja-JP" altLang="en-US" noProof="0" smtClean="0"/>
              <a:t>2020/5/26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5BA54BD-C84D-46CE-8B72-31BFB26ABA43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１０進数を２進数に変換</a:t>
            </a:r>
            <a:endParaRPr lang="en-US" altLang="ja-JP" dirty="0"/>
          </a:p>
          <a:p>
            <a:r>
              <a:rPr kumimoji="1" lang="ja-JP" altLang="en-US" dirty="0"/>
              <a:t>例題　次の１０進数を２進数に変換してみよう</a:t>
            </a:r>
            <a:endParaRPr kumimoji="1" lang="en-US" altLang="ja-JP" dirty="0"/>
          </a:p>
          <a:p>
            <a:pPr marL="274320" lvl="1" indent="0">
              <a:buNone/>
            </a:pPr>
            <a:r>
              <a:rPr lang="ja-JP" altLang="en-US" dirty="0"/>
              <a:t>・３４</a:t>
            </a:r>
            <a:endParaRPr lang="en-US" altLang="ja-JP" dirty="0"/>
          </a:p>
          <a:p>
            <a:pPr marL="274320" lvl="1" indent="0">
              <a:buNone/>
            </a:pPr>
            <a:r>
              <a:rPr lang="ja-JP" altLang="en-US" dirty="0"/>
              <a:t>・４８</a:t>
            </a:r>
            <a:endParaRPr lang="en-US" altLang="ja-JP" dirty="0"/>
          </a:p>
          <a:p>
            <a:pPr marL="274320" lvl="1" indent="0">
              <a:buNone/>
            </a:pPr>
            <a:r>
              <a:rPr lang="ja-JP" altLang="en-US" dirty="0"/>
              <a:t>・１７</a:t>
            </a:r>
            <a:endParaRPr lang="en-US" altLang="ja-JP" dirty="0"/>
          </a:p>
          <a:p>
            <a:pPr marL="274320" lvl="1" indent="0">
              <a:buNone/>
            </a:pPr>
            <a:r>
              <a:rPr lang="ja-JP" altLang="en-US" dirty="0"/>
              <a:t>・６８</a:t>
            </a:r>
            <a:endParaRPr lang="en-US" altLang="ja-JP" dirty="0"/>
          </a:p>
          <a:p>
            <a:pPr marL="274320" lvl="1" indent="0">
              <a:buNone/>
            </a:pP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07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正と負</a:t>
            </a:r>
            <a:r>
              <a:rPr lang="en-US" altLang="ja-JP" dirty="0"/>
              <a:t>(</a:t>
            </a:r>
            <a:r>
              <a:rPr lang="ja-JP" altLang="en-US" dirty="0"/>
              <a:t>なぜ２の補数を使うの？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の補数を使うと、足し算で引き算ができるから。</a:t>
            </a:r>
            <a:endParaRPr lang="en-US" altLang="ja-JP" dirty="0"/>
          </a:p>
          <a:p>
            <a:r>
              <a:rPr lang="ja-JP" altLang="en-US" dirty="0"/>
              <a:t>引き算は回路が複雑になるため、コンピュータは苦手</a:t>
            </a:r>
            <a:endParaRPr lang="en-US" altLang="ja-JP" dirty="0"/>
          </a:p>
          <a:p>
            <a:pPr lvl="1"/>
            <a:r>
              <a:rPr lang="ja-JP" altLang="en-US" dirty="0"/>
              <a:t>処理が遅くなる</a:t>
            </a:r>
            <a:endParaRPr lang="en-US" altLang="ja-JP" dirty="0"/>
          </a:p>
          <a:p>
            <a:r>
              <a:rPr lang="ja-JP" altLang="en-US" dirty="0"/>
              <a:t>足し算は回路が単純なので、コンピュータは得意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33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正と負</a:t>
            </a:r>
            <a:r>
              <a:rPr lang="en-US" altLang="ja-JP" dirty="0"/>
              <a:t>(</a:t>
            </a:r>
            <a:r>
              <a:rPr lang="ja-JP" altLang="en-US" dirty="0"/>
              <a:t>ほんとに足し算で引き算ができるの？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の補数を使うと、足し算で引き算ができるから。</a:t>
            </a:r>
            <a:endParaRPr lang="en-US" altLang="ja-JP" dirty="0"/>
          </a:p>
          <a:p>
            <a:r>
              <a:rPr lang="ja-JP" altLang="en-US" dirty="0"/>
              <a:t>引き算は回路が複雑になるため、コンピュータは苦手</a:t>
            </a:r>
            <a:endParaRPr lang="en-US" altLang="ja-JP" dirty="0"/>
          </a:p>
          <a:p>
            <a:pPr lvl="1"/>
            <a:r>
              <a:rPr lang="ja-JP" altLang="en-US" dirty="0"/>
              <a:t>処理が遅くなる</a:t>
            </a:r>
            <a:endParaRPr lang="en-US" altLang="ja-JP" dirty="0"/>
          </a:p>
          <a:p>
            <a:r>
              <a:rPr lang="ja-JP" altLang="en-US" dirty="0"/>
              <a:t>足し算は回路が短銃なので、コンピュータは得意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4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正と負</a:t>
            </a:r>
            <a:r>
              <a:rPr lang="en-US" altLang="ja-JP" dirty="0"/>
              <a:t>(</a:t>
            </a:r>
            <a:r>
              <a:rPr lang="ja-JP" altLang="en-US" dirty="0"/>
              <a:t>引き算をやってみよう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12</a:t>
            </a:r>
            <a:r>
              <a:rPr lang="ja-JP" altLang="en-US" dirty="0"/>
              <a:t>ー</a:t>
            </a:r>
            <a:r>
              <a:rPr lang="en-US" altLang="ja-JP" dirty="0"/>
              <a:t>10</a:t>
            </a:r>
            <a:r>
              <a:rPr lang="ja-JP" altLang="en-US" dirty="0"/>
              <a:t> </a:t>
            </a:r>
            <a:r>
              <a:rPr lang="en-US" altLang="ja-JP" dirty="0"/>
              <a:t>= 2 </a:t>
            </a:r>
          </a:p>
          <a:p>
            <a:r>
              <a:rPr lang="en-US" altLang="ja-JP" dirty="0"/>
              <a:t>12</a:t>
            </a:r>
            <a:r>
              <a:rPr lang="ja-JP" altLang="en-US" dirty="0"/>
              <a:t>を二進数にする　</a:t>
            </a:r>
            <a:r>
              <a:rPr lang="ja-JP" altLang="en-US" u="sng" dirty="0">
                <a:solidFill>
                  <a:srgbClr val="FF0000"/>
                </a:solidFill>
              </a:rPr>
              <a:t>①</a:t>
            </a:r>
            <a:r>
              <a:rPr lang="en-US" altLang="ja-JP" u="sng" dirty="0">
                <a:solidFill>
                  <a:srgbClr val="FF0000"/>
                </a:solidFill>
              </a:rPr>
              <a:t>			</a:t>
            </a:r>
          </a:p>
          <a:p>
            <a:r>
              <a:rPr lang="en-US" altLang="ja-JP" dirty="0"/>
              <a:t>(-10</a:t>
            </a:r>
            <a:r>
              <a:rPr lang="ja-JP" altLang="en-US" dirty="0"/>
              <a:t>を求めるために</a:t>
            </a:r>
            <a:r>
              <a:rPr lang="en-US" altLang="ja-JP" dirty="0"/>
              <a:t>)10</a:t>
            </a:r>
            <a:r>
              <a:rPr lang="ja-JP" altLang="en-US" dirty="0"/>
              <a:t>を二進数にする　</a:t>
            </a:r>
            <a:r>
              <a:rPr lang="ja-JP" altLang="en-US" u="sng" dirty="0"/>
              <a:t>② </a:t>
            </a:r>
            <a:r>
              <a:rPr lang="en-US" altLang="ja-JP" u="sng" dirty="0"/>
              <a:t>		</a:t>
            </a:r>
          </a:p>
          <a:p>
            <a:r>
              <a:rPr lang="ja-JP" altLang="en-US" dirty="0"/>
              <a:t>②を反転させる </a:t>
            </a:r>
            <a:r>
              <a:rPr lang="ja-JP" altLang="en-US" u="sng" dirty="0"/>
              <a:t>③</a:t>
            </a:r>
            <a:r>
              <a:rPr lang="en-US" altLang="ja-JP" u="sng" dirty="0"/>
              <a:t>			</a:t>
            </a:r>
          </a:p>
          <a:p>
            <a:r>
              <a:rPr lang="ja-JP" altLang="en-US" dirty="0"/>
              <a:t>③に</a:t>
            </a:r>
            <a:r>
              <a:rPr lang="en-US" altLang="ja-JP" dirty="0"/>
              <a:t>1</a:t>
            </a:r>
            <a:r>
              <a:rPr lang="ja-JP" altLang="en-US" dirty="0"/>
              <a:t>を足す</a:t>
            </a:r>
            <a:r>
              <a:rPr lang="en-US" altLang="ja-JP" dirty="0"/>
              <a:t>(</a:t>
            </a:r>
            <a:r>
              <a:rPr lang="ja-JP" altLang="en-US" dirty="0"/>
              <a:t>これで</a:t>
            </a:r>
            <a:r>
              <a:rPr lang="en-US" altLang="ja-JP" dirty="0"/>
              <a:t>2</a:t>
            </a:r>
            <a:r>
              <a:rPr lang="ja-JP" altLang="en-US" dirty="0"/>
              <a:t>の補数表現になる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ja-JP" altLang="en-US" u="sng" dirty="0">
                <a:solidFill>
                  <a:srgbClr val="FF0000"/>
                </a:solidFill>
              </a:rPr>
              <a:t>④ </a:t>
            </a:r>
            <a:r>
              <a:rPr lang="en-US" altLang="ja-JP" u="sng" dirty="0">
                <a:solidFill>
                  <a:srgbClr val="FF0000"/>
                </a:solidFill>
              </a:rPr>
              <a:t>		</a:t>
            </a:r>
            <a:r>
              <a:rPr lang="ja-JP" altLang="en-US" u="sng" dirty="0">
                <a:solidFill>
                  <a:srgbClr val="FF0000"/>
                </a:solidFill>
              </a:rPr>
              <a:t>　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①と④を足し算する　</a:t>
            </a:r>
            <a:r>
              <a:rPr lang="ja-JP" altLang="en-US" u="sng" dirty="0">
                <a:solidFill>
                  <a:srgbClr val="FF0000"/>
                </a:solidFill>
              </a:rPr>
              <a:t>⑤</a:t>
            </a:r>
            <a:r>
              <a:rPr lang="en-US" altLang="ja-JP" u="sng" dirty="0">
                <a:solidFill>
                  <a:srgbClr val="FF0000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166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符号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正と負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</a:t>
            </a:r>
            <a:r>
              <a:rPr lang="ja-JP" altLang="en-US" dirty="0"/>
              <a:t>バイトで表現できる数字の個数は</a:t>
            </a:r>
            <a:r>
              <a:rPr lang="en-US" altLang="ja-JP" dirty="0"/>
              <a:t>256</a:t>
            </a:r>
            <a:r>
              <a:rPr lang="ja-JP" altLang="en-US" dirty="0"/>
              <a:t>個</a:t>
            </a:r>
          </a:p>
          <a:p>
            <a:pPr rtl="0"/>
            <a:r>
              <a:rPr lang="ja-JP" altLang="en-US" dirty="0"/>
              <a:t>変数には型があり、符号あり型と符号なし型がある</a:t>
            </a:r>
          </a:p>
          <a:p>
            <a:pPr rtl="0"/>
            <a:r>
              <a:rPr lang="en-US" altLang="ja-JP" dirty="0"/>
              <a:t>char</a:t>
            </a:r>
            <a:r>
              <a:rPr lang="ja-JP" altLang="en-US" dirty="0"/>
              <a:t>型は符号あり。扱える範囲は</a:t>
            </a:r>
            <a:r>
              <a:rPr lang="en-US" altLang="ja-JP" dirty="0"/>
              <a:t>-128</a:t>
            </a:r>
            <a:r>
              <a:rPr lang="ja-JP" altLang="en-US" dirty="0"/>
              <a:t>～</a:t>
            </a:r>
            <a:r>
              <a:rPr lang="en-US" altLang="ja-JP" dirty="0"/>
              <a:t>127</a:t>
            </a:r>
          </a:p>
          <a:p>
            <a:pPr rtl="0"/>
            <a:r>
              <a:rPr lang="en-US" altLang="ja-JP" dirty="0"/>
              <a:t>unsinged char</a:t>
            </a:r>
            <a:r>
              <a:rPr lang="ja-JP" altLang="en-US" dirty="0"/>
              <a:t>型は符号なし。扱える範囲は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正と負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ja-JP" dirty="0"/>
              <a:t>Question  (</a:t>
            </a:r>
            <a:r>
              <a:rPr lang="ja-JP" altLang="en-US" dirty="0"/>
              <a:t>教科書の</a:t>
            </a:r>
            <a:r>
              <a:rPr lang="en-US" altLang="ja-JP" dirty="0"/>
              <a:t>16</a:t>
            </a:r>
            <a:r>
              <a:rPr lang="ja-JP" altLang="en-US" dirty="0"/>
              <a:t>ページ目を見て調べてみましょう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Q1. 2</a:t>
            </a:r>
            <a:r>
              <a:rPr lang="ja-JP" altLang="en-US" dirty="0"/>
              <a:t>バイトで表現できる数字の個数は？</a:t>
            </a:r>
            <a:endParaRPr lang="en-US" altLang="ja-JP" dirty="0"/>
          </a:p>
          <a:p>
            <a:r>
              <a:rPr lang="ja-JP" altLang="en-US" dirty="0"/>
              <a:t>→　</a:t>
            </a:r>
            <a:r>
              <a:rPr lang="en-US" altLang="ja-JP" dirty="0"/>
              <a:t>A1. 65536</a:t>
            </a:r>
            <a:r>
              <a:rPr lang="ja-JP" altLang="en-US" dirty="0"/>
              <a:t>個</a:t>
            </a:r>
            <a:endParaRPr lang="en-US" altLang="ja-JP" dirty="0"/>
          </a:p>
          <a:p>
            <a:r>
              <a:rPr lang="en-US" altLang="ja-JP" dirty="0"/>
              <a:t>Q2. short</a:t>
            </a:r>
            <a:r>
              <a:rPr lang="ja-JP" altLang="en-US" dirty="0"/>
              <a:t>型が扱える範囲は？</a:t>
            </a:r>
            <a:endParaRPr lang="en-US" altLang="ja-JP" dirty="0"/>
          </a:p>
          <a:p>
            <a:r>
              <a:rPr lang="ja-JP" altLang="en-US" dirty="0"/>
              <a:t>→　</a:t>
            </a:r>
            <a:r>
              <a:rPr lang="en-US" altLang="ja-JP" dirty="0"/>
              <a:t>A2. </a:t>
            </a:r>
            <a:r>
              <a:rPr lang="ja-JP" altLang="en-US" dirty="0"/>
              <a:t>ー</a:t>
            </a:r>
            <a:r>
              <a:rPr lang="en-US" altLang="ja-JP" dirty="0"/>
              <a:t>32768</a:t>
            </a:r>
            <a:r>
              <a:rPr lang="ja-JP" altLang="en-US" dirty="0"/>
              <a:t>～</a:t>
            </a:r>
            <a:r>
              <a:rPr lang="en-US" altLang="ja-JP" dirty="0"/>
              <a:t>32767</a:t>
            </a:r>
          </a:p>
          <a:p>
            <a:r>
              <a:rPr lang="en-US" altLang="ja-JP" dirty="0"/>
              <a:t>Q3. unsigned short</a:t>
            </a:r>
            <a:r>
              <a:rPr lang="ja-JP" altLang="en-US" dirty="0"/>
              <a:t>型で扱える数字の範囲は？</a:t>
            </a:r>
          </a:p>
          <a:p>
            <a:pPr rtl="0"/>
            <a:r>
              <a:rPr lang="ja-JP" altLang="en-US" dirty="0"/>
              <a:t>→　</a:t>
            </a:r>
            <a:r>
              <a:rPr lang="en-US" altLang="ja-JP" dirty="0"/>
              <a:t>A3. </a:t>
            </a:r>
            <a:r>
              <a:rPr lang="ja-JP" altLang="en-US" dirty="0"/>
              <a:t>０～</a:t>
            </a:r>
            <a:r>
              <a:rPr lang="en-US" altLang="ja-JP" dirty="0"/>
              <a:t>65535</a:t>
            </a:r>
          </a:p>
        </p:txBody>
      </p:sp>
    </p:spTree>
    <p:extLst>
      <p:ext uri="{BB962C8B-B14F-4D97-AF65-F5344CB8AC3E}">
        <p14:creationId xmlns:p14="http://schemas.microsoft.com/office/powerpoint/2010/main" val="419587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正と負</a:t>
            </a:r>
            <a:r>
              <a:rPr lang="en-US" altLang="ja-JP" dirty="0"/>
              <a:t>(</a:t>
            </a:r>
            <a:r>
              <a:rPr lang="ja-JP" altLang="en-US" dirty="0"/>
              <a:t>メモリでの表現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バイトの型の変数は</a:t>
            </a:r>
            <a:r>
              <a:rPr kumimoji="1" lang="en-US" altLang="ja-JP" dirty="0"/>
              <a:t>00000000</a:t>
            </a:r>
            <a:r>
              <a:rPr kumimoji="1" lang="ja-JP" altLang="en-US" dirty="0"/>
              <a:t>～</a:t>
            </a:r>
            <a:r>
              <a:rPr kumimoji="1" lang="en-US" altLang="ja-JP" dirty="0"/>
              <a:t>11111111</a:t>
            </a:r>
            <a:r>
              <a:rPr kumimoji="1" lang="ja-JP" altLang="en-US" dirty="0"/>
              <a:t>で表現される。</a:t>
            </a:r>
            <a:endParaRPr kumimoji="1" lang="en-US" altLang="ja-JP" dirty="0"/>
          </a:p>
          <a:p>
            <a:r>
              <a:rPr lang="en-US" altLang="ja-JP" dirty="0"/>
              <a:t>unsigned char</a:t>
            </a:r>
            <a:r>
              <a:rPr lang="ja-JP" altLang="en-US" dirty="0"/>
              <a:t>型の変数は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255(00000000</a:t>
            </a:r>
            <a:r>
              <a:rPr lang="ja-JP" altLang="en-US" dirty="0"/>
              <a:t>～</a:t>
            </a:r>
            <a:r>
              <a:rPr lang="en-US" altLang="ja-JP" dirty="0"/>
              <a:t>11111111)</a:t>
            </a:r>
          </a:p>
          <a:p>
            <a:r>
              <a:rPr lang="ja-JP" altLang="en-US" dirty="0"/>
              <a:t>これは分かりやすい。</a:t>
            </a:r>
            <a:endParaRPr lang="en-US" altLang="ja-JP" dirty="0"/>
          </a:p>
          <a:p>
            <a:r>
              <a:rPr lang="ja-JP" altLang="en-US" dirty="0"/>
              <a:t>では、負の数は？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67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正と負</a:t>
            </a:r>
            <a:r>
              <a:rPr lang="en-US" altLang="ja-JP" dirty="0"/>
              <a:t>(</a:t>
            </a:r>
            <a:r>
              <a:rPr lang="ja-JP" altLang="en-US" dirty="0"/>
              <a:t>メモリでの表現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最上位ビットが</a:t>
            </a:r>
            <a:r>
              <a:rPr lang="en-US" altLang="ja-JP" dirty="0"/>
              <a:t>1</a:t>
            </a:r>
            <a:r>
              <a:rPr lang="ja-JP" altLang="en-US" dirty="0"/>
              <a:t>だと負の数として扱う。</a:t>
            </a:r>
            <a:endParaRPr lang="en-US" altLang="ja-JP" dirty="0"/>
          </a:p>
          <a:p>
            <a:r>
              <a:rPr lang="en-US" altLang="ja-JP" dirty="0"/>
              <a:t>00000101</a:t>
            </a:r>
          </a:p>
          <a:p>
            <a:pPr lvl="1"/>
            <a:r>
              <a:rPr lang="ja-JP" altLang="en-US" dirty="0"/>
              <a:t>これは正の数で３になる。</a:t>
            </a:r>
            <a:endParaRPr lang="en-US" altLang="ja-JP" dirty="0"/>
          </a:p>
          <a:p>
            <a:r>
              <a:rPr lang="en-US" altLang="ja-JP" dirty="0"/>
              <a:t>00001001</a:t>
            </a:r>
          </a:p>
          <a:p>
            <a:pPr lvl="1"/>
            <a:r>
              <a:rPr lang="ja-JP" altLang="en-US" dirty="0"/>
              <a:t>これも正の数で９になる</a:t>
            </a:r>
            <a:endParaRPr lang="en-US" altLang="ja-JP" dirty="0"/>
          </a:p>
          <a:p>
            <a:r>
              <a:rPr lang="en-US" altLang="ja-JP" dirty="0"/>
              <a:t>10000001</a:t>
            </a:r>
          </a:p>
          <a:p>
            <a:pPr lvl="1"/>
            <a:r>
              <a:rPr lang="ja-JP" altLang="en-US" dirty="0"/>
              <a:t>じゃぁこれは－１？</a:t>
            </a:r>
            <a:endParaRPr lang="en-US" altLang="ja-JP" dirty="0"/>
          </a:p>
          <a:p>
            <a:pPr marL="54864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－１じゃない！！！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288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正と負</a:t>
            </a:r>
            <a:r>
              <a:rPr lang="en-US" altLang="ja-JP" dirty="0"/>
              <a:t>(</a:t>
            </a:r>
            <a:r>
              <a:rPr lang="ja-JP" altLang="en-US" dirty="0"/>
              <a:t>２の補数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負の数は２の補数で表現される。</a:t>
            </a:r>
            <a:endParaRPr lang="en-US" altLang="ja-JP" dirty="0"/>
          </a:p>
          <a:p>
            <a:r>
              <a:rPr lang="ja-JP" altLang="en-US" dirty="0"/>
              <a:t>例えば、－</a:t>
            </a:r>
            <a:r>
              <a:rPr lang="en-US" altLang="ja-JP" dirty="0"/>
              <a:t>7</a:t>
            </a:r>
            <a:r>
              <a:rPr lang="ja-JP" altLang="en-US" dirty="0"/>
              <a:t>はどう表現される？</a:t>
            </a:r>
            <a:endParaRPr lang="en-US" altLang="ja-JP" dirty="0"/>
          </a:p>
          <a:p>
            <a:r>
              <a:rPr lang="en-US" altLang="ja-JP" dirty="0"/>
              <a:t>Step-1 </a:t>
            </a:r>
            <a:r>
              <a:rPr lang="ja-JP" altLang="en-US" dirty="0"/>
              <a:t>まず７を２進数にする</a:t>
            </a:r>
            <a:endParaRPr lang="en-US" altLang="ja-JP" dirty="0"/>
          </a:p>
          <a:p>
            <a:pPr lvl="1"/>
            <a:r>
              <a:rPr lang="en-US" altLang="ja-JP" dirty="0"/>
              <a:t>00000111</a:t>
            </a:r>
          </a:p>
          <a:p>
            <a:r>
              <a:rPr lang="en-US" altLang="ja-JP" dirty="0"/>
              <a:t>Step-2 </a:t>
            </a:r>
            <a:r>
              <a:rPr lang="ja-JP" altLang="en-US" dirty="0"/>
              <a:t>これをビット反転する</a:t>
            </a:r>
            <a:endParaRPr lang="en-US" altLang="ja-JP" dirty="0"/>
          </a:p>
          <a:p>
            <a:pPr lvl="1"/>
            <a:r>
              <a:rPr lang="en-US" altLang="ja-JP" dirty="0"/>
              <a:t>11111000</a:t>
            </a:r>
          </a:p>
          <a:p>
            <a:r>
              <a:rPr lang="en-US" altLang="ja-JP" dirty="0"/>
              <a:t>Step-3 </a:t>
            </a:r>
            <a:r>
              <a:rPr lang="ja-JP" altLang="en-US" dirty="0"/>
              <a:t>最後に</a:t>
            </a:r>
            <a:r>
              <a:rPr lang="en-US" altLang="ja-JP" dirty="0"/>
              <a:t>+</a:t>
            </a:r>
            <a:r>
              <a:rPr lang="ja-JP" altLang="en-US" dirty="0"/>
              <a:t>１</a:t>
            </a:r>
            <a:endParaRPr lang="en-US" altLang="ja-JP" dirty="0"/>
          </a:p>
          <a:p>
            <a:pPr lvl="1"/>
            <a:r>
              <a:rPr lang="en-US" altLang="ja-JP" dirty="0"/>
              <a:t>11111001</a:t>
            </a:r>
          </a:p>
          <a:p>
            <a:r>
              <a:rPr lang="ja-JP" altLang="en-US" dirty="0"/>
              <a:t>これがー７！</a:t>
            </a:r>
            <a:r>
              <a:rPr lang="en-US" altLang="ja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72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正と負</a:t>
            </a:r>
            <a:r>
              <a:rPr lang="en-US" altLang="ja-JP" dirty="0"/>
              <a:t>(</a:t>
            </a:r>
            <a:r>
              <a:rPr lang="ja-JP" altLang="en-US" dirty="0"/>
              <a:t>２の補数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なんで２の補数でマイナスを表現するの？</a:t>
            </a:r>
            <a:endParaRPr lang="en-US" altLang="ja-JP" dirty="0"/>
          </a:p>
          <a:p>
            <a:r>
              <a:rPr lang="ja-JP" altLang="en-US" dirty="0"/>
              <a:t>今は理由は考えなくてよい！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57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10641-9B0C-4363-B132-0A76A6E3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正と負</a:t>
            </a:r>
            <a:r>
              <a:rPr lang="en-US" altLang="ja-JP" dirty="0"/>
              <a:t>(</a:t>
            </a:r>
            <a:r>
              <a:rPr lang="ja-JP" altLang="en-US" dirty="0"/>
              <a:t>練習問題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6858D9-6476-4A27-8D49-710020283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練習問題</a:t>
            </a:r>
            <a:endParaRPr lang="en-US" altLang="ja-JP" dirty="0"/>
          </a:p>
          <a:p>
            <a:r>
              <a:rPr lang="ja-JP" altLang="en-US" dirty="0"/>
              <a:t>次の数字を２の補数で表現しなさい。</a:t>
            </a:r>
            <a:endParaRPr lang="en-US" altLang="ja-JP" dirty="0"/>
          </a:p>
          <a:p>
            <a:r>
              <a:rPr lang="en-US" altLang="ja-JP" dirty="0"/>
              <a:t>Q1. </a:t>
            </a:r>
            <a:r>
              <a:rPr lang="ja-JP" altLang="en-US" dirty="0"/>
              <a:t>ー４</a:t>
            </a:r>
            <a:endParaRPr lang="en-US" altLang="ja-JP" dirty="0"/>
          </a:p>
          <a:p>
            <a:pPr lvl="1"/>
            <a:r>
              <a:rPr lang="en-US" altLang="ja-JP" dirty="0"/>
              <a:t>A1. 11111100</a:t>
            </a:r>
          </a:p>
          <a:p>
            <a:r>
              <a:rPr lang="en-US" altLang="ja-JP" dirty="0"/>
              <a:t>Q2.</a:t>
            </a:r>
            <a:r>
              <a:rPr lang="ja-JP" altLang="en-US" dirty="0"/>
              <a:t> ー８</a:t>
            </a:r>
            <a:endParaRPr lang="en-US" altLang="ja-JP" dirty="0"/>
          </a:p>
          <a:p>
            <a:pPr lvl="1"/>
            <a:r>
              <a:rPr lang="en-US" altLang="ja-JP" dirty="0"/>
              <a:t>A2. 11111000</a:t>
            </a:r>
          </a:p>
          <a:p>
            <a:r>
              <a:rPr lang="en-US" altLang="ja-JP" dirty="0"/>
              <a:t>Q3. </a:t>
            </a:r>
            <a:r>
              <a:rPr lang="ja-JP" altLang="en-US" dirty="0"/>
              <a:t>ー２５</a:t>
            </a:r>
            <a:endParaRPr lang="en-US" altLang="ja-JP" dirty="0"/>
          </a:p>
          <a:p>
            <a:pPr lvl="1"/>
            <a:r>
              <a:rPr lang="en-US" altLang="ja-JP" dirty="0"/>
              <a:t>A3. 11100111</a:t>
            </a:r>
          </a:p>
        </p:txBody>
      </p:sp>
    </p:spTree>
    <p:extLst>
      <p:ext uri="{BB962C8B-B14F-4D97-AF65-F5344CB8AC3E}">
        <p14:creationId xmlns:p14="http://schemas.microsoft.com/office/powerpoint/2010/main" val="13279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黒板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8_TF02804846_TF02804846" id="{4436BAE0-48AF-449B-8CA3-A5141FF91173}" vid="{360F2100-DD25-4B61-B5DA-FE6F78FFA181}"/>
    </a:ext>
  </a:extLst>
</a:theme>
</file>

<file path=ppt/theme/theme2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A0BA714BB07A1458CDBEA02B36F0689" ma:contentTypeVersion="5" ma:contentTypeDescription="新しいドキュメントを作成します。" ma:contentTypeScope="" ma:versionID="3f1cb1ab678b0e159c0be0e9e9728202">
  <xsd:schema xmlns:xsd="http://www.w3.org/2001/XMLSchema" xmlns:xs="http://www.w3.org/2001/XMLSchema" xmlns:p="http://schemas.microsoft.com/office/2006/metadata/properties" xmlns:ns3="c93f7202-1f51-4dad-810e-9299fbc1ddc9" xmlns:ns4="4411fabe-780e-45e3-bc98-397174801f46" targetNamespace="http://schemas.microsoft.com/office/2006/metadata/properties" ma:root="true" ma:fieldsID="1b56fc7516b4ae376cc0669ca8ad9585" ns3:_="" ns4:_="">
    <xsd:import namespace="c93f7202-1f51-4dad-810e-9299fbc1ddc9"/>
    <xsd:import namespace="4411fabe-780e-45e3-bc98-39717480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f7202-1f51-4dad-810e-9299fbc1d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1fabe-780e-45e3-bc98-39717480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95FAE-31E5-4CFC-A028-B5695C7209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A78B49-53EB-43B0-801D-2613773133D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9BC8F0-CB13-4212-953E-3F726DB7D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3f7202-1f51-4dad-810e-9299fbc1ddc9"/>
    <ds:schemaRef ds:uri="4411fabe-780e-45e3-bc98-39717480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黒板がデザインされた教育機関向けのプレゼンテーション (ワイド画面)</Template>
  <TotalTime>307</TotalTime>
  <Words>561</Words>
  <Application>Microsoft Office PowerPoint</Application>
  <PresentationFormat>ユーザー設定</PresentationFormat>
  <Paragraphs>77</Paragraphs>
  <Slides>12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Meiryo UI</vt:lpstr>
      <vt:lpstr>Arial</vt:lpstr>
      <vt:lpstr>Consolas</vt:lpstr>
      <vt:lpstr>黒板 16x9</vt:lpstr>
      <vt:lpstr>復習</vt:lpstr>
      <vt:lpstr>符号</vt:lpstr>
      <vt:lpstr>正と負</vt:lpstr>
      <vt:lpstr>正と負</vt:lpstr>
      <vt:lpstr>正と負(メモリでの表現)</vt:lpstr>
      <vt:lpstr>正と負(メモリでの表現)</vt:lpstr>
      <vt:lpstr>正と負(２の補数)</vt:lpstr>
      <vt:lpstr>正と負(２の補数)</vt:lpstr>
      <vt:lpstr>正と負(練習問題)</vt:lpstr>
      <vt:lpstr>正と負(なぜ２の補数を使うの？)</vt:lpstr>
      <vt:lpstr>正と負(ほんとに足し算で引き算ができるの？)</vt:lpstr>
      <vt:lpstr>正と負(引き算をやってみよう)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符号</dc:title>
  <dc:creator>隆行</dc:creator>
  <cp:lastModifiedBy>隆行</cp:lastModifiedBy>
  <cp:revision>4</cp:revision>
  <dcterms:created xsi:type="dcterms:W3CDTF">2020-05-25T08:07:03Z</dcterms:created>
  <dcterms:modified xsi:type="dcterms:W3CDTF">2020-05-26T03:00:31Z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0x0101005A0BA714BB07A1458CDBEA02B36F0689</vt:lpwstr>
  </property>
</Properties>
</file>