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B9E67-01E6-45C0-A0BC-E971F0088DD6}" v="9" dt="2020-07-09T06:52:47.806"/>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5" d="100"/>
          <a:sy n="85" d="100"/>
        </p:scale>
        <p:origin x="590" y="72"/>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隆行 清原" userId="1589905a6ba06c7a" providerId="LiveId" clId="{3F9B9E67-01E6-45C0-A0BC-E971F0088DD6}"/>
    <pc:docChg chg="modSld">
      <pc:chgData name="隆行 清原" userId="1589905a6ba06c7a" providerId="LiveId" clId="{3F9B9E67-01E6-45C0-A0BC-E971F0088DD6}" dt="2020-07-09T06:52:47.806" v="8" actId="20577"/>
      <pc:docMkLst>
        <pc:docMk/>
      </pc:docMkLst>
      <pc:sldChg chg="modSp modAnim">
        <pc:chgData name="隆行 清原" userId="1589905a6ba06c7a" providerId="LiveId" clId="{3F9B9E67-01E6-45C0-A0BC-E971F0088DD6}" dt="2020-07-09T06:52:47.806" v="8" actId="20577"/>
        <pc:sldMkLst>
          <pc:docMk/>
          <pc:sldMk cId="2595763227" sldId="310"/>
        </pc:sldMkLst>
        <pc:spChg chg="mod">
          <ac:chgData name="隆行 清原" userId="1589905a6ba06c7a" providerId="LiveId" clId="{3F9B9E67-01E6-45C0-A0BC-E971F0088DD6}" dt="2020-07-09T06:52:47.806" v="8" actId="20577"/>
          <ac:spMkLst>
            <pc:docMk/>
            <pc:sldMk cId="2595763227" sldId="310"/>
            <ac:spMk id="14" creationId="{00000000-0000-0000-0000-000000000000}"/>
          </ac:spMkLst>
        </pc:spChg>
      </pc:sldChg>
    </pc:docChg>
  </pc:docChgLst>
  <pc:docChgLst>
    <pc:chgData name="清原 隆行" userId="1589905a6ba06c7a" providerId="LiveId" clId="{68266B7F-4D73-4569-A662-DB0964829337}"/>
    <pc:docChg chg="undo custSel addSld delSld modSld sldOrd">
      <pc:chgData name="清原 隆行" userId="1589905a6ba06c7a" providerId="LiveId" clId="{68266B7F-4D73-4569-A662-DB0964829337}" dt="2020-05-25T14:11:47.347" v="1097" actId="2696"/>
      <pc:docMkLst>
        <pc:docMk/>
      </pc:docMkLst>
      <pc:sldChg chg="del">
        <pc:chgData name="清原 隆行" userId="1589905a6ba06c7a" providerId="LiveId" clId="{68266B7F-4D73-4569-A662-DB0964829337}" dt="2020-05-25T14:11:36.801" v="1092" actId="2696"/>
        <pc:sldMkLst>
          <pc:docMk/>
          <pc:sldMk cId="3847750985" sldId="258"/>
        </pc:sldMkLst>
      </pc:sldChg>
      <pc:sldChg chg="del">
        <pc:chgData name="清原 隆行" userId="1589905a6ba06c7a" providerId="LiveId" clId="{68266B7F-4D73-4569-A662-DB0964829337}" dt="2020-05-25T14:11:38.744" v="1093" actId="2696"/>
        <pc:sldMkLst>
          <pc:docMk/>
          <pc:sldMk cId="4135151317" sldId="260"/>
        </pc:sldMkLst>
      </pc:sldChg>
      <pc:sldChg chg="del">
        <pc:chgData name="清原 隆行" userId="1589905a6ba06c7a" providerId="LiveId" clId="{68266B7F-4D73-4569-A662-DB0964829337}" dt="2020-05-25T14:11:41.042" v="1094" actId="2696"/>
        <pc:sldMkLst>
          <pc:docMk/>
          <pc:sldMk cId="2215894925" sldId="261"/>
        </pc:sldMkLst>
      </pc:sldChg>
      <pc:sldChg chg="del">
        <pc:chgData name="清原 隆行" userId="1589905a6ba06c7a" providerId="LiveId" clId="{68266B7F-4D73-4569-A662-DB0964829337}" dt="2020-05-25T14:11:43.256" v="1095" actId="2696"/>
        <pc:sldMkLst>
          <pc:docMk/>
          <pc:sldMk cId="465021443" sldId="262"/>
        </pc:sldMkLst>
      </pc:sldChg>
      <pc:sldChg chg="del">
        <pc:chgData name="清原 隆行" userId="1589905a6ba06c7a" providerId="LiveId" clId="{68266B7F-4D73-4569-A662-DB0964829337}" dt="2020-05-25T14:11:45.344" v="1096" actId="2696"/>
        <pc:sldMkLst>
          <pc:docMk/>
          <pc:sldMk cId="1797304117" sldId="263"/>
        </pc:sldMkLst>
      </pc:sldChg>
      <pc:sldChg chg="del">
        <pc:chgData name="清原 隆行" userId="1589905a6ba06c7a" providerId="LiveId" clId="{68266B7F-4D73-4569-A662-DB0964829337}" dt="2020-05-25T14:11:47.347" v="1097" actId="2696"/>
        <pc:sldMkLst>
          <pc:docMk/>
          <pc:sldMk cId="1160959328" sldId="266"/>
        </pc:sldMkLst>
      </pc:sldChg>
      <pc:sldChg chg="del">
        <pc:chgData name="清原 隆行" userId="1589905a6ba06c7a" providerId="LiveId" clId="{68266B7F-4D73-4569-A662-DB0964829337}" dt="2020-05-25T14:11:24.074" v="1089" actId="2696"/>
        <pc:sldMkLst>
          <pc:docMk/>
          <pc:sldMk cId="3965807363" sldId="267"/>
        </pc:sldMkLst>
      </pc:sldChg>
      <pc:sldChg chg="del">
        <pc:chgData name="清原 隆行" userId="1589905a6ba06c7a" providerId="LiveId" clId="{68266B7F-4D73-4569-A662-DB0964829337}" dt="2020-05-25T14:11:27.933" v="1090" actId="2696"/>
        <pc:sldMkLst>
          <pc:docMk/>
          <pc:sldMk cId="223730991" sldId="268"/>
        </pc:sldMkLst>
      </pc:sldChg>
      <pc:sldChg chg="del">
        <pc:chgData name="清原 隆行" userId="1589905a6ba06c7a" providerId="LiveId" clId="{68266B7F-4D73-4569-A662-DB0964829337}" dt="2020-05-25T14:11:30.162" v="1091" actId="2696"/>
        <pc:sldMkLst>
          <pc:docMk/>
          <pc:sldMk cId="1989555738" sldId="269"/>
        </pc:sldMkLst>
      </pc:sldChg>
      <pc:sldChg chg="ord">
        <pc:chgData name="清原 隆行" userId="1589905a6ba06c7a" providerId="LiveId" clId="{68266B7F-4D73-4569-A662-DB0964829337}" dt="2020-05-25T13:03:11.909" v="1"/>
        <pc:sldMkLst>
          <pc:docMk/>
          <pc:sldMk cId="2260792404" sldId="276"/>
        </pc:sldMkLst>
      </pc:sldChg>
      <pc:sldChg chg="modSp add mod modAnim">
        <pc:chgData name="清原 隆行" userId="1589905a6ba06c7a" providerId="LiveId" clId="{68266B7F-4D73-4569-A662-DB0964829337}" dt="2020-05-25T13:07:14.515" v="541"/>
        <pc:sldMkLst>
          <pc:docMk/>
          <pc:sldMk cId="3303379539" sldId="277"/>
        </pc:sldMkLst>
        <pc:spChg chg="mod">
          <ac:chgData name="清原 隆行" userId="1589905a6ba06c7a" providerId="LiveId" clId="{68266B7F-4D73-4569-A662-DB0964829337}" dt="2020-05-25T13:04:40.173" v="62"/>
          <ac:spMkLst>
            <pc:docMk/>
            <pc:sldMk cId="3303379539" sldId="277"/>
            <ac:spMk id="2" creationId="{1A610641-9B0C-4363-B132-0A76A6E33BBC}"/>
          </ac:spMkLst>
        </pc:spChg>
        <pc:spChg chg="mod">
          <ac:chgData name="清原 隆行" userId="1589905a6ba06c7a" providerId="LiveId" clId="{68266B7F-4D73-4569-A662-DB0964829337}" dt="2020-05-25T13:07:14.515" v="541"/>
          <ac:spMkLst>
            <pc:docMk/>
            <pc:sldMk cId="3303379539" sldId="277"/>
            <ac:spMk id="3" creationId="{C46858D9-6476-4A27-8D49-710020283390}"/>
          </ac:spMkLst>
        </pc:spChg>
      </pc:sldChg>
      <pc:sldChg chg="modSp add mod modAnim">
        <pc:chgData name="清原 隆行" userId="1589905a6ba06c7a" providerId="LiveId" clId="{68266B7F-4D73-4569-A662-DB0964829337}" dt="2020-05-25T14:00:00.830" v="543" actId="20577"/>
        <pc:sldMkLst>
          <pc:docMk/>
          <pc:sldMk cId="4232430384" sldId="278"/>
        </pc:sldMkLst>
        <pc:spChg chg="mod">
          <ac:chgData name="清原 隆行" userId="1589905a6ba06c7a" providerId="LiveId" clId="{68266B7F-4D73-4569-A662-DB0964829337}" dt="2020-05-25T13:07:03.381" v="528" actId="20577"/>
          <ac:spMkLst>
            <pc:docMk/>
            <pc:sldMk cId="4232430384" sldId="278"/>
            <ac:spMk id="2" creationId="{1A610641-9B0C-4363-B132-0A76A6E33BBC}"/>
          </ac:spMkLst>
        </pc:spChg>
        <pc:spChg chg="mod">
          <ac:chgData name="清原 隆行" userId="1589905a6ba06c7a" providerId="LiveId" clId="{68266B7F-4D73-4569-A662-DB0964829337}" dt="2020-05-25T13:59:57.876" v="542" actId="20577"/>
          <ac:spMkLst>
            <pc:docMk/>
            <pc:sldMk cId="4232430384" sldId="278"/>
            <ac:spMk id="3" creationId="{C46858D9-6476-4A27-8D49-710020283390}"/>
          </ac:spMkLst>
        </pc:spChg>
      </pc:sldChg>
      <pc:sldChg chg="modSp add mod modAnim">
        <pc:chgData name="清原 隆行" userId="1589905a6ba06c7a" providerId="LiveId" clId="{68266B7F-4D73-4569-A662-DB0964829337}" dt="2020-05-25T14:10:30.839" v="1088" actId="207"/>
        <pc:sldMkLst>
          <pc:docMk/>
          <pc:sldMk cId="2916662844" sldId="279"/>
        </pc:sldMkLst>
        <pc:spChg chg="mod">
          <ac:chgData name="清原 隆行" userId="1589905a6ba06c7a" providerId="LiveId" clId="{68266B7F-4D73-4569-A662-DB0964829337}" dt="2020-05-25T14:05:46.731" v="570"/>
          <ac:spMkLst>
            <pc:docMk/>
            <pc:sldMk cId="2916662844" sldId="279"/>
            <ac:spMk id="2" creationId="{1A610641-9B0C-4363-B132-0A76A6E33BBC}"/>
          </ac:spMkLst>
        </pc:spChg>
        <pc:spChg chg="mod">
          <ac:chgData name="清原 隆行" userId="1589905a6ba06c7a" providerId="LiveId" clId="{68266B7F-4D73-4569-A662-DB0964829337}" dt="2020-05-25T14:10:30.839" v="1088" actId="207"/>
          <ac:spMkLst>
            <pc:docMk/>
            <pc:sldMk cId="2916662844" sldId="279"/>
            <ac:spMk id="3" creationId="{C46858D9-6476-4A27-8D49-710020283390}"/>
          </ac:spMkLst>
        </pc:spChg>
      </pc:sldChg>
    </pc:docChg>
  </pc:docChgLst>
  <pc:docChgLst>
    <pc:chgData name="隆行" userId="1589905a6ba06c7a" providerId="LiveId" clId="{2A8969A7-A330-4FBA-9B7B-769504CA24CB}"/>
    <pc:docChg chg="modSld">
      <pc:chgData name="隆行" userId="1589905a6ba06c7a" providerId="LiveId" clId="{2A8969A7-A330-4FBA-9B7B-769504CA24CB}" dt="2020-05-26T03:00:20.929" v="185" actId="20577"/>
      <pc:docMkLst>
        <pc:docMk/>
      </pc:docMkLst>
      <pc:sldChg chg="modSp">
        <pc:chgData name="隆行" userId="1589905a6ba06c7a" providerId="LiveId" clId="{2A8969A7-A330-4FBA-9B7B-769504CA24CB}" dt="2020-05-26T00:59:32.725" v="70"/>
        <pc:sldMkLst>
          <pc:docMk/>
          <pc:sldMk cId="2128536031" sldId="257"/>
        </pc:sldMkLst>
        <pc:spChg chg="mod">
          <ac:chgData name="隆行" userId="1589905a6ba06c7a" providerId="LiveId" clId="{2A8969A7-A330-4FBA-9B7B-769504CA24CB}" dt="2020-05-26T00:59:32.725" v="70"/>
          <ac:spMkLst>
            <pc:docMk/>
            <pc:sldMk cId="2128536031" sldId="257"/>
            <ac:spMk id="14" creationId="{00000000-0000-0000-0000-000000000000}"/>
          </ac:spMkLst>
        </pc:spChg>
      </pc:sldChg>
      <pc:sldChg chg="modSp">
        <pc:chgData name="隆行" userId="1589905a6ba06c7a" providerId="LiveId" clId="{2A8969A7-A330-4FBA-9B7B-769504CA24CB}" dt="2020-05-26T00:04:27.038" v="3"/>
        <pc:sldMkLst>
          <pc:docMk/>
          <pc:sldMk cId="4195876166" sldId="270"/>
        </pc:sldMkLst>
        <pc:spChg chg="mod">
          <ac:chgData name="隆行" userId="1589905a6ba06c7a" providerId="LiveId" clId="{2A8969A7-A330-4FBA-9B7B-769504CA24CB}" dt="2020-05-26T00:04:27.038" v="3"/>
          <ac:spMkLst>
            <pc:docMk/>
            <pc:sldMk cId="4195876166" sldId="270"/>
            <ac:spMk id="14" creationId="{00000000-0000-0000-0000-000000000000}"/>
          </ac:spMkLst>
        </pc:spChg>
      </pc:sldChg>
      <pc:sldChg chg="modSp modAnim">
        <pc:chgData name="隆行" userId="1589905a6ba06c7a" providerId="LiveId" clId="{2A8969A7-A330-4FBA-9B7B-769504CA24CB}" dt="2020-05-26T03:00:20.929" v="185" actId="20577"/>
        <pc:sldMkLst>
          <pc:docMk/>
          <pc:sldMk cId="2916662844" sldId="279"/>
        </pc:sldMkLst>
        <pc:spChg chg="mod">
          <ac:chgData name="隆行" userId="1589905a6ba06c7a" providerId="LiveId" clId="{2A8969A7-A330-4FBA-9B7B-769504CA24CB}" dt="2020-05-26T03:00:20.929" v="185" actId="20577"/>
          <ac:spMkLst>
            <pc:docMk/>
            <pc:sldMk cId="2916662844" sldId="279"/>
            <ac:spMk id="3" creationId="{C46858D9-6476-4A27-8D49-710020283390}"/>
          </ac:spMkLst>
        </pc:spChg>
      </pc:sldChg>
    </pc:docChg>
  </pc:docChgLst>
  <pc:docChgLst>
    <pc:chgData name="清原 隆行" userId="1589905a6ba06c7a" providerId="LiveId" clId="{03746008-BBFF-4BD7-9140-385E6A00BF3F}"/>
    <pc:docChg chg="undo custSel addSld delSld modSld">
      <pc:chgData name="清原 隆行" userId="1589905a6ba06c7a" providerId="LiveId" clId="{03746008-BBFF-4BD7-9140-385E6A00BF3F}" dt="2020-06-10T16:41:44.764" v="5198" actId="20577"/>
      <pc:docMkLst>
        <pc:docMk/>
      </pc:docMkLst>
      <pc:sldChg chg="modSp mod">
        <pc:chgData name="清原 隆行" userId="1589905a6ba06c7a" providerId="LiveId" clId="{03746008-BBFF-4BD7-9140-385E6A00BF3F}" dt="2020-06-10T15:02:59.775" v="16"/>
        <pc:sldMkLst>
          <pc:docMk/>
          <pc:sldMk cId="1920111014" sldId="256"/>
        </pc:sldMkLst>
        <pc:spChg chg="mod">
          <ac:chgData name="清原 隆行" userId="1589905a6ba06c7a" providerId="LiveId" clId="{03746008-BBFF-4BD7-9140-385E6A00BF3F}" dt="2020-06-10T15:02:59.775" v="16"/>
          <ac:spMkLst>
            <pc:docMk/>
            <pc:sldMk cId="1920111014" sldId="256"/>
            <ac:spMk id="2" creationId="{00000000-0000-0000-0000-000000000000}"/>
          </ac:spMkLst>
        </pc:spChg>
      </pc:sldChg>
      <pc:sldChg chg="modSp mod modAnim">
        <pc:chgData name="清原 隆行" userId="1589905a6ba06c7a" providerId="LiveId" clId="{03746008-BBFF-4BD7-9140-385E6A00BF3F}" dt="2020-06-10T15:11:11.352" v="400"/>
        <pc:sldMkLst>
          <pc:docMk/>
          <pc:sldMk cId="2128536031" sldId="257"/>
        </pc:sldMkLst>
        <pc:spChg chg="mod">
          <ac:chgData name="清原 隆行" userId="1589905a6ba06c7a" providerId="LiveId" clId="{03746008-BBFF-4BD7-9140-385E6A00BF3F}" dt="2020-06-10T15:09:13.404" v="88"/>
          <ac:spMkLst>
            <pc:docMk/>
            <pc:sldMk cId="2128536031" sldId="257"/>
            <ac:spMk id="13" creationId="{00000000-0000-0000-0000-000000000000}"/>
          </ac:spMkLst>
        </pc:spChg>
        <pc:spChg chg="mod">
          <ac:chgData name="清原 隆行" userId="1589905a6ba06c7a" providerId="LiveId" clId="{03746008-BBFF-4BD7-9140-385E6A00BF3F}" dt="2020-06-10T15:11:11.352" v="400"/>
          <ac:spMkLst>
            <pc:docMk/>
            <pc:sldMk cId="2128536031" sldId="257"/>
            <ac:spMk id="14" creationId="{00000000-0000-0000-0000-000000000000}"/>
          </ac:spMkLst>
        </pc:spChg>
      </pc:sldChg>
      <pc:sldChg chg="modSp mod modAnim">
        <pc:chgData name="清原 隆行" userId="1589905a6ba06c7a" providerId="LiveId" clId="{03746008-BBFF-4BD7-9140-385E6A00BF3F}" dt="2020-06-10T16:39:32.937" v="5015"/>
        <pc:sldMkLst>
          <pc:docMk/>
          <pc:sldMk cId="4195876166" sldId="270"/>
        </pc:sldMkLst>
        <pc:spChg chg="mod">
          <ac:chgData name="清原 隆行" userId="1589905a6ba06c7a" providerId="LiveId" clId="{03746008-BBFF-4BD7-9140-385E6A00BF3F}" dt="2020-06-10T16:39:29.283" v="5005"/>
          <ac:spMkLst>
            <pc:docMk/>
            <pc:sldMk cId="4195876166" sldId="270"/>
            <ac:spMk id="13" creationId="{00000000-0000-0000-0000-000000000000}"/>
          </ac:spMkLst>
        </pc:spChg>
        <pc:spChg chg="mod">
          <ac:chgData name="清原 隆行" userId="1589905a6ba06c7a" providerId="LiveId" clId="{03746008-BBFF-4BD7-9140-385E6A00BF3F}" dt="2020-06-10T16:39:32.937" v="5015"/>
          <ac:spMkLst>
            <pc:docMk/>
            <pc:sldMk cId="4195876166" sldId="270"/>
            <ac:spMk id="14" creationId="{00000000-0000-0000-0000-000000000000}"/>
          </ac:spMkLst>
        </pc:spChg>
      </pc:sldChg>
      <pc:sldChg chg="modSp mod modAnim">
        <pc:chgData name="清原 隆行" userId="1589905a6ba06c7a" providerId="LiveId" clId="{03746008-BBFF-4BD7-9140-385E6A00BF3F}" dt="2020-06-10T16:39:47.203" v="5038"/>
        <pc:sldMkLst>
          <pc:docMk/>
          <pc:sldMk cId="3786701108" sldId="271"/>
        </pc:sldMkLst>
        <pc:spChg chg="mod">
          <ac:chgData name="清原 隆行" userId="1589905a6ba06c7a" providerId="LiveId" clId="{03746008-BBFF-4BD7-9140-385E6A00BF3F}" dt="2020-06-10T15:44:04.584" v="2343"/>
          <ac:spMkLst>
            <pc:docMk/>
            <pc:sldMk cId="3786701108" sldId="271"/>
            <ac:spMk id="2" creationId="{1A610641-9B0C-4363-B132-0A76A6E33BBC}"/>
          </ac:spMkLst>
        </pc:spChg>
        <pc:spChg chg="mod">
          <ac:chgData name="清原 隆行" userId="1589905a6ba06c7a" providerId="LiveId" clId="{03746008-BBFF-4BD7-9140-385E6A00BF3F}" dt="2020-06-10T16:39:47.203" v="5038"/>
          <ac:spMkLst>
            <pc:docMk/>
            <pc:sldMk cId="3786701108" sldId="271"/>
            <ac:spMk id="3" creationId="{C46858D9-6476-4A27-8D49-710020283390}"/>
          </ac:spMkLst>
        </pc:spChg>
      </pc:sldChg>
      <pc:sldChg chg="modSp mod modAnim">
        <pc:chgData name="清原 隆行" userId="1589905a6ba06c7a" providerId="LiveId" clId="{03746008-BBFF-4BD7-9140-385E6A00BF3F}" dt="2020-06-10T16:40:12.256" v="5091"/>
        <pc:sldMkLst>
          <pc:docMk/>
          <pc:sldMk cId="2128840524" sldId="272"/>
        </pc:sldMkLst>
        <pc:spChg chg="mod">
          <ac:chgData name="清原 隆行" userId="1589905a6ba06c7a" providerId="LiveId" clId="{03746008-BBFF-4BD7-9140-385E6A00BF3F}" dt="2020-06-10T16:40:06.404" v="5081"/>
          <ac:spMkLst>
            <pc:docMk/>
            <pc:sldMk cId="2128840524" sldId="272"/>
            <ac:spMk id="2" creationId="{1A610641-9B0C-4363-B132-0A76A6E33BBC}"/>
          </ac:spMkLst>
        </pc:spChg>
        <pc:spChg chg="mod">
          <ac:chgData name="清原 隆行" userId="1589905a6ba06c7a" providerId="LiveId" clId="{03746008-BBFF-4BD7-9140-385E6A00BF3F}" dt="2020-06-10T16:40:12.256" v="5091"/>
          <ac:spMkLst>
            <pc:docMk/>
            <pc:sldMk cId="2128840524" sldId="272"/>
            <ac:spMk id="3" creationId="{C46858D9-6476-4A27-8D49-710020283390}"/>
          </ac:spMkLst>
        </pc:spChg>
      </pc:sldChg>
      <pc:sldChg chg="modSp mod modAnim">
        <pc:chgData name="清原 隆行" userId="1589905a6ba06c7a" providerId="LiveId" clId="{03746008-BBFF-4BD7-9140-385E6A00BF3F}" dt="2020-06-10T15:53:45.656" v="2827" actId="20577"/>
        <pc:sldMkLst>
          <pc:docMk/>
          <pc:sldMk cId="3345723143" sldId="273"/>
        </pc:sldMkLst>
        <pc:spChg chg="mod">
          <ac:chgData name="清原 隆行" userId="1589905a6ba06c7a" providerId="LiveId" clId="{03746008-BBFF-4BD7-9140-385E6A00BF3F}" dt="2020-06-10T15:46:29.592" v="2371"/>
          <ac:spMkLst>
            <pc:docMk/>
            <pc:sldMk cId="3345723143" sldId="273"/>
            <ac:spMk id="2" creationId="{1A610641-9B0C-4363-B132-0A76A6E33BBC}"/>
          </ac:spMkLst>
        </pc:spChg>
        <pc:spChg chg="mod">
          <ac:chgData name="清原 隆行" userId="1589905a6ba06c7a" providerId="LiveId" clId="{03746008-BBFF-4BD7-9140-385E6A00BF3F}" dt="2020-06-10T15:53:45.656" v="2827" actId="20577"/>
          <ac:spMkLst>
            <pc:docMk/>
            <pc:sldMk cId="3345723143" sldId="273"/>
            <ac:spMk id="3" creationId="{C46858D9-6476-4A27-8D49-710020283390}"/>
          </ac:spMkLst>
        </pc:spChg>
      </pc:sldChg>
      <pc:sldChg chg="modSp del modAnim">
        <pc:chgData name="清原 隆行" userId="1589905a6ba06c7a" providerId="LiveId" clId="{03746008-BBFF-4BD7-9140-385E6A00BF3F}" dt="2020-06-10T16:31:23.497" v="4696" actId="2696"/>
        <pc:sldMkLst>
          <pc:docMk/>
          <pc:sldMk cId="3765704463" sldId="274"/>
        </pc:sldMkLst>
        <pc:spChg chg="mod">
          <ac:chgData name="清原 隆行" userId="1589905a6ba06c7a" providerId="LiveId" clId="{03746008-BBFF-4BD7-9140-385E6A00BF3F}" dt="2020-06-10T16:25:33.169" v="3971" actId="5793"/>
          <ac:spMkLst>
            <pc:docMk/>
            <pc:sldMk cId="3765704463" sldId="274"/>
            <ac:spMk id="3" creationId="{C46858D9-6476-4A27-8D49-710020283390}"/>
          </ac:spMkLst>
        </pc:spChg>
      </pc:sldChg>
      <pc:sldChg chg="del">
        <pc:chgData name="清原 隆行" userId="1589905a6ba06c7a" providerId="LiveId" clId="{03746008-BBFF-4BD7-9140-385E6A00BF3F}" dt="2020-06-10T16:31:25.824" v="4697" actId="2696"/>
        <pc:sldMkLst>
          <pc:docMk/>
          <pc:sldMk cId="1327939723" sldId="275"/>
        </pc:sldMkLst>
      </pc:sldChg>
      <pc:sldChg chg="del">
        <pc:chgData name="清原 隆行" userId="1589905a6ba06c7a" providerId="LiveId" clId="{03746008-BBFF-4BD7-9140-385E6A00BF3F}" dt="2020-06-10T15:02:55.731" v="0" actId="2696"/>
        <pc:sldMkLst>
          <pc:docMk/>
          <pc:sldMk cId="2260792404" sldId="276"/>
        </pc:sldMkLst>
      </pc:sldChg>
      <pc:sldChg chg="del">
        <pc:chgData name="清原 隆行" userId="1589905a6ba06c7a" providerId="LiveId" clId="{03746008-BBFF-4BD7-9140-385E6A00BF3F}" dt="2020-06-10T16:31:27.658" v="4698" actId="2696"/>
        <pc:sldMkLst>
          <pc:docMk/>
          <pc:sldMk cId="3303379539" sldId="277"/>
        </pc:sldMkLst>
      </pc:sldChg>
      <pc:sldChg chg="del">
        <pc:chgData name="清原 隆行" userId="1589905a6ba06c7a" providerId="LiveId" clId="{03746008-BBFF-4BD7-9140-385E6A00BF3F}" dt="2020-06-10T16:31:29.300" v="4699" actId="2696"/>
        <pc:sldMkLst>
          <pc:docMk/>
          <pc:sldMk cId="4232430384" sldId="278"/>
        </pc:sldMkLst>
      </pc:sldChg>
      <pc:sldChg chg="del">
        <pc:chgData name="清原 隆行" userId="1589905a6ba06c7a" providerId="LiveId" clId="{03746008-BBFF-4BD7-9140-385E6A00BF3F}" dt="2020-06-10T16:31:31.258" v="4700" actId="2696"/>
        <pc:sldMkLst>
          <pc:docMk/>
          <pc:sldMk cId="2916662844" sldId="279"/>
        </pc:sldMkLst>
      </pc:sldChg>
      <pc:sldChg chg="addSp modSp add mod modAnim">
        <pc:chgData name="清原 隆行" userId="1589905a6ba06c7a" providerId="LiveId" clId="{03746008-BBFF-4BD7-9140-385E6A00BF3F}" dt="2020-06-10T16:39:40.518" v="5028"/>
        <pc:sldMkLst>
          <pc:docMk/>
          <pc:sldMk cId="892526672" sldId="280"/>
        </pc:sldMkLst>
        <pc:spChg chg="mod">
          <ac:chgData name="清原 隆行" userId="1589905a6ba06c7a" providerId="LiveId" clId="{03746008-BBFF-4BD7-9140-385E6A00BF3F}" dt="2020-06-10T16:39:40.518" v="5028"/>
          <ac:spMkLst>
            <pc:docMk/>
            <pc:sldMk cId="892526672" sldId="280"/>
            <ac:spMk id="13" creationId="{00000000-0000-0000-0000-000000000000}"/>
          </ac:spMkLst>
        </pc:spChg>
        <pc:spChg chg="mod">
          <ac:chgData name="清原 隆行" userId="1589905a6ba06c7a" providerId="LiveId" clId="{03746008-BBFF-4BD7-9140-385E6A00BF3F}" dt="2020-06-10T15:19:01.572" v="1133" actId="5793"/>
          <ac:spMkLst>
            <pc:docMk/>
            <pc:sldMk cId="892526672" sldId="280"/>
            <ac:spMk id="14" creationId="{00000000-0000-0000-0000-000000000000}"/>
          </ac:spMkLst>
        </pc:spChg>
        <pc:picChg chg="add mod">
          <ac:chgData name="清原 隆行" userId="1589905a6ba06c7a" providerId="LiveId" clId="{03746008-BBFF-4BD7-9140-385E6A00BF3F}" dt="2020-06-10T15:19:20.029" v="1137" actId="14100"/>
          <ac:picMkLst>
            <pc:docMk/>
            <pc:sldMk cId="892526672" sldId="280"/>
            <ac:picMk id="3" creationId="{06BB18ED-6D5C-4DE8-93A2-DEC3F2936EE5}"/>
          </ac:picMkLst>
        </pc:picChg>
      </pc:sldChg>
      <pc:sldChg chg="modSp add">
        <pc:chgData name="清原 隆行" userId="1589905a6ba06c7a" providerId="LiveId" clId="{03746008-BBFF-4BD7-9140-385E6A00BF3F}" dt="2020-06-10T16:39:57.301" v="5061"/>
        <pc:sldMkLst>
          <pc:docMk/>
          <pc:sldMk cId="2185749142" sldId="281"/>
        </pc:sldMkLst>
        <pc:spChg chg="mod">
          <ac:chgData name="清原 隆行" userId="1589905a6ba06c7a" providerId="LiveId" clId="{03746008-BBFF-4BD7-9140-385E6A00BF3F}" dt="2020-06-10T16:39:57.301" v="5061"/>
          <ac:spMkLst>
            <pc:docMk/>
            <pc:sldMk cId="2185749142" sldId="281"/>
            <ac:spMk id="3" creationId="{C46858D9-6476-4A27-8D49-710020283390}"/>
          </ac:spMkLst>
        </pc:spChg>
      </pc:sldChg>
      <pc:sldChg chg="addSp modSp add mod modAnim">
        <pc:chgData name="清原 隆行" userId="1589905a6ba06c7a" providerId="LiveId" clId="{03746008-BBFF-4BD7-9140-385E6A00BF3F}" dt="2020-06-10T16:40:35.756" v="5152"/>
        <pc:sldMkLst>
          <pc:docMk/>
          <pc:sldMk cId="157843785" sldId="282"/>
        </pc:sldMkLst>
        <pc:spChg chg="mod">
          <ac:chgData name="清原 隆行" userId="1589905a6ba06c7a" providerId="LiveId" clId="{03746008-BBFF-4BD7-9140-385E6A00BF3F}" dt="2020-06-10T16:40:25.217" v="5125"/>
          <ac:spMkLst>
            <pc:docMk/>
            <pc:sldMk cId="157843785" sldId="282"/>
            <ac:spMk id="2" creationId="{1A610641-9B0C-4363-B132-0A76A6E33BBC}"/>
          </ac:spMkLst>
        </pc:spChg>
        <pc:spChg chg="mod">
          <ac:chgData name="清原 隆行" userId="1589905a6ba06c7a" providerId="LiveId" clId="{03746008-BBFF-4BD7-9140-385E6A00BF3F}" dt="2020-06-10T16:40:35.756" v="5152"/>
          <ac:spMkLst>
            <pc:docMk/>
            <pc:sldMk cId="157843785" sldId="282"/>
            <ac:spMk id="3" creationId="{C46858D9-6476-4A27-8D49-710020283390}"/>
          </ac:spMkLst>
        </pc:spChg>
        <pc:picChg chg="add mod">
          <ac:chgData name="清原 隆行" userId="1589905a6ba06c7a" providerId="LiveId" clId="{03746008-BBFF-4BD7-9140-385E6A00BF3F}" dt="2020-06-10T15:38:56.369" v="2090" actId="14100"/>
          <ac:picMkLst>
            <pc:docMk/>
            <pc:sldMk cId="157843785" sldId="282"/>
            <ac:picMk id="5" creationId="{21CBD9B2-DA43-4759-A30D-158537F94BE1}"/>
          </ac:picMkLst>
        </pc:picChg>
      </pc:sldChg>
      <pc:sldChg chg="addSp delSp modSp add mod modAnim">
        <pc:chgData name="清原 隆行" userId="1589905a6ba06c7a" providerId="LiveId" clId="{03746008-BBFF-4BD7-9140-385E6A00BF3F}" dt="2020-06-10T16:40:40.579" v="5162"/>
        <pc:sldMkLst>
          <pc:docMk/>
          <pc:sldMk cId="1346594412" sldId="283"/>
        </pc:sldMkLst>
        <pc:spChg chg="mod">
          <ac:chgData name="清原 隆行" userId="1589905a6ba06c7a" providerId="LiveId" clId="{03746008-BBFF-4BD7-9140-385E6A00BF3F}" dt="2020-06-10T15:44:10.808" v="2347"/>
          <ac:spMkLst>
            <pc:docMk/>
            <pc:sldMk cId="1346594412" sldId="283"/>
            <ac:spMk id="2" creationId="{1A610641-9B0C-4363-B132-0A76A6E33BBC}"/>
          </ac:spMkLst>
        </pc:spChg>
        <pc:spChg chg="mod">
          <ac:chgData name="清原 隆行" userId="1589905a6ba06c7a" providerId="LiveId" clId="{03746008-BBFF-4BD7-9140-385E6A00BF3F}" dt="2020-06-10T16:40:40.579" v="5162"/>
          <ac:spMkLst>
            <pc:docMk/>
            <pc:sldMk cId="1346594412" sldId="283"/>
            <ac:spMk id="3" creationId="{C46858D9-6476-4A27-8D49-710020283390}"/>
          </ac:spMkLst>
        </pc:spChg>
        <pc:picChg chg="del">
          <ac:chgData name="清原 隆行" userId="1589905a6ba06c7a" providerId="LiveId" clId="{03746008-BBFF-4BD7-9140-385E6A00BF3F}" dt="2020-06-10T15:43:37.861" v="2333" actId="478"/>
          <ac:picMkLst>
            <pc:docMk/>
            <pc:sldMk cId="1346594412" sldId="283"/>
            <ac:picMk id="5" creationId="{21CBD9B2-DA43-4759-A30D-158537F94BE1}"/>
          </ac:picMkLst>
        </pc:picChg>
        <pc:picChg chg="add mod">
          <ac:chgData name="清原 隆行" userId="1589905a6ba06c7a" providerId="LiveId" clId="{03746008-BBFF-4BD7-9140-385E6A00BF3F}" dt="2020-06-10T15:43:48.138" v="2336" actId="27614"/>
          <ac:picMkLst>
            <pc:docMk/>
            <pc:sldMk cId="1346594412" sldId="283"/>
            <ac:picMk id="6" creationId="{453F6E39-C5D7-473A-9D44-2707D915AD4E}"/>
          </ac:picMkLst>
        </pc:picChg>
      </pc:sldChg>
      <pc:sldChg chg="addSp delSp modSp add mod">
        <pc:chgData name="清原 隆行" userId="1589905a6ba06c7a" providerId="LiveId" clId="{03746008-BBFF-4BD7-9140-385E6A00BF3F}" dt="2020-06-10T16:40:44.864" v="5172"/>
        <pc:sldMkLst>
          <pc:docMk/>
          <pc:sldMk cId="2932255479" sldId="284"/>
        </pc:sldMkLst>
        <pc:spChg chg="mod">
          <ac:chgData name="清原 隆行" userId="1589905a6ba06c7a" providerId="LiveId" clId="{03746008-BBFF-4BD7-9140-385E6A00BF3F}" dt="2020-06-10T15:44:19.234" v="2352"/>
          <ac:spMkLst>
            <pc:docMk/>
            <pc:sldMk cId="2932255479" sldId="284"/>
            <ac:spMk id="2" creationId="{1A610641-9B0C-4363-B132-0A76A6E33BBC}"/>
          </ac:spMkLst>
        </pc:spChg>
        <pc:spChg chg="mod">
          <ac:chgData name="清原 隆行" userId="1589905a6ba06c7a" providerId="LiveId" clId="{03746008-BBFF-4BD7-9140-385E6A00BF3F}" dt="2020-06-10T16:40:44.864" v="5172"/>
          <ac:spMkLst>
            <pc:docMk/>
            <pc:sldMk cId="2932255479" sldId="284"/>
            <ac:spMk id="3" creationId="{C46858D9-6476-4A27-8D49-710020283390}"/>
          </ac:spMkLst>
        </pc:spChg>
        <pc:picChg chg="add mod">
          <ac:chgData name="清原 隆行" userId="1589905a6ba06c7a" providerId="LiveId" clId="{03746008-BBFF-4BD7-9140-385E6A00BF3F}" dt="2020-06-10T15:45:24.738" v="2355" actId="27614"/>
          <ac:picMkLst>
            <pc:docMk/>
            <pc:sldMk cId="2932255479" sldId="284"/>
            <ac:picMk id="5" creationId="{F79CBC19-E472-41E7-89F4-75487B0037EC}"/>
          </ac:picMkLst>
        </pc:picChg>
        <pc:picChg chg="del">
          <ac:chgData name="清原 隆行" userId="1589905a6ba06c7a" providerId="LiveId" clId="{03746008-BBFF-4BD7-9140-385E6A00BF3F}" dt="2020-06-10T15:45:15.533" v="2353" actId="478"/>
          <ac:picMkLst>
            <pc:docMk/>
            <pc:sldMk cId="2932255479" sldId="284"/>
            <ac:picMk id="6" creationId="{453F6E39-C5D7-473A-9D44-2707D915AD4E}"/>
          </ac:picMkLst>
        </pc:picChg>
      </pc:sldChg>
      <pc:sldChg chg="modSp add mod modAnim">
        <pc:chgData name="清原 隆行" userId="1589905a6ba06c7a" providerId="LiveId" clId="{03746008-BBFF-4BD7-9140-385E6A00BF3F}" dt="2020-06-10T16:15:02.960" v="3166" actId="20577"/>
        <pc:sldMkLst>
          <pc:docMk/>
          <pc:sldMk cId="1952683225" sldId="285"/>
        </pc:sldMkLst>
        <pc:spChg chg="mod">
          <ac:chgData name="清原 隆行" userId="1589905a6ba06c7a" providerId="LiveId" clId="{03746008-BBFF-4BD7-9140-385E6A00BF3F}" dt="2020-06-10T16:13:25.986" v="2849" actId="20577"/>
          <ac:spMkLst>
            <pc:docMk/>
            <pc:sldMk cId="1952683225" sldId="285"/>
            <ac:spMk id="2" creationId="{1A610641-9B0C-4363-B132-0A76A6E33BBC}"/>
          </ac:spMkLst>
        </pc:spChg>
        <pc:spChg chg="mod">
          <ac:chgData name="清原 隆行" userId="1589905a6ba06c7a" providerId="LiveId" clId="{03746008-BBFF-4BD7-9140-385E6A00BF3F}" dt="2020-06-10T16:15:02.960" v="3166" actId="20577"/>
          <ac:spMkLst>
            <pc:docMk/>
            <pc:sldMk cId="1952683225" sldId="285"/>
            <ac:spMk id="3" creationId="{C46858D9-6476-4A27-8D49-710020283390}"/>
          </ac:spMkLst>
        </pc:spChg>
      </pc:sldChg>
      <pc:sldChg chg="modSp add modAnim">
        <pc:chgData name="清原 隆行" userId="1589905a6ba06c7a" providerId="LiveId" clId="{03746008-BBFF-4BD7-9140-385E6A00BF3F}" dt="2020-06-10T16:20:49.663" v="3685" actId="5793"/>
        <pc:sldMkLst>
          <pc:docMk/>
          <pc:sldMk cId="1603509707" sldId="286"/>
        </pc:sldMkLst>
        <pc:spChg chg="mod">
          <ac:chgData name="清原 隆行" userId="1589905a6ba06c7a" providerId="LiveId" clId="{03746008-BBFF-4BD7-9140-385E6A00BF3F}" dt="2020-06-10T16:20:49.663" v="3685" actId="5793"/>
          <ac:spMkLst>
            <pc:docMk/>
            <pc:sldMk cId="1603509707" sldId="286"/>
            <ac:spMk id="3" creationId="{C46858D9-6476-4A27-8D49-710020283390}"/>
          </ac:spMkLst>
        </pc:spChg>
      </pc:sldChg>
      <pc:sldChg chg="modSp add modAnim">
        <pc:chgData name="清原 隆行" userId="1589905a6ba06c7a" providerId="LiveId" clId="{03746008-BBFF-4BD7-9140-385E6A00BF3F}" dt="2020-06-10T16:25:04.935" v="3935"/>
        <pc:sldMkLst>
          <pc:docMk/>
          <pc:sldMk cId="2977970428" sldId="287"/>
        </pc:sldMkLst>
        <pc:spChg chg="mod">
          <ac:chgData name="清原 隆行" userId="1589905a6ba06c7a" providerId="LiveId" clId="{03746008-BBFF-4BD7-9140-385E6A00BF3F}" dt="2020-06-10T16:25:04.935" v="3935"/>
          <ac:spMkLst>
            <pc:docMk/>
            <pc:sldMk cId="2977970428" sldId="287"/>
            <ac:spMk id="3" creationId="{C46858D9-6476-4A27-8D49-710020283390}"/>
          </ac:spMkLst>
        </pc:spChg>
      </pc:sldChg>
      <pc:sldChg chg="modSp add modAnim">
        <pc:chgData name="清原 隆行" userId="1589905a6ba06c7a" providerId="LiveId" clId="{03746008-BBFF-4BD7-9140-385E6A00BF3F}" dt="2020-06-10T16:30:57.530" v="4695"/>
        <pc:sldMkLst>
          <pc:docMk/>
          <pc:sldMk cId="3045449861" sldId="288"/>
        </pc:sldMkLst>
        <pc:spChg chg="mod">
          <ac:chgData name="清原 隆行" userId="1589905a6ba06c7a" providerId="LiveId" clId="{03746008-BBFF-4BD7-9140-385E6A00BF3F}" dt="2020-06-10T16:30:57.530" v="4695"/>
          <ac:spMkLst>
            <pc:docMk/>
            <pc:sldMk cId="3045449861" sldId="288"/>
            <ac:spMk id="3" creationId="{C46858D9-6476-4A27-8D49-710020283390}"/>
          </ac:spMkLst>
        </pc:spChg>
      </pc:sldChg>
      <pc:sldChg chg="addSp modSp add mod modAnim">
        <pc:chgData name="清原 隆行" userId="1589905a6ba06c7a" providerId="LiveId" clId="{03746008-BBFF-4BD7-9140-385E6A00BF3F}" dt="2020-06-10T16:41:44.764" v="5198" actId="20577"/>
        <pc:sldMkLst>
          <pc:docMk/>
          <pc:sldMk cId="498448502" sldId="289"/>
        </pc:sldMkLst>
        <pc:spChg chg="mod">
          <ac:chgData name="清原 隆行" userId="1589905a6ba06c7a" providerId="LiveId" clId="{03746008-BBFF-4BD7-9140-385E6A00BF3F}" dt="2020-06-10T16:33:10.704" v="4719"/>
          <ac:spMkLst>
            <pc:docMk/>
            <pc:sldMk cId="498448502" sldId="289"/>
            <ac:spMk id="2" creationId="{1A610641-9B0C-4363-B132-0A76A6E33BBC}"/>
          </ac:spMkLst>
        </pc:spChg>
        <pc:spChg chg="mod">
          <ac:chgData name="清原 隆行" userId="1589905a6ba06c7a" providerId="LiveId" clId="{03746008-BBFF-4BD7-9140-385E6A00BF3F}" dt="2020-06-10T16:41:44.764" v="5198" actId="20577"/>
          <ac:spMkLst>
            <pc:docMk/>
            <pc:sldMk cId="498448502" sldId="289"/>
            <ac:spMk id="3" creationId="{C46858D9-6476-4A27-8D49-710020283390}"/>
          </ac:spMkLst>
        </pc:spChg>
        <pc:picChg chg="add mod">
          <ac:chgData name="清原 隆行" userId="1589905a6ba06c7a" providerId="LiveId" clId="{03746008-BBFF-4BD7-9140-385E6A00BF3F}" dt="2020-06-10T16:37:15.292" v="4991" actId="14100"/>
          <ac:picMkLst>
            <pc:docMk/>
            <pc:sldMk cId="498448502" sldId="289"/>
            <ac:picMk id="5" creationId="{A294C040-BB49-4F0A-8A31-02F5BF22E9C3}"/>
          </ac:picMkLst>
        </pc:picChg>
      </pc:sldChg>
      <pc:sldChg chg="add del">
        <pc:chgData name="清原 隆行" userId="1589905a6ba06c7a" providerId="LiveId" clId="{03746008-BBFF-4BD7-9140-385E6A00BF3F}" dt="2020-06-10T16:25:46.550" v="3973" actId="2696"/>
        <pc:sldMkLst>
          <pc:docMk/>
          <pc:sldMk cId="633958401"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BDE05BB-A349-4043-A73A-BEE49D7C53A9}" type="datetime1">
              <a:rPr lang="ja-JP" altLang="en-US" smtClean="0">
                <a:latin typeface="Meiryo UI" panose="020B0604030504040204" pitchFamily="50" charset="-128"/>
                <a:ea typeface="Meiryo UI" panose="020B0604030504040204" pitchFamily="50" charset="-128"/>
              </a:rPr>
              <a:t>2020/7/13</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AEC48C1-0440-46EB-8048-E19E06FE7284}" type="datetime1">
              <a:rPr lang="ja-JP" altLang="en-US" smtClean="0"/>
              <a:pPr/>
              <a:t>2020/7/13</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01F2A70B-78F2-4DCF-B53B-C990D2FAFB8A}" type="slidenum">
              <a:rPr lang="en-US" altLang="ja-JP" smtClean="0"/>
              <a:pPr/>
              <a:t>‹#›</a:t>
            </a:fld>
            <a:endParaRPr lang="ja-JP"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a:t>
            </a:fld>
            <a:endParaRPr lang="ja-JP" altLang="en-US" dirty="0"/>
          </a:p>
        </p:txBody>
      </p:sp>
    </p:spTree>
    <p:extLst>
      <p:ext uri="{BB962C8B-B14F-4D97-AF65-F5344CB8AC3E}">
        <p14:creationId xmlns:p14="http://schemas.microsoft.com/office/powerpoint/2010/main" val="94470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a:t>
            </a:fld>
            <a:endParaRPr lang="ja-JP" altLang="en-US" dirty="0"/>
          </a:p>
        </p:txBody>
      </p:sp>
    </p:spTree>
    <p:extLst>
      <p:ext uri="{BB962C8B-B14F-4D97-AF65-F5344CB8AC3E}">
        <p14:creationId xmlns:p14="http://schemas.microsoft.com/office/powerpoint/2010/main" val="101622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3</a:t>
            </a:fld>
            <a:endParaRPr lang="ja-JP" altLang="en-US" dirty="0"/>
          </a:p>
        </p:txBody>
      </p:sp>
    </p:spTree>
    <p:extLst>
      <p:ext uri="{BB962C8B-B14F-4D97-AF65-F5344CB8AC3E}">
        <p14:creationId xmlns:p14="http://schemas.microsoft.com/office/powerpoint/2010/main" val="222450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4</a:t>
            </a:fld>
            <a:endParaRPr lang="ja-JP" altLang="en-US" dirty="0"/>
          </a:p>
        </p:txBody>
      </p:sp>
    </p:spTree>
    <p:extLst>
      <p:ext uri="{BB962C8B-B14F-4D97-AF65-F5344CB8AC3E}">
        <p14:creationId xmlns:p14="http://schemas.microsoft.com/office/powerpoint/2010/main" val="96074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5</a:t>
            </a:fld>
            <a:endParaRPr lang="ja-JP" altLang="en-US" dirty="0"/>
          </a:p>
        </p:txBody>
      </p:sp>
    </p:spTree>
    <p:extLst>
      <p:ext uri="{BB962C8B-B14F-4D97-AF65-F5344CB8AC3E}">
        <p14:creationId xmlns:p14="http://schemas.microsoft.com/office/powerpoint/2010/main" val="262233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6</a:t>
            </a:fld>
            <a:endParaRPr lang="ja-JP" altLang="en-US" dirty="0"/>
          </a:p>
        </p:txBody>
      </p:sp>
    </p:spTree>
    <p:extLst>
      <p:ext uri="{BB962C8B-B14F-4D97-AF65-F5344CB8AC3E}">
        <p14:creationId xmlns:p14="http://schemas.microsoft.com/office/powerpoint/2010/main" val="76714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2413" y="1905000"/>
            <a:ext cx="9144000" cy="2667000"/>
          </a:xfrm>
        </p:spPr>
        <p:txBody>
          <a:bodyPr rtlCol="0">
            <a:noAutofit/>
          </a:bodyPr>
          <a:lstStyle>
            <a:lvl1pPr>
              <a:defRPr sz="5400">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256" name="行" descr="行のグラフィック"/>
          <p:cNvGrpSpPr/>
          <p:nvPr/>
        </p:nvGrpSpPr>
        <p:grpSpPr bwMode="invGray">
          <a:xfrm>
            <a:off x="1584896" y="4724400"/>
            <a:ext cx="8631936" cy="64008"/>
            <a:chOff x="-4110038" y="2703513"/>
            <a:chExt cx="17394239" cy="160336"/>
          </a:xfrm>
          <a:solidFill>
            <a:schemeClr val="accent1"/>
          </a:solidFill>
        </p:grpSpPr>
        <p:sp>
          <p:nvSpPr>
            <p:cNvPr id="257"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58"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59"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0"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1"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2"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3"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4"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5"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6"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7"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8"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9"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0"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1"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2"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3"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4"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5"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6"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7"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8"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9"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0"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1"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2"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3"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4"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5"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6"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7"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8"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9"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0"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1"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2"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3"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4"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5"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6"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7"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8"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9"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0"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1"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2"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3"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4"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5"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6"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7"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8"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9"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0"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1"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2"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3"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4"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5"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6"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7"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8"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9"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0"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1"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2"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3"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4"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5"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6"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7"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8"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9"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0"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1"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2"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3"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4"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5"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6"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7"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8"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9"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0"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1"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2"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3"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4"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5"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6"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7"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8"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9"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0"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1"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2"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3"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4"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5"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6"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7"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8"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9"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0"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1"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2"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3"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4"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5"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6"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7"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8"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9"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0"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1"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2"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3"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4"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5"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6"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7"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8"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9"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grpSp>
      <p:sp>
        <p:nvSpPr>
          <p:cNvPr id="3" name="サブタイトル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ja-JP" altLang="en-US"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7" name="行" descr="行のグラフィック"/>
          <p:cNvGrpSpPr/>
          <p:nvPr/>
        </p:nvGrpSpPr>
        <p:grpSpPr bwMode="invGray">
          <a:xfrm>
            <a:off x="1522413" y="1514475"/>
            <a:ext cx="10569575" cy="64008"/>
            <a:chOff x="1522413" y="1514475"/>
            <a:chExt cx="10569575" cy="64008"/>
          </a:xfrm>
        </p:grpSpPr>
        <p:sp>
          <p:nvSpPr>
            <p:cNvPr id="8" name="フリーフォーム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 name="フリーフォーム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0" name="フリーフォーム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956816">
              <a:defRPr/>
            </a:lvl6pPr>
            <a:lvl7pPr marL="1956816">
              <a:defRPr/>
            </a:lvl7pPr>
            <a:lvl8pPr marL="1956816">
              <a:defRPr/>
            </a:lvl8pPr>
            <a:lvl9pPr marL="1956816">
              <a:defRPr/>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67BC847-0E33-460E-A3BE-5AFF6D2D7CAD}" type="datetime1">
              <a:rPr lang="ja-JP" altLang="en-US" smtClean="0"/>
              <a:t>2020/7/13</a:t>
            </a:fld>
            <a:endParaRPr lang="ja-JP" altLang="en-US"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361612" y="274639"/>
            <a:ext cx="1371600" cy="5901747"/>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7" name="行" descr="行のグラフィック"/>
          <p:cNvGrpSpPr/>
          <p:nvPr/>
        </p:nvGrpSpPr>
        <p:grpSpPr bwMode="invGray">
          <a:xfrm rot="5400000">
            <a:off x="6864412" y="3472598"/>
            <a:ext cx="6492240" cy="64008"/>
            <a:chOff x="1522413" y="1514475"/>
            <a:chExt cx="10569575" cy="64008"/>
          </a:xfrm>
        </p:grpSpPr>
        <p:sp>
          <p:nvSpPr>
            <p:cNvPr id="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a:xfrm>
            <a:off x="608012" y="277813"/>
            <a:ext cx="9144001" cy="5898573"/>
          </a:xfrm>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261872" indent="0">
              <a:buNone/>
              <a:defRPr/>
            </a:lvl6pPr>
            <a:lvl7pPr>
              <a:defRPr/>
            </a:lvl7pPr>
            <a:lvl8pPr>
              <a:defRPr baseline="0"/>
            </a:lvl8pPr>
            <a:lvl9pPr>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D63147F-D456-4972-8F14-2BF48715BB1B}" type="datetime1">
              <a:rPr lang="ja-JP" altLang="en-US" noProof="0" smtClean="0"/>
              <a:t>2020/7/13</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67" name="行" descr="行のグラフィック"/>
          <p:cNvGrpSpPr/>
          <p:nvPr/>
        </p:nvGrpSpPr>
        <p:grpSpPr bwMode="invGray">
          <a:xfrm>
            <a:off x="1522413" y="1514475"/>
            <a:ext cx="10569575" cy="64008"/>
            <a:chOff x="1522413" y="1514475"/>
            <a:chExt cx="10569575" cy="64008"/>
          </a:xfrm>
        </p:grpSpPr>
        <p:sp>
          <p:nvSpPr>
            <p:cNvPr id="16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idx="1"/>
          </p:nvPr>
        </p:nvSpPr>
        <p:spPr/>
        <p:txBody>
          <a:bodyPr rtlCol="0"/>
          <a:lstStyle>
            <a:lvl1pPr rtl="0">
              <a:defRPr>
                <a:latin typeface="Meiryo UI" panose="020B0604030504040204" pitchFamily="50" charset="-128"/>
                <a:ea typeface="Meiryo UI" panose="020B0604030504040204" pitchFamily="50" charset="-128"/>
              </a:defRPr>
            </a:lvl1pPr>
            <a:lvl2pPr marL="548640">
              <a:defRPr>
                <a:latin typeface="Meiryo UI" panose="020B0604030504040204" pitchFamily="50" charset="-128"/>
                <a:ea typeface="Meiryo UI" panose="020B0604030504040204" pitchFamily="50" charset="-128"/>
              </a:defRPr>
            </a:lvl2pPr>
            <a:lvl3pPr marL="777240">
              <a:defRPr>
                <a:latin typeface="Meiryo UI" panose="020B0604030504040204" pitchFamily="50" charset="-128"/>
                <a:ea typeface="Meiryo UI" panose="020B0604030504040204" pitchFamily="50" charset="-128"/>
              </a:defRPr>
            </a:lvl3pPr>
            <a:lvl4pPr marL="1005840">
              <a:defRPr>
                <a:latin typeface="Meiryo UI" panose="020B0604030504040204" pitchFamily="50" charset="-128"/>
                <a:ea typeface="Meiryo UI" panose="020B0604030504040204" pitchFamily="50" charset="-128"/>
              </a:defRPr>
            </a:lvl4pPr>
            <a:lvl5pPr marL="1234440">
              <a:defRPr>
                <a:latin typeface="Meiryo UI" panose="020B0604030504040204" pitchFamily="50" charset="-128"/>
                <a:ea typeface="Meiryo UI" panose="020B0604030504040204" pitchFamily="50" charset="-128"/>
              </a:defRPr>
            </a:lvl5pPr>
            <a:lvl6pPr marL="1463040">
              <a:defRPr baseline="0"/>
            </a:lvl6pPr>
            <a:lvl7pPr marL="1691640">
              <a:defRPr baseline="0"/>
            </a:lvl7pPr>
            <a:lvl8pPr marL="1920240">
              <a:defRPr baseline="0"/>
            </a:lvl8pPr>
            <a:lvl9pPr marL="2148840">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A4C640D-C981-44DD-9416-7EC34DC78EC9}" type="datetime1">
              <a:rPr lang="ja-JP" altLang="en-US" noProof="0" smtClean="0"/>
              <a:t>2020/7/13</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3" y="1905000"/>
            <a:ext cx="9144000" cy="2667000"/>
          </a:xfrm>
        </p:spPr>
        <p:txBody>
          <a:bodyPr rtlCol="0" anchor="b">
            <a:noAutofit/>
          </a:bodyPr>
          <a:lstStyle>
            <a:lvl1pPr algn="l">
              <a:defRPr sz="4400" b="0" cap="none"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255" name="行" descr="行のグラフィック"/>
          <p:cNvGrpSpPr/>
          <p:nvPr/>
        </p:nvGrpSpPr>
        <p:grpSpPr bwMode="invGray">
          <a:xfrm>
            <a:off x="1584896" y="4724400"/>
            <a:ext cx="8631936" cy="64008"/>
            <a:chOff x="-4110038" y="2703513"/>
            <a:chExt cx="17394239" cy="160336"/>
          </a:xfrm>
          <a:solidFill>
            <a:schemeClr val="accent1"/>
          </a:solidFill>
        </p:grpSpPr>
        <p:sp>
          <p:nvSpPr>
            <p:cNvPr id="256"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7"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8"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9"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0"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1"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2"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3"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4"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5"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6"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7"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8"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9"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0"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1"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2"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3"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4"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5"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6"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7"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8"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9"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0"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1"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2"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3"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4"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5"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6"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7"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8"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9"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0"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1"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2"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3"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4"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5"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6"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7"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8"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9"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0"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1"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2"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3"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4"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5"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6"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7"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8"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9"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0"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1"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2"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3"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4"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5"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6"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7"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8"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9"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0"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1"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2"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3"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4"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5"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6"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7"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8"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9"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0"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1"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2"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3"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4"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5"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6"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7"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8"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9"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0"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1"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2"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3"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4"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5"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6"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7"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8"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9"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0"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1"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2"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3"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4"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5"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6"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7"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8"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9"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0"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1"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2"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3"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4"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5"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6"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7"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8"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9"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0"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1"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2"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3"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4"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5"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6"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7"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8"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5102525"/>
            <a:ext cx="9143999" cy="1069675"/>
          </a:xfrm>
        </p:spPr>
        <p:txBody>
          <a:bodyPr rtlCol="0" anchor="t">
            <a:normAutofit/>
          </a:bodyPr>
          <a:lstStyle>
            <a:lvl1pPr marL="0" indent="0" rtl="0">
              <a:spcBef>
                <a:spcPts val="0"/>
              </a:spcBef>
              <a:buNone/>
              <a:defRPr sz="24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E239A26C-C522-4EA4-952D-9FE9EAA651F1}" type="datetime1">
              <a:rPr lang="ja-JP" altLang="en-US" noProof="0" smtClean="0"/>
              <a:t>2020/7/13</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58" name="行" descr="行のグラフィック"/>
          <p:cNvGrpSpPr/>
          <p:nvPr/>
        </p:nvGrpSpPr>
        <p:grpSpPr bwMode="invGray">
          <a:xfrm>
            <a:off x="1522413" y="1514475"/>
            <a:ext cx="10569575" cy="64008"/>
            <a:chOff x="1522413" y="1514475"/>
            <a:chExt cx="10569575" cy="64008"/>
          </a:xfrm>
        </p:grpSpPr>
        <p:sp>
          <p:nvSpPr>
            <p:cNvPr id="159"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0"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1"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sz="half" idx="1"/>
          </p:nvPr>
        </p:nvSpPr>
        <p:spPr>
          <a:xfrm>
            <a:off x="1522413" y="1905000"/>
            <a:ext cx="4419599"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246815" y="1905000"/>
            <a:ext cx="4419598"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74CC0E4-E3AA-447B-85AD-D867501F6C3A}" type="datetime1">
              <a:rPr lang="ja-JP" altLang="en-US" smtClean="0"/>
              <a:t>2020/7/13</a:t>
            </a:fld>
            <a:endParaRPr lang="ja-JP" altLang="en-US"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160" name="行" descr="行のグラフィック"/>
          <p:cNvGrpSpPr/>
          <p:nvPr/>
        </p:nvGrpSpPr>
        <p:grpSpPr bwMode="invGray">
          <a:xfrm>
            <a:off x="1522413" y="1514475"/>
            <a:ext cx="10569575" cy="64008"/>
            <a:chOff x="1522413" y="1514475"/>
            <a:chExt cx="10569575" cy="64008"/>
          </a:xfrm>
        </p:grpSpPr>
        <p:sp>
          <p:nvSpPr>
            <p:cNvPr id="161" name="フリーフォーム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2" name="フリーフォーム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3" name="フリーフォーム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4"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5"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6"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7"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8"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9"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0"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1"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2"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3"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4"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5"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6"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7"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8"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9"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0"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1"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2"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3"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4"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5"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6"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7"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8"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9"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0"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1"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2"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3"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4"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5"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6"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7"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8"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9"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0"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1"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2"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3"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4"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5"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6"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7"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8"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9"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0"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1"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2"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3"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4"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5"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6"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7"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8"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9"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0"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1"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2"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3"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4"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5"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6"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7"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8"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9"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0"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1"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2"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3"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4"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522413" y="2819399"/>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
        <p:nvSpPr>
          <p:cNvPr id="5" name="テキスト プレースホルダー 4"/>
          <p:cNvSpPr>
            <a:spLocks noGrp="1"/>
          </p:cNvSpPr>
          <p:nvPr>
            <p:ph type="body" sz="quarter" idx="3"/>
          </p:nvPr>
        </p:nvSpPr>
        <p:spPr>
          <a:xfrm>
            <a:off x="6249860"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1DB8B8A9-D5E4-4480-AB55-2A448AE25D2A}" type="datetime1">
              <a:rPr lang="ja-JP" altLang="en-US" smtClean="0"/>
              <a:t>2020/7/13</a:t>
            </a:fld>
            <a:endParaRPr lang="ja-JP" altLang="en-US"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
        <p:nvSpPr>
          <p:cNvPr id="85" name="コンテンツ プレースホルダー 3"/>
          <p:cNvSpPr>
            <a:spLocks noGrp="1"/>
          </p:cNvSpPr>
          <p:nvPr>
            <p:ph sz="half" idx="13"/>
          </p:nvPr>
        </p:nvSpPr>
        <p:spPr>
          <a:xfrm>
            <a:off x="6249860" y="2819400"/>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156" name="行" descr="行のグラフィック"/>
          <p:cNvGrpSpPr/>
          <p:nvPr/>
        </p:nvGrpSpPr>
        <p:grpSpPr bwMode="invGray">
          <a:xfrm>
            <a:off x="1522413" y="1514475"/>
            <a:ext cx="10569575" cy="64008"/>
            <a:chOff x="1522413" y="1514475"/>
            <a:chExt cx="10569575" cy="64008"/>
          </a:xfrm>
        </p:grpSpPr>
        <p:sp>
          <p:nvSpPr>
            <p:cNvPr id="157"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8"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9"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0"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1"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2"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3"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4"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5"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6"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7"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8"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84E0FA8-2725-4BC8-B993-3AD6D082E1BF}" type="datetime1">
              <a:rPr lang="ja-JP" altLang="en-US" noProof="0" smtClean="0"/>
              <a:t>2020/7/13</a:t>
            </a:fld>
            <a:endParaRPr lang="ja-JP" altLang="en-US" noProof="0"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endParaRPr lang="ja-JP" altLang="en-US" noProof="0" dirty="0"/>
          </a:p>
        </p:txBody>
      </p:sp>
      <p:sp>
        <p:nvSpPr>
          <p:cNvPr id="2" name="日付プレースホルダー 1"/>
          <p:cNvSpPr>
            <a:spLocks noGrp="1"/>
          </p:cNvSpPr>
          <p:nvPr>
            <p:ph type="dt" sz="half" idx="10"/>
          </p:nvPr>
        </p:nvSpPr>
        <p:spPr/>
        <p:txBody>
          <a:bodyPr rtlCol="0"/>
          <a:lstStyle/>
          <a:p>
            <a:pPr rtl="0"/>
            <a:fld id="{B0BED5AD-94C2-4B88-BD1C-63EF76865C76}" type="datetime1">
              <a:rPr lang="ja-JP" altLang="en-US" noProof="0" smtClean="0"/>
              <a:t>2020/7/13</a:t>
            </a:fld>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25BA54BD-C84D-46CE-8B72-31BFB26ABA43}" type="slidenum">
              <a:rPr lang="en-US" altLang="ja-JP" noProof="0" smtClean="0"/>
              <a:t>‹#›</a:t>
            </a:fld>
            <a:endParaRPr lang="ja-JP"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コンテンツ プレースホルダー 2"/>
          <p:cNvSpPr>
            <a:spLocks noGrp="1"/>
          </p:cNvSpPr>
          <p:nvPr>
            <p:ph idx="1"/>
          </p:nvPr>
        </p:nvSpPr>
        <p:spPr>
          <a:xfrm>
            <a:off x="4710022" y="1905000"/>
            <a:ext cx="5669280" cy="40386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baseline="0"/>
            </a:lvl7pPr>
            <a:lvl8pPr>
              <a:defRPr sz="1600" baseline="0"/>
            </a:lvl8pPr>
            <a:lvl9pPr>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grpSp>
        <p:nvGrpSpPr>
          <p:cNvPr id="615" name="フレーム" descr="ボックス グラフィック"/>
          <p:cNvGrpSpPr/>
          <p:nvPr/>
        </p:nvGrpSpPr>
        <p:grpSpPr bwMode="invGray">
          <a:xfrm>
            <a:off x="4417839" y="1630821"/>
            <a:ext cx="6291028" cy="4575885"/>
            <a:chOff x="4417839" y="1630821"/>
            <a:chExt cx="6291028" cy="4575885"/>
          </a:xfrm>
        </p:grpSpPr>
        <p:grpSp>
          <p:nvGrpSpPr>
            <p:cNvPr id="616" name="グループ 615"/>
            <p:cNvGrpSpPr/>
            <p:nvPr/>
          </p:nvGrpSpPr>
          <p:grpSpPr bwMode="invGray">
            <a:xfrm>
              <a:off x="5414491" y="1630821"/>
              <a:ext cx="5294376" cy="4114800"/>
              <a:chOff x="3310555" y="716546"/>
              <a:chExt cx="5294376" cy="4114800"/>
            </a:xfrm>
          </p:grpSpPr>
          <p:grpSp>
            <p:nvGrpSpPr>
              <p:cNvPr id="768" name="グループ 767"/>
              <p:cNvGrpSpPr/>
              <p:nvPr/>
            </p:nvGrpSpPr>
            <p:grpSpPr bwMode="invGray">
              <a:xfrm flipH="1">
                <a:off x="3310555" y="737968"/>
                <a:ext cx="5294376" cy="54864"/>
                <a:chOff x="1522413" y="1514475"/>
                <a:chExt cx="10569575" cy="64008"/>
              </a:xfrm>
              <a:solidFill>
                <a:schemeClr val="accent1"/>
              </a:solidFill>
            </p:grpSpPr>
            <p:sp>
              <p:nvSpPr>
                <p:cNvPr id="844" name="フリーフォーム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6" name="フリーフォーム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769" name="グループ 768"/>
              <p:cNvGrpSpPr/>
              <p:nvPr/>
            </p:nvGrpSpPr>
            <p:grpSpPr bwMode="invGray">
              <a:xfrm rot="16200000" flipH="1">
                <a:off x="6492229" y="2755658"/>
                <a:ext cx="4114800" cy="36576"/>
                <a:chOff x="1522413" y="1514475"/>
                <a:chExt cx="10569575" cy="64008"/>
              </a:xfrm>
              <a:solidFill>
                <a:schemeClr val="accent1"/>
              </a:solidFill>
            </p:grpSpPr>
            <p:sp>
              <p:nvSpPr>
                <p:cNvPr id="770" name="フリーフォーム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2" name="フリーフォーム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nvGrpSpPr>
            <p:cNvPr id="617" name="グループ 616"/>
            <p:cNvGrpSpPr/>
            <p:nvPr/>
          </p:nvGrpSpPr>
          <p:grpSpPr bwMode="invGray">
            <a:xfrm rot="10800000">
              <a:off x="4417839" y="2091906"/>
              <a:ext cx="5294376" cy="4114800"/>
              <a:chOff x="3310555" y="716546"/>
              <a:chExt cx="5294376" cy="4114800"/>
            </a:xfrm>
          </p:grpSpPr>
          <p:grpSp>
            <p:nvGrpSpPr>
              <p:cNvPr id="618" name="グループ 617"/>
              <p:cNvGrpSpPr/>
              <p:nvPr/>
            </p:nvGrpSpPr>
            <p:grpSpPr bwMode="invGray">
              <a:xfrm flipH="1">
                <a:off x="3310555" y="737968"/>
                <a:ext cx="5294376" cy="54864"/>
                <a:chOff x="1522413" y="1514475"/>
                <a:chExt cx="10569575" cy="64008"/>
              </a:xfrm>
              <a:solidFill>
                <a:schemeClr val="accent1"/>
              </a:solidFill>
            </p:grpSpPr>
            <p:sp>
              <p:nvSpPr>
                <p:cNvPr id="694" name="フリーフォーム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6" name="フリーフォーム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619" name="グループ 618"/>
              <p:cNvGrpSpPr/>
              <p:nvPr/>
            </p:nvGrpSpPr>
            <p:grpSpPr bwMode="invGray">
              <a:xfrm rot="16200000" flipH="1">
                <a:off x="6492229" y="2755658"/>
                <a:ext cx="4114800" cy="36576"/>
                <a:chOff x="1522413" y="1514475"/>
                <a:chExt cx="10569575" cy="64008"/>
              </a:xfrm>
              <a:solidFill>
                <a:schemeClr val="accent1"/>
              </a:solidFill>
            </p:grpSpPr>
            <p:sp>
              <p:nvSpPr>
                <p:cNvPr id="620" name="フリーフォーム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EC6E909-2511-4E2C-9A6F-02E9CF9E4AB4}" type="datetime1">
              <a:rPr lang="ja-JP" altLang="en-US" noProof="0" smtClean="0"/>
              <a:t>2020/7/13</a:t>
            </a:fld>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写真">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grpSp>
        <p:nvGrpSpPr>
          <p:cNvPr id="614" name="フレーム" descr="ボックス グラフィック"/>
          <p:cNvGrpSpPr/>
          <p:nvPr/>
        </p:nvGrpSpPr>
        <p:grpSpPr bwMode="invGray">
          <a:xfrm flipH="1">
            <a:off x="1447500" y="1630821"/>
            <a:ext cx="6291028" cy="4575885"/>
            <a:chOff x="4417839" y="1630821"/>
            <a:chExt cx="6291028" cy="4575885"/>
          </a:xfrm>
        </p:grpSpPr>
        <p:grpSp>
          <p:nvGrpSpPr>
            <p:cNvPr id="615" name="グループ 614"/>
            <p:cNvGrpSpPr/>
            <p:nvPr/>
          </p:nvGrpSpPr>
          <p:grpSpPr bwMode="invGray">
            <a:xfrm>
              <a:off x="5414491" y="1630821"/>
              <a:ext cx="5294376" cy="4114800"/>
              <a:chOff x="3310555" y="716546"/>
              <a:chExt cx="5294376" cy="4114800"/>
            </a:xfrm>
          </p:grpSpPr>
          <p:grpSp>
            <p:nvGrpSpPr>
              <p:cNvPr id="767" name="グループ 766"/>
              <p:cNvGrpSpPr/>
              <p:nvPr/>
            </p:nvGrpSpPr>
            <p:grpSpPr bwMode="invGray">
              <a:xfrm flipH="1">
                <a:off x="3310555" y="737968"/>
                <a:ext cx="5294376" cy="54864"/>
                <a:chOff x="1522413" y="1514475"/>
                <a:chExt cx="10569575" cy="64008"/>
              </a:xfrm>
              <a:solidFill>
                <a:schemeClr val="accent1"/>
              </a:solidFill>
            </p:grpSpPr>
            <p:sp>
              <p:nvSpPr>
                <p:cNvPr id="843" name="フリーフォーム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4" name="フリーフォーム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768" name="グループ 767"/>
              <p:cNvGrpSpPr/>
              <p:nvPr/>
            </p:nvGrpSpPr>
            <p:grpSpPr bwMode="invGray">
              <a:xfrm rot="16200000" flipH="1">
                <a:off x="6492229" y="2755658"/>
                <a:ext cx="4114800" cy="36576"/>
                <a:chOff x="1522413" y="1514475"/>
                <a:chExt cx="10569575" cy="64008"/>
              </a:xfrm>
              <a:solidFill>
                <a:schemeClr val="accent1"/>
              </a:solidFill>
            </p:grpSpPr>
            <p:sp>
              <p:nvSpPr>
                <p:cNvPr id="769" name="フリーフォーム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0" name="フリーフォーム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nvGrpSpPr>
            <p:cNvPr id="616" name="グループ 615"/>
            <p:cNvGrpSpPr/>
            <p:nvPr/>
          </p:nvGrpSpPr>
          <p:grpSpPr bwMode="invGray">
            <a:xfrm rot="10800000">
              <a:off x="4417839" y="2091906"/>
              <a:ext cx="5294376" cy="4114800"/>
              <a:chOff x="3310555" y="716546"/>
              <a:chExt cx="5294376" cy="4114800"/>
            </a:xfrm>
          </p:grpSpPr>
          <p:grpSp>
            <p:nvGrpSpPr>
              <p:cNvPr id="617" name="グループ 616"/>
              <p:cNvGrpSpPr/>
              <p:nvPr/>
            </p:nvGrpSpPr>
            <p:grpSpPr bwMode="invGray">
              <a:xfrm flipH="1">
                <a:off x="3310555" y="737968"/>
                <a:ext cx="5294376" cy="54864"/>
                <a:chOff x="1522413" y="1514475"/>
                <a:chExt cx="10569575" cy="64008"/>
              </a:xfrm>
              <a:solidFill>
                <a:schemeClr val="accent1"/>
              </a:solidFill>
            </p:grpSpPr>
            <p:sp>
              <p:nvSpPr>
                <p:cNvPr id="693" name="フリーフォーム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4" name="フリーフォーム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618" name="グループ 617"/>
              <p:cNvGrpSpPr/>
              <p:nvPr/>
            </p:nvGrpSpPr>
            <p:grpSpPr bwMode="invGray">
              <a:xfrm rot="16200000" flipH="1">
                <a:off x="6492229" y="2755658"/>
                <a:ext cx="4114800" cy="36576"/>
                <a:chOff x="1522413" y="1514475"/>
                <a:chExt cx="10569575" cy="64008"/>
              </a:xfrm>
              <a:solidFill>
                <a:schemeClr val="accent1"/>
              </a:solidFill>
            </p:grpSpPr>
            <p:sp>
              <p:nvSpPr>
                <p:cNvPr id="619" name="フリーフォーム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0" name="フリーフォーム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3" name="フリーフォーム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4" name="フリーフォーム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5" name="フリーフォーム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6" name="フリーフォーム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7" name="フリーフォーム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8" name="フリーフォーム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9" name="フリーフォーム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0" name="フリーフォーム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1" name="フリーフォーム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2" name="フリーフォーム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3" name="フリーフォーム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4" name="フリーフォーム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5" name="フリーフォーム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6" name="フリーフォーム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7" name="フリーフォーム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8" name="フリーフォーム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9" name="フリーフォーム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0" name="フリーフォーム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1" name="フリーフォーム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2" name="フリーフォーム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3" name="フリーフォーム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4" name="フリーフォーム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5" name="フリーフォーム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6" name="フリーフォーム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7" name="フリーフォーム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8" name="フリーフォーム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9" name="フリーフォーム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0" name="フリーフォーム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1" name="フリーフォーム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2" name="フリーフォーム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3" name="フリーフォーム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4" name="フリーフォーム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5" name="フリーフォーム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6" name="フリーフォーム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7" name="フリーフォーム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8" name="フリーフォーム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9" name="フリーフォーム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0" name="フリーフォーム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1" name="フリーフォーム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2" name="フリーフォーム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3" name="フリーフォーム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4" name="フリーフォーム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5" name="フリーフォーム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6" name="フリーフォーム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7" name="フリーフォーム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8" name="フリーフォーム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9" name="フリーフォーム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0" name="フリーフォーム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1" name="フリーフォーム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2" name="フリーフォーム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3" name="フリーフォーム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4" name="フリーフォーム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5" name="フリーフォーム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6" name="フリーフォーム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7" name="フリーフォーム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8" name="フリーフォーム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9" name="フリーフォーム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0" name="フリーフォーム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1" name="フリーフォーム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2" name="フリーフォーム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3" name="フリーフォーム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4" name="フリーフォーム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5" name="フリーフォーム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6" name="フリーフォーム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7" name="フリーフォーム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8" name="フリーフォーム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9" name="フリーフォーム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0" name="フリーフォーム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1" name="フリーフォーム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2" name="フリーフォーム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sp>
        <p:nvSpPr>
          <p:cNvPr id="4" name="テキスト プレースホルダー 3"/>
          <p:cNvSpPr>
            <a:spLocks noGrp="1"/>
          </p:cNvSpPr>
          <p:nvPr>
            <p:ph type="body" sz="half" idx="2"/>
          </p:nvPr>
        </p:nvSpPr>
        <p:spPr>
          <a:xfrm>
            <a:off x="7905959" y="3411748"/>
            <a:ext cx="2743200" cy="2743200"/>
          </a:xfrm>
        </p:spPr>
        <p:txBody>
          <a:bodyPr rtlCol="0" anchor="b">
            <a:normAutofit/>
          </a:bodyPr>
          <a:lstStyle>
            <a:lvl1pPr marL="0" indent="0" rtl="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8DDB65D-6383-41D1-8312-CD9EC296F66C}" type="datetime1">
              <a:rPr lang="ja-JP" altLang="en-US" noProof="0" smtClean="0"/>
              <a:t>2020/7/13</a:t>
            </a:fld>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ja-JP" altLang="en-US" noProof="0" dirty="0"/>
              <a:t>クリックしてマスター タイトルのスタイルを編集します</a:t>
            </a:r>
          </a:p>
        </p:txBody>
      </p:sp>
      <p:sp>
        <p:nvSpPr>
          <p:cNvPr id="3" name="テキスト プレースホルダー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E85DF60A-26F9-488A-9CFE-3DD4767C5E66}" type="datetime1">
              <a:rPr lang="ja-JP" altLang="en-US" noProof="0" smtClean="0"/>
              <a:t>2020/7/13</a:t>
            </a:fld>
            <a:endParaRPr lang="ja-JP" altLang="en-US" noProof="0" dirty="0"/>
          </a:p>
        </p:txBody>
      </p:sp>
      <p:sp>
        <p:nvSpPr>
          <p:cNvPr id="6" name="スライド番号プレースホルダー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50" charset="-128"/>
          <a:ea typeface="Meiryo UI" panose="020B0604030504040204" pitchFamily="50" charset="-128"/>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576072" indent="-274320" algn="l" defTabSz="914400" rtl="0" eaLnBrk="1" latinLnBrk="0" hangingPunct="1">
        <a:lnSpc>
          <a:spcPct val="90000"/>
        </a:lnSpc>
        <a:spcBef>
          <a:spcPts val="600"/>
        </a:spcBef>
        <a:buSzPct val="100000"/>
        <a:buFont typeface="Consolas" pitchFamily="49"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804672" indent="-228600" algn="l" defTabSz="914400" rtl="0" eaLnBrk="1" latinLnBrk="0" hangingPunct="1">
        <a:lnSpc>
          <a:spcPct val="90000"/>
        </a:lnSpc>
        <a:spcBef>
          <a:spcPts val="600"/>
        </a:spcBef>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2618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ja-JP" altLang="en-US" dirty="0"/>
              <a:t>三角関数</a:t>
            </a:r>
            <a:r>
              <a:rPr lang="en-US" altLang="ja-JP" dirty="0"/>
              <a:t>_2</a:t>
            </a:r>
            <a:endParaRPr lang="ja-JP" altLang="en-US" dirty="0"/>
          </a:p>
        </p:txBody>
      </p:sp>
      <p:sp>
        <p:nvSpPr>
          <p:cNvPr id="3" name="サブタイトル 2"/>
          <p:cNvSpPr>
            <a:spLocks noGrp="1"/>
          </p:cNvSpPr>
          <p:nvPr>
            <p:ph type="subTitle" idx="1"/>
          </p:nvPr>
        </p:nvSpPr>
        <p:spPr/>
        <p:txBody>
          <a:bodyPr rtlCol="0"/>
          <a:lstStyle/>
          <a:p>
            <a:pPr rtl="0"/>
            <a:endParaRPr lang="ja-JP" alt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r>
              <a:rPr lang="ja-JP" altLang="en-US" dirty="0"/>
              <a:t>ゲームでの三角関数の活用事例</a:t>
            </a:r>
          </a:p>
        </p:txBody>
      </p:sp>
      <p:sp>
        <p:nvSpPr>
          <p:cNvPr id="14" name="コンテンツ プレースホルダー 13"/>
          <p:cNvSpPr>
            <a:spLocks noGrp="1"/>
          </p:cNvSpPr>
          <p:nvPr>
            <p:ph idx="1"/>
          </p:nvPr>
        </p:nvSpPr>
        <p:spPr/>
        <p:txBody>
          <a:bodyPr rtlCol="0"/>
          <a:lstStyle/>
          <a:p>
            <a:pPr rtl="0"/>
            <a:r>
              <a:rPr lang="ja-JP" altLang="en-US" dirty="0"/>
              <a:t>視野角判定</a:t>
            </a:r>
            <a:endParaRPr lang="en-US" altLang="ja-JP" dirty="0"/>
          </a:p>
          <a:p>
            <a:pPr rtl="0"/>
            <a:r>
              <a:rPr lang="ja-JP" altLang="en-US" dirty="0"/>
              <a:t>敵キャラクターの視野に入ったら見つかる・・・といった処理を三角関数を利用することで実現することができます。</a:t>
            </a:r>
            <a:endParaRPr lang="en-US" altLang="ja-JP" dirty="0"/>
          </a:p>
          <a:p>
            <a:pPr rtl="0"/>
            <a:r>
              <a:rPr lang="ja-JP" altLang="en-US" dirty="0"/>
              <a:t>教科書</a:t>
            </a:r>
            <a:r>
              <a:rPr lang="en-US" altLang="ja-JP" dirty="0"/>
              <a:t>p167</a:t>
            </a:r>
            <a:r>
              <a:rPr lang="ja-JP" altLang="en-US" dirty="0"/>
              <a:t>参照</a:t>
            </a:r>
            <a:endParaRPr lang="en-US" altLang="ja-JP"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r>
              <a:rPr lang="ja-JP" altLang="en-US" dirty="0"/>
              <a:t>ゲームでの三角関数の活用事例</a:t>
            </a:r>
          </a:p>
        </p:txBody>
      </p:sp>
      <p:sp>
        <p:nvSpPr>
          <p:cNvPr id="14" name="コンテンツ プレースホルダー 13"/>
          <p:cNvSpPr>
            <a:spLocks noGrp="1"/>
          </p:cNvSpPr>
          <p:nvPr>
            <p:ph idx="1"/>
          </p:nvPr>
        </p:nvSpPr>
        <p:spPr/>
        <p:txBody>
          <a:bodyPr rtlCol="0"/>
          <a:lstStyle/>
          <a:p>
            <a:pPr rtl="0"/>
            <a:r>
              <a:rPr lang="en-US" altLang="ja-JP" dirty="0"/>
              <a:t>【</a:t>
            </a:r>
            <a:r>
              <a:rPr lang="ja-JP" altLang="en-US" dirty="0"/>
              <a:t>ハンズオン－１</a:t>
            </a:r>
            <a:r>
              <a:rPr lang="en-US" altLang="ja-JP" dirty="0"/>
              <a:t>】</a:t>
            </a:r>
            <a:r>
              <a:rPr lang="ja-JP" altLang="en-US" dirty="0"/>
              <a:t>エネミーに視野角を実装してみる。</a:t>
            </a:r>
            <a:endParaRPr lang="en-US" altLang="ja-JP" dirty="0"/>
          </a:p>
          <a:p>
            <a:r>
              <a:rPr lang="ja-JP" altLang="en-US" dirty="0"/>
              <a:t>補助テキスト</a:t>
            </a:r>
            <a:r>
              <a:rPr lang="en-US" altLang="ja-JP" dirty="0"/>
              <a:t>.doc</a:t>
            </a:r>
            <a:r>
              <a:rPr lang="ja-JP" altLang="en-US" dirty="0"/>
              <a:t>の</a:t>
            </a:r>
            <a:r>
              <a:rPr lang="en-US" altLang="ja-JP" dirty="0"/>
              <a:t>p1</a:t>
            </a:r>
            <a:r>
              <a:rPr lang="ja-JP" altLang="en-US" dirty="0"/>
              <a:t>を参照。</a:t>
            </a:r>
            <a:endParaRPr lang="en-US" altLang="ja-JP" dirty="0"/>
          </a:p>
        </p:txBody>
      </p:sp>
    </p:spTree>
    <p:extLst>
      <p:ext uri="{BB962C8B-B14F-4D97-AF65-F5344CB8AC3E}">
        <p14:creationId xmlns:p14="http://schemas.microsoft.com/office/powerpoint/2010/main" val="284728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r>
              <a:rPr lang="ja-JP" altLang="en-US" dirty="0"/>
              <a:t>ゲームでの三角関数の活用事例</a:t>
            </a:r>
          </a:p>
        </p:txBody>
      </p:sp>
      <p:sp>
        <p:nvSpPr>
          <p:cNvPr id="14" name="コンテンツ プレースホルダー 13"/>
          <p:cNvSpPr>
            <a:spLocks noGrp="1"/>
          </p:cNvSpPr>
          <p:nvPr>
            <p:ph idx="1"/>
          </p:nvPr>
        </p:nvSpPr>
        <p:spPr/>
        <p:txBody>
          <a:bodyPr rtlCol="0"/>
          <a:lstStyle/>
          <a:p>
            <a:pPr rtl="0"/>
            <a:r>
              <a:rPr lang="ja-JP" altLang="en-US" dirty="0"/>
              <a:t>キャラを進行方向に向ける</a:t>
            </a:r>
            <a:endParaRPr lang="en-US" altLang="ja-JP" dirty="0"/>
          </a:p>
          <a:p>
            <a:pPr rtl="0"/>
            <a:r>
              <a:rPr lang="en-US" altLang="ja-JP" dirty="0"/>
              <a:t>tan</a:t>
            </a:r>
            <a:r>
              <a:rPr lang="ja-JP" altLang="en-US" dirty="0"/>
              <a:t>関数を利用することで行える。</a:t>
            </a:r>
            <a:endParaRPr lang="en-US" altLang="ja-JP" dirty="0"/>
          </a:p>
          <a:p>
            <a:pPr rtl="0"/>
            <a:r>
              <a:rPr lang="ja-JP" altLang="en-US" dirty="0"/>
              <a:t>教科書</a:t>
            </a:r>
            <a:r>
              <a:rPr lang="en-US" altLang="ja-JP" dirty="0"/>
              <a:t>P160</a:t>
            </a:r>
            <a:r>
              <a:rPr lang="ja-JP" altLang="en-US" dirty="0"/>
              <a:t>を参照</a:t>
            </a:r>
            <a:endParaRPr lang="en-US" altLang="ja-JP" dirty="0"/>
          </a:p>
        </p:txBody>
      </p:sp>
    </p:spTree>
    <p:extLst>
      <p:ext uri="{BB962C8B-B14F-4D97-AF65-F5344CB8AC3E}">
        <p14:creationId xmlns:p14="http://schemas.microsoft.com/office/powerpoint/2010/main" val="99810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r>
              <a:rPr lang="ja-JP" altLang="en-US" dirty="0"/>
              <a:t>ゲームでの三角関数の活用事例</a:t>
            </a:r>
          </a:p>
        </p:txBody>
      </p:sp>
      <p:sp>
        <p:nvSpPr>
          <p:cNvPr id="14" name="コンテンツ プレースホルダー 13"/>
          <p:cNvSpPr>
            <a:spLocks noGrp="1"/>
          </p:cNvSpPr>
          <p:nvPr>
            <p:ph idx="1"/>
          </p:nvPr>
        </p:nvSpPr>
        <p:spPr/>
        <p:txBody>
          <a:bodyPr rtlCol="0"/>
          <a:lstStyle/>
          <a:p>
            <a:r>
              <a:rPr lang="en-US" altLang="ja-JP" dirty="0"/>
              <a:t>【</a:t>
            </a:r>
            <a:r>
              <a:rPr lang="ja-JP" altLang="en-US" dirty="0"/>
              <a:t>ハンズオン－２</a:t>
            </a:r>
            <a:r>
              <a:rPr lang="en-US" altLang="ja-JP" dirty="0"/>
              <a:t>】</a:t>
            </a:r>
            <a:r>
              <a:rPr lang="ja-JP" altLang="en-US" dirty="0"/>
              <a:t>エネミーを進行方向に向ける</a:t>
            </a:r>
            <a:endParaRPr lang="en-US" altLang="ja-JP" dirty="0"/>
          </a:p>
          <a:p>
            <a:pPr rtl="0"/>
            <a:r>
              <a:rPr lang="ja-JP" altLang="en-US" dirty="0"/>
              <a:t>補助テキスト</a:t>
            </a:r>
            <a:r>
              <a:rPr lang="en-US" altLang="ja-JP" dirty="0"/>
              <a:t>.doc</a:t>
            </a:r>
            <a:r>
              <a:rPr lang="ja-JP" altLang="en-US" dirty="0"/>
              <a:t>の</a:t>
            </a:r>
            <a:r>
              <a:rPr lang="en-US" altLang="ja-JP" dirty="0"/>
              <a:t>p4</a:t>
            </a:r>
            <a:r>
              <a:rPr lang="ja-JP" altLang="en-US" dirty="0"/>
              <a:t>を参照</a:t>
            </a:r>
            <a:endParaRPr lang="en-US" altLang="ja-JP" dirty="0"/>
          </a:p>
        </p:txBody>
      </p:sp>
    </p:spTree>
    <p:extLst>
      <p:ext uri="{BB962C8B-B14F-4D97-AF65-F5344CB8AC3E}">
        <p14:creationId xmlns:p14="http://schemas.microsoft.com/office/powerpoint/2010/main" val="113396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r>
              <a:rPr lang="ja-JP" altLang="en-US" dirty="0"/>
              <a:t>ゲームでの三角関数の活用事例</a:t>
            </a:r>
          </a:p>
        </p:txBody>
      </p:sp>
      <p:sp>
        <p:nvSpPr>
          <p:cNvPr id="14" name="コンテンツ プレースホルダー 13"/>
          <p:cNvSpPr>
            <a:spLocks noGrp="1"/>
          </p:cNvSpPr>
          <p:nvPr>
            <p:ph idx="1"/>
          </p:nvPr>
        </p:nvSpPr>
        <p:spPr/>
        <p:txBody>
          <a:bodyPr rtlCol="0"/>
          <a:lstStyle/>
          <a:p>
            <a:r>
              <a:rPr lang="en-US" altLang="ja-JP" dirty="0"/>
              <a:t>【</a:t>
            </a:r>
            <a:r>
              <a:rPr lang="ja-JP" altLang="en-US" dirty="0"/>
              <a:t>実習</a:t>
            </a:r>
            <a:r>
              <a:rPr lang="en-US" altLang="ja-JP" dirty="0"/>
              <a:t>】</a:t>
            </a:r>
            <a:r>
              <a:rPr lang="ja-JP" altLang="en-US" dirty="0"/>
              <a:t>プレイヤーを進行方向に向かせる</a:t>
            </a:r>
            <a:endParaRPr lang="en-US" altLang="ja-JP" dirty="0"/>
          </a:p>
          <a:p>
            <a:pPr rtl="0"/>
            <a:r>
              <a:rPr lang="ja-JP" altLang="en-US" dirty="0"/>
              <a:t>補助テキスト</a:t>
            </a:r>
            <a:r>
              <a:rPr lang="en-US" altLang="ja-JP" dirty="0"/>
              <a:t>.doc</a:t>
            </a:r>
            <a:r>
              <a:rPr lang="ja-JP" altLang="en-US" dirty="0"/>
              <a:t>の</a:t>
            </a:r>
            <a:r>
              <a:rPr lang="en-US" altLang="ja-JP" dirty="0"/>
              <a:t>p6</a:t>
            </a:r>
            <a:r>
              <a:rPr lang="ja-JP" altLang="en-US" dirty="0"/>
              <a:t>を参照</a:t>
            </a:r>
            <a:endParaRPr lang="en-US" altLang="ja-JP" dirty="0"/>
          </a:p>
        </p:txBody>
      </p:sp>
    </p:spTree>
    <p:extLst>
      <p:ext uri="{BB962C8B-B14F-4D97-AF65-F5344CB8AC3E}">
        <p14:creationId xmlns:p14="http://schemas.microsoft.com/office/powerpoint/2010/main" val="92255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黒板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78_TF02804846_TF02804846" id="{4436BAE0-48AF-449B-8CA3-A5141FF91173}" vid="{360F2100-DD25-4B61-B5DA-FE6F78FFA181}"/>
    </a:ext>
  </a:extLst>
</a:theme>
</file>

<file path=ppt/theme/theme2.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5A0BA714BB07A1458CDBEA02B36F0689" ma:contentTypeVersion="5" ma:contentTypeDescription="新しいドキュメントを作成します。" ma:contentTypeScope="" ma:versionID="3f1cb1ab678b0e159c0be0e9e9728202">
  <xsd:schema xmlns:xsd="http://www.w3.org/2001/XMLSchema" xmlns:xs="http://www.w3.org/2001/XMLSchema" xmlns:p="http://schemas.microsoft.com/office/2006/metadata/properties" xmlns:ns3="c93f7202-1f51-4dad-810e-9299fbc1ddc9" xmlns:ns4="4411fabe-780e-45e3-bc98-397174801f46" targetNamespace="http://schemas.microsoft.com/office/2006/metadata/properties" ma:root="true" ma:fieldsID="1b56fc7516b4ae376cc0669ca8ad9585" ns3:_="" ns4:_="">
    <xsd:import namespace="c93f7202-1f51-4dad-810e-9299fbc1ddc9"/>
    <xsd:import namespace="4411fabe-780e-45e3-bc98-397174801f4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3f7202-1f51-4dad-810e-9299fbc1dd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1fabe-780e-45e3-bc98-397174801f46"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A78B49-53EB-43B0-801D-2613773133D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59BC8F0-CB13-4212-953E-3F726DB7D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3f7202-1f51-4dad-810e-9299fbc1ddc9"/>
    <ds:schemaRef ds:uri="4411fabe-780e-45e3-bc98-397174801f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D95FAE-31E5-4CFC-A028-B5695C7209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黒板がデザインされた教育機関向けのプレゼンテーション (ワイド画面)</Template>
  <TotalTime>913</TotalTime>
  <Words>159</Words>
  <Application>Microsoft Office PowerPoint</Application>
  <PresentationFormat>ユーザー設定</PresentationFormat>
  <Paragraphs>24</Paragraphs>
  <Slides>6</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Meiryo UI</vt:lpstr>
      <vt:lpstr>Arial</vt:lpstr>
      <vt:lpstr>Consolas</vt:lpstr>
      <vt:lpstr>黒板 16x9</vt:lpstr>
      <vt:lpstr>三角関数_2</vt:lpstr>
      <vt:lpstr>ゲームでの三角関数の活用事例</vt:lpstr>
      <vt:lpstr>ゲームでの三角関数の活用事例</vt:lpstr>
      <vt:lpstr>ゲームでの三角関数の活用事例</vt:lpstr>
      <vt:lpstr>ゲームでの三角関数の活用事例</vt:lpstr>
      <vt:lpstr>ゲームでの三角関数の活用事例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符号</dc:title>
  <dc:creator>隆行</dc:creator>
  <cp:lastModifiedBy>隆行 清原</cp:lastModifiedBy>
  <cp:revision>38</cp:revision>
  <dcterms:created xsi:type="dcterms:W3CDTF">2020-05-25T08:07:03Z</dcterms:created>
  <dcterms:modified xsi:type="dcterms:W3CDTF">2020-07-13T05:47:11Z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0x0101005A0BA714BB07A1458CDBEA02B36F0689</vt:lpwstr>
  </property>
</Properties>
</file>