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70" r:id="rId7"/>
    <p:sldId id="290" r:id="rId8"/>
    <p:sldId id="291" r:id="rId9"/>
    <p:sldId id="292" r:id="rId10"/>
    <p:sldId id="299" r:id="rId11"/>
    <p:sldId id="293" r:id="rId12"/>
    <p:sldId id="294" r:id="rId13"/>
    <p:sldId id="295" r:id="rId14"/>
    <p:sldId id="296" r:id="rId15"/>
    <p:sldId id="297" r:id="rId16"/>
    <p:sldId id="298" r:id="rId17"/>
    <p:sldId id="300" r:id="rId18"/>
    <p:sldId id="301" r:id="rId19"/>
    <p:sldId id="302" r:id="rId20"/>
    <p:sldId id="303" r:id="rId21"/>
    <p:sldId id="304" r:id="rId22"/>
  </p:sldIdLst>
  <p:sldSz cx="12188825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46008-BBFF-4BD7-9140-385E6A00BF3F}" v="4821" dt="2020-06-10T16:41:44.764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5" d="100"/>
          <a:sy n="85" d="100"/>
        </p:scale>
        <p:origin x="590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清原 隆行" userId="1589905a6ba06c7a" providerId="LiveId" clId="{68266B7F-4D73-4569-A662-DB0964829337}"/>
    <pc:docChg chg="undo custSel addSld delSld modSld sldOrd">
      <pc:chgData name="清原 隆行" userId="1589905a6ba06c7a" providerId="LiveId" clId="{68266B7F-4D73-4569-A662-DB0964829337}" dt="2020-05-25T14:11:47.347" v="1097" actId="2696"/>
      <pc:docMkLst>
        <pc:docMk/>
      </pc:docMkLst>
      <pc:sldChg chg="del">
        <pc:chgData name="清原 隆行" userId="1589905a6ba06c7a" providerId="LiveId" clId="{68266B7F-4D73-4569-A662-DB0964829337}" dt="2020-05-25T14:11:36.801" v="1092" actId="2696"/>
        <pc:sldMkLst>
          <pc:docMk/>
          <pc:sldMk cId="3847750985" sldId="258"/>
        </pc:sldMkLst>
      </pc:sldChg>
      <pc:sldChg chg="del">
        <pc:chgData name="清原 隆行" userId="1589905a6ba06c7a" providerId="LiveId" clId="{68266B7F-4D73-4569-A662-DB0964829337}" dt="2020-05-25T14:11:38.744" v="1093" actId="2696"/>
        <pc:sldMkLst>
          <pc:docMk/>
          <pc:sldMk cId="4135151317" sldId="260"/>
        </pc:sldMkLst>
      </pc:sldChg>
      <pc:sldChg chg="del">
        <pc:chgData name="清原 隆行" userId="1589905a6ba06c7a" providerId="LiveId" clId="{68266B7F-4D73-4569-A662-DB0964829337}" dt="2020-05-25T14:11:41.042" v="1094" actId="2696"/>
        <pc:sldMkLst>
          <pc:docMk/>
          <pc:sldMk cId="2215894925" sldId="261"/>
        </pc:sldMkLst>
      </pc:sldChg>
      <pc:sldChg chg="del">
        <pc:chgData name="清原 隆行" userId="1589905a6ba06c7a" providerId="LiveId" clId="{68266B7F-4D73-4569-A662-DB0964829337}" dt="2020-05-25T14:11:43.256" v="1095" actId="2696"/>
        <pc:sldMkLst>
          <pc:docMk/>
          <pc:sldMk cId="465021443" sldId="262"/>
        </pc:sldMkLst>
      </pc:sldChg>
      <pc:sldChg chg="del">
        <pc:chgData name="清原 隆行" userId="1589905a6ba06c7a" providerId="LiveId" clId="{68266B7F-4D73-4569-A662-DB0964829337}" dt="2020-05-25T14:11:45.344" v="1096" actId="2696"/>
        <pc:sldMkLst>
          <pc:docMk/>
          <pc:sldMk cId="1797304117" sldId="263"/>
        </pc:sldMkLst>
      </pc:sldChg>
      <pc:sldChg chg="del">
        <pc:chgData name="清原 隆行" userId="1589905a6ba06c7a" providerId="LiveId" clId="{68266B7F-4D73-4569-A662-DB0964829337}" dt="2020-05-25T14:11:47.347" v="1097" actId="2696"/>
        <pc:sldMkLst>
          <pc:docMk/>
          <pc:sldMk cId="1160959328" sldId="266"/>
        </pc:sldMkLst>
      </pc:sldChg>
      <pc:sldChg chg="del">
        <pc:chgData name="清原 隆行" userId="1589905a6ba06c7a" providerId="LiveId" clId="{68266B7F-4D73-4569-A662-DB0964829337}" dt="2020-05-25T14:11:24.074" v="1089" actId="2696"/>
        <pc:sldMkLst>
          <pc:docMk/>
          <pc:sldMk cId="3965807363" sldId="267"/>
        </pc:sldMkLst>
      </pc:sldChg>
      <pc:sldChg chg="del">
        <pc:chgData name="清原 隆行" userId="1589905a6ba06c7a" providerId="LiveId" clId="{68266B7F-4D73-4569-A662-DB0964829337}" dt="2020-05-25T14:11:27.933" v="1090" actId="2696"/>
        <pc:sldMkLst>
          <pc:docMk/>
          <pc:sldMk cId="223730991" sldId="268"/>
        </pc:sldMkLst>
      </pc:sldChg>
      <pc:sldChg chg="del">
        <pc:chgData name="清原 隆行" userId="1589905a6ba06c7a" providerId="LiveId" clId="{68266B7F-4D73-4569-A662-DB0964829337}" dt="2020-05-25T14:11:30.162" v="1091" actId="2696"/>
        <pc:sldMkLst>
          <pc:docMk/>
          <pc:sldMk cId="1989555738" sldId="269"/>
        </pc:sldMkLst>
      </pc:sldChg>
      <pc:sldChg chg="ord">
        <pc:chgData name="清原 隆行" userId="1589905a6ba06c7a" providerId="LiveId" clId="{68266B7F-4D73-4569-A662-DB0964829337}" dt="2020-05-25T13:03:11.909" v="1"/>
        <pc:sldMkLst>
          <pc:docMk/>
          <pc:sldMk cId="2260792404" sldId="276"/>
        </pc:sldMkLst>
      </pc:sldChg>
      <pc:sldChg chg="modSp add mod modAnim">
        <pc:chgData name="清原 隆行" userId="1589905a6ba06c7a" providerId="LiveId" clId="{68266B7F-4D73-4569-A662-DB0964829337}" dt="2020-05-25T13:07:14.515" v="541"/>
        <pc:sldMkLst>
          <pc:docMk/>
          <pc:sldMk cId="3303379539" sldId="277"/>
        </pc:sldMkLst>
        <pc:spChg chg="mod">
          <ac:chgData name="清原 隆行" userId="1589905a6ba06c7a" providerId="LiveId" clId="{68266B7F-4D73-4569-A662-DB0964829337}" dt="2020-05-25T13:04:40.173" v="62"/>
          <ac:spMkLst>
            <pc:docMk/>
            <pc:sldMk cId="3303379539" sldId="277"/>
            <ac:spMk id="2" creationId="{1A610641-9B0C-4363-B132-0A76A6E33BBC}"/>
          </ac:spMkLst>
        </pc:spChg>
        <pc:spChg chg="mod">
          <ac:chgData name="清原 隆行" userId="1589905a6ba06c7a" providerId="LiveId" clId="{68266B7F-4D73-4569-A662-DB0964829337}" dt="2020-05-25T13:07:14.515" v="541"/>
          <ac:spMkLst>
            <pc:docMk/>
            <pc:sldMk cId="3303379539" sldId="277"/>
            <ac:spMk id="3" creationId="{C46858D9-6476-4A27-8D49-710020283390}"/>
          </ac:spMkLst>
        </pc:spChg>
      </pc:sldChg>
      <pc:sldChg chg="modSp add mod modAnim">
        <pc:chgData name="清原 隆行" userId="1589905a6ba06c7a" providerId="LiveId" clId="{68266B7F-4D73-4569-A662-DB0964829337}" dt="2020-05-25T14:00:00.830" v="543" actId="20577"/>
        <pc:sldMkLst>
          <pc:docMk/>
          <pc:sldMk cId="4232430384" sldId="278"/>
        </pc:sldMkLst>
        <pc:spChg chg="mod">
          <ac:chgData name="清原 隆行" userId="1589905a6ba06c7a" providerId="LiveId" clId="{68266B7F-4D73-4569-A662-DB0964829337}" dt="2020-05-25T13:07:03.381" v="528" actId="20577"/>
          <ac:spMkLst>
            <pc:docMk/>
            <pc:sldMk cId="4232430384" sldId="278"/>
            <ac:spMk id="2" creationId="{1A610641-9B0C-4363-B132-0A76A6E33BBC}"/>
          </ac:spMkLst>
        </pc:spChg>
        <pc:spChg chg="mod">
          <ac:chgData name="清原 隆行" userId="1589905a6ba06c7a" providerId="LiveId" clId="{68266B7F-4D73-4569-A662-DB0964829337}" dt="2020-05-25T13:59:57.876" v="542" actId="20577"/>
          <ac:spMkLst>
            <pc:docMk/>
            <pc:sldMk cId="4232430384" sldId="278"/>
            <ac:spMk id="3" creationId="{C46858D9-6476-4A27-8D49-710020283390}"/>
          </ac:spMkLst>
        </pc:spChg>
      </pc:sldChg>
      <pc:sldChg chg="modSp add mod modAnim">
        <pc:chgData name="清原 隆行" userId="1589905a6ba06c7a" providerId="LiveId" clId="{68266B7F-4D73-4569-A662-DB0964829337}" dt="2020-05-25T14:10:30.839" v="1088" actId="207"/>
        <pc:sldMkLst>
          <pc:docMk/>
          <pc:sldMk cId="2916662844" sldId="279"/>
        </pc:sldMkLst>
        <pc:spChg chg="mod">
          <ac:chgData name="清原 隆行" userId="1589905a6ba06c7a" providerId="LiveId" clId="{68266B7F-4D73-4569-A662-DB0964829337}" dt="2020-05-25T14:05:46.731" v="570"/>
          <ac:spMkLst>
            <pc:docMk/>
            <pc:sldMk cId="2916662844" sldId="279"/>
            <ac:spMk id="2" creationId="{1A610641-9B0C-4363-B132-0A76A6E33BBC}"/>
          </ac:spMkLst>
        </pc:spChg>
        <pc:spChg chg="mod">
          <ac:chgData name="清原 隆行" userId="1589905a6ba06c7a" providerId="LiveId" clId="{68266B7F-4D73-4569-A662-DB0964829337}" dt="2020-05-25T14:10:30.839" v="1088" actId="207"/>
          <ac:spMkLst>
            <pc:docMk/>
            <pc:sldMk cId="2916662844" sldId="279"/>
            <ac:spMk id="3" creationId="{C46858D9-6476-4A27-8D49-710020283390}"/>
          </ac:spMkLst>
        </pc:spChg>
      </pc:sldChg>
    </pc:docChg>
  </pc:docChgLst>
  <pc:docChgLst>
    <pc:chgData name="隆行" userId="1589905a6ba06c7a" providerId="LiveId" clId="{2A8969A7-A330-4FBA-9B7B-769504CA24CB}"/>
    <pc:docChg chg="modSld">
      <pc:chgData name="隆行" userId="1589905a6ba06c7a" providerId="LiveId" clId="{2A8969A7-A330-4FBA-9B7B-769504CA24CB}" dt="2020-05-26T03:00:20.929" v="185" actId="20577"/>
      <pc:docMkLst>
        <pc:docMk/>
      </pc:docMkLst>
      <pc:sldChg chg="modSp">
        <pc:chgData name="隆行" userId="1589905a6ba06c7a" providerId="LiveId" clId="{2A8969A7-A330-4FBA-9B7B-769504CA24CB}" dt="2020-05-26T00:59:32.725" v="70"/>
        <pc:sldMkLst>
          <pc:docMk/>
          <pc:sldMk cId="2128536031" sldId="257"/>
        </pc:sldMkLst>
        <pc:spChg chg="mod">
          <ac:chgData name="隆行" userId="1589905a6ba06c7a" providerId="LiveId" clId="{2A8969A7-A330-4FBA-9B7B-769504CA24CB}" dt="2020-05-26T00:59:32.725" v="70"/>
          <ac:spMkLst>
            <pc:docMk/>
            <pc:sldMk cId="2128536031" sldId="257"/>
            <ac:spMk id="14" creationId="{00000000-0000-0000-0000-000000000000}"/>
          </ac:spMkLst>
        </pc:spChg>
      </pc:sldChg>
      <pc:sldChg chg="modSp">
        <pc:chgData name="隆行" userId="1589905a6ba06c7a" providerId="LiveId" clId="{2A8969A7-A330-4FBA-9B7B-769504CA24CB}" dt="2020-05-26T00:04:27.038" v="3"/>
        <pc:sldMkLst>
          <pc:docMk/>
          <pc:sldMk cId="4195876166" sldId="270"/>
        </pc:sldMkLst>
        <pc:spChg chg="mod">
          <ac:chgData name="隆行" userId="1589905a6ba06c7a" providerId="LiveId" clId="{2A8969A7-A330-4FBA-9B7B-769504CA24CB}" dt="2020-05-26T00:04:27.038" v="3"/>
          <ac:spMkLst>
            <pc:docMk/>
            <pc:sldMk cId="4195876166" sldId="270"/>
            <ac:spMk id="14" creationId="{00000000-0000-0000-0000-000000000000}"/>
          </ac:spMkLst>
        </pc:spChg>
      </pc:sldChg>
      <pc:sldChg chg="modSp modAnim">
        <pc:chgData name="隆行" userId="1589905a6ba06c7a" providerId="LiveId" clId="{2A8969A7-A330-4FBA-9B7B-769504CA24CB}" dt="2020-05-26T03:00:20.929" v="185" actId="20577"/>
        <pc:sldMkLst>
          <pc:docMk/>
          <pc:sldMk cId="2916662844" sldId="279"/>
        </pc:sldMkLst>
        <pc:spChg chg="mod">
          <ac:chgData name="隆行" userId="1589905a6ba06c7a" providerId="LiveId" clId="{2A8969A7-A330-4FBA-9B7B-769504CA24CB}" dt="2020-05-26T03:00:20.929" v="185" actId="20577"/>
          <ac:spMkLst>
            <pc:docMk/>
            <pc:sldMk cId="2916662844" sldId="279"/>
            <ac:spMk id="3" creationId="{C46858D9-6476-4A27-8D49-710020283390}"/>
          </ac:spMkLst>
        </pc:spChg>
      </pc:sldChg>
    </pc:docChg>
  </pc:docChgLst>
  <pc:docChgLst>
    <pc:chgData name="清原 隆行" userId="1589905a6ba06c7a" providerId="LiveId" clId="{03746008-BBFF-4BD7-9140-385E6A00BF3F}"/>
    <pc:docChg chg="undo custSel addSld delSld modSld">
      <pc:chgData name="清原 隆行" userId="1589905a6ba06c7a" providerId="LiveId" clId="{03746008-BBFF-4BD7-9140-385E6A00BF3F}" dt="2020-06-10T16:41:44.764" v="5198" actId="20577"/>
      <pc:docMkLst>
        <pc:docMk/>
      </pc:docMkLst>
      <pc:sldChg chg="modSp mod">
        <pc:chgData name="清原 隆行" userId="1589905a6ba06c7a" providerId="LiveId" clId="{03746008-BBFF-4BD7-9140-385E6A00BF3F}" dt="2020-06-10T15:02:59.775" v="16"/>
        <pc:sldMkLst>
          <pc:docMk/>
          <pc:sldMk cId="1920111014" sldId="256"/>
        </pc:sldMkLst>
        <pc:spChg chg="mod">
          <ac:chgData name="清原 隆行" userId="1589905a6ba06c7a" providerId="LiveId" clId="{03746008-BBFF-4BD7-9140-385E6A00BF3F}" dt="2020-06-10T15:02:59.775" v="16"/>
          <ac:spMkLst>
            <pc:docMk/>
            <pc:sldMk cId="1920111014" sldId="256"/>
            <ac:spMk id="2" creationId="{00000000-0000-0000-0000-000000000000}"/>
          </ac:spMkLst>
        </pc:spChg>
      </pc:sldChg>
      <pc:sldChg chg="modSp mod modAnim">
        <pc:chgData name="清原 隆行" userId="1589905a6ba06c7a" providerId="LiveId" clId="{03746008-BBFF-4BD7-9140-385E6A00BF3F}" dt="2020-06-10T15:11:11.352" v="400"/>
        <pc:sldMkLst>
          <pc:docMk/>
          <pc:sldMk cId="2128536031" sldId="257"/>
        </pc:sldMkLst>
        <pc:spChg chg="mod">
          <ac:chgData name="清原 隆行" userId="1589905a6ba06c7a" providerId="LiveId" clId="{03746008-BBFF-4BD7-9140-385E6A00BF3F}" dt="2020-06-10T15:09:13.404" v="88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清原 隆行" userId="1589905a6ba06c7a" providerId="LiveId" clId="{03746008-BBFF-4BD7-9140-385E6A00BF3F}" dt="2020-06-10T15:11:11.352" v="400"/>
          <ac:spMkLst>
            <pc:docMk/>
            <pc:sldMk cId="2128536031" sldId="257"/>
            <ac:spMk id="14" creationId="{00000000-0000-0000-0000-000000000000}"/>
          </ac:spMkLst>
        </pc:spChg>
      </pc:sldChg>
      <pc:sldChg chg="modSp mod modAnim">
        <pc:chgData name="清原 隆行" userId="1589905a6ba06c7a" providerId="LiveId" clId="{03746008-BBFF-4BD7-9140-385E6A00BF3F}" dt="2020-06-10T16:39:32.937" v="5015"/>
        <pc:sldMkLst>
          <pc:docMk/>
          <pc:sldMk cId="4195876166" sldId="270"/>
        </pc:sldMkLst>
        <pc:spChg chg="mod">
          <ac:chgData name="清原 隆行" userId="1589905a6ba06c7a" providerId="LiveId" clId="{03746008-BBFF-4BD7-9140-385E6A00BF3F}" dt="2020-06-10T16:39:29.283" v="5005"/>
          <ac:spMkLst>
            <pc:docMk/>
            <pc:sldMk cId="4195876166" sldId="270"/>
            <ac:spMk id="13" creationId="{00000000-0000-0000-0000-000000000000}"/>
          </ac:spMkLst>
        </pc:spChg>
        <pc:spChg chg="mod">
          <ac:chgData name="清原 隆行" userId="1589905a6ba06c7a" providerId="LiveId" clId="{03746008-BBFF-4BD7-9140-385E6A00BF3F}" dt="2020-06-10T16:39:32.937" v="5015"/>
          <ac:spMkLst>
            <pc:docMk/>
            <pc:sldMk cId="4195876166" sldId="270"/>
            <ac:spMk id="14" creationId="{00000000-0000-0000-0000-000000000000}"/>
          </ac:spMkLst>
        </pc:spChg>
      </pc:sldChg>
      <pc:sldChg chg="modSp mod modAnim">
        <pc:chgData name="清原 隆行" userId="1589905a6ba06c7a" providerId="LiveId" clId="{03746008-BBFF-4BD7-9140-385E6A00BF3F}" dt="2020-06-10T16:39:47.203" v="5038"/>
        <pc:sldMkLst>
          <pc:docMk/>
          <pc:sldMk cId="3786701108" sldId="271"/>
        </pc:sldMkLst>
        <pc:spChg chg="mod">
          <ac:chgData name="清原 隆行" userId="1589905a6ba06c7a" providerId="LiveId" clId="{03746008-BBFF-4BD7-9140-385E6A00BF3F}" dt="2020-06-10T15:44:04.584" v="2343"/>
          <ac:spMkLst>
            <pc:docMk/>
            <pc:sldMk cId="3786701108" sldId="271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39:47.203" v="5038"/>
          <ac:spMkLst>
            <pc:docMk/>
            <pc:sldMk cId="3786701108" sldId="271"/>
            <ac:spMk id="3" creationId="{C46858D9-6476-4A27-8D49-710020283390}"/>
          </ac:spMkLst>
        </pc:spChg>
      </pc:sldChg>
      <pc:sldChg chg="modSp mod modAnim">
        <pc:chgData name="清原 隆行" userId="1589905a6ba06c7a" providerId="LiveId" clId="{03746008-BBFF-4BD7-9140-385E6A00BF3F}" dt="2020-06-10T16:40:12.256" v="5091"/>
        <pc:sldMkLst>
          <pc:docMk/>
          <pc:sldMk cId="2128840524" sldId="272"/>
        </pc:sldMkLst>
        <pc:spChg chg="mod">
          <ac:chgData name="清原 隆行" userId="1589905a6ba06c7a" providerId="LiveId" clId="{03746008-BBFF-4BD7-9140-385E6A00BF3F}" dt="2020-06-10T16:40:06.404" v="5081"/>
          <ac:spMkLst>
            <pc:docMk/>
            <pc:sldMk cId="2128840524" sldId="272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40:12.256" v="5091"/>
          <ac:spMkLst>
            <pc:docMk/>
            <pc:sldMk cId="2128840524" sldId="272"/>
            <ac:spMk id="3" creationId="{C46858D9-6476-4A27-8D49-710020283390}"/>
          </ac:spMkLst>
        </pc:spChg>
      </pc:sldChg>
      <pc:sldChg chg="modSp mod modAnim">
        <pc:chgData name="清原 隆行" userId="1589905a6ba06c7a" providerId="LiveId" clId="{03746008-BBFF-4BD7-9140-385E6A00BF3F}" dt="2020-06-10T15:53:45.656" v="2827" actId="20577"/>
        <pc:sldMkLst>
          <pc:docMk/>
          <pc:sldMk cId="3345723143" sldId="273"/>
        </pc:sldMkLst>
        <pc:spChg chg="mod">
          <ac:chgData name="清原 隆行" userId="1589905a6ba06c7a" providerId="LiveId" clId="{03746008-BBFF-4BD7-9140-385E6A00BF3F}" dt="2020-06-10T15:46:29.592" v="2371"/>
          <ac:spMkLst>
            <pc:docMk/>
            <pc:sldMk cId="3345723143" sldId="273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5:53:45.656" v="2827" actId="20577"/>
          <ac:spMkLst>
            <pc:docMk/>
            <pc:sldMk cId="3345723143" sldId="273"/>
            <ac:spMk id="3" creationId="{C46858D9-6476-4A27-8D49-710020283390}"/>
          </ac:spMkLst>
        </pc:spChg>
      </pc:sldChg>
      <pc:sldChg chg="modSp del modAnim">
        <pc:chgData name="清原 隆行" userId="1589905a6ba06c7a" providerId="LiveId" clId="{03746008-BBFF-4BD7-9140-385E6A00BF3F}" dt="2020-06-10T16:31:23.497" v="4696" actId="2696"/>
        <pc:sldMkLst>
          <pc:docMk/>
          <pc:sldMk cId="3765704463" sldId="274"/>
        </pc:sldMkLst>
        <pc:spChg chg="mod">
          <ac:chgData name="清原 隆行" userId="1589905a6ba06c7a" providerId="LiveId" clId="{03746008-BBFF-4BD7-9140-385E6A00BF3F}" dt="2020-06-10T16:25:33.169" v="3971" actId="5793"/>
          <ac:spMkLst>
            <pc:docMk/>
            <pc:sldMk cId="3765704463" sldId="274"/>
            <ac:spMk id="3" creationId="{C46858D9-6476-4A27-8D49-710020283390}"/>
          </ac:spMkLst>
        </pc:spChg>
      </pc:sldChg>
      <pc:sldChg chg="del">
        <pc:chgData name="清原 隆行" userId="1589905a6ba06c7a" providerId="LiveId" clId="{03746008-BBFF-4BD7-9140-385E6A00BF3F}" dt="2020-06-10T16:31:25.824" v="4697" actId="2696"/>
        <pc:sldMkLst>
          <pc:docMk/>
          <pc:sldMk cId="1327939723" sldId="275"/>
        </pc:sldMkLst>
      </pc:sldChg>
      <pc:sldChg chg="del">
        <pc:chgData name="清原 隆行" userId="1589905a6ba06c7a" providerId="LiveId" clId="{03746008-BBFF-4BD7-9140-385E6A00BF3F}" dt="2020-06-10T15:02:55.731" v="0" actId="2696"/>
        <pc:sldMkLst>
          <pc:docMk/>
          <pc:sldMk cId="2260792404" sldId="276"/>
        </pc:sldMkLst>
      </pc:sldChg>
      <pc:sldChg chg="del">
        <pc:chgData name="清原 隆行" userId="1589905a6ba06c7a" providerId="LiveId" clId="{03746008-BBFF-4BD7-9140-385E6A00BF3F}" dt="2020-06-10T16:31:27.658" v="4698" actId="2696"/>
        <pc:sldMkLst>
          <pc:docMk/>
          <pc:sldMk cId="3303379539" sldId="277"/>
        </pc:sldMkLst>
      </pc:sldChg>
      <pc:sldChg chg="del">
        <pc:chgData name="清原 隆行" userId="1589905a6ba06c7a" providerId="LiveId" clId="{03746008-BBFF-4BD7-9140-385E6A00BF3F}" dt="2020-06-10T16:31:29.300" v="4699" actId="2696"/>
        <pc:sldMkLst>
          <pc:docMk/>
          <pc:sldMk cId="4232430384" sldId="278"/>
        </pc:sldMkLst>
      </pc:sldChg>
      <pc:sldChg chg="del">
        <pc:chgData name="清原 隆行" userId="1589905a6ba06c7a" providerId="LiveId" clId="{03746008-BBFF-4BD7-9140-385E6A00BF3F}" dt="2020-06-10T16:31:31.258" v="4700" actId="2696"/>
        <pc:sldMkLst>
          <pc:docMk/>
          <pc:sldMk cId="2916662844" sldId="279"/>
        </pc:sldMkLst>
      </pc:sldChg>
      <pc:sldChg chg="addSp modSp add mod modAnim">
        <pc:chgData name="清原 隆行" userId="1589905a6ba06c7a" providerId="LiveId" clId="{03746008-BBFF-4BD7-9140-385E6A00BF3F}" dt="2020-06-10T16:39:40.518" v="5028"/>
        <pc:sldMkLst>
          <pc:docMk/>
          <pc:sldMk cId="892526672" sldId="280"/>
        </pc:sldMkLst>
        <pc:spChg chg="mod">
          <ac:chgData name="清原 隆行" userId="1589905a6ba06c7a" providerId="LiveId" clId="{03746008-BBFF-4BD7-9140-385E6A00BF3F}" dt="2020-06-10T16:39:40.518" v="5028"/>
          <ac:spMkLst>
            <pc:docMk/>
            <pc:sldMk cId="892526672" sldId="280"/>
            <ac:spMk id="13" creationId="{00000000-0000-0000-0000-000000000000}"/>
          </ac:spMkLst>
        </pc:spChg>
        <pc:spChg chg="mod">
          <ac:chgData name="清原 隆行" userId="1589905a6ba06c7a" providerId="LiveId" clId="{03746008-BBFF-4BD7-9140-385E6A00BF3F}" dt="2020-06-10T15:19:01.572" v="1133" actId="5793"/>
          <ac:spMkLst>
            <pc:docMk/>
            <pc:sldMk cId="892526672" sldId="280"/>
            <ac:spMk id="14" creationId="{00000000-0000-0000-0000-000000000000}"/>
          </ac:spMkLst>
        </pc:spChg>
        <pc:picChg chg="add mod">
          <ac:chgData name="清原 隆行" userId="1589905a6ba06c7a" providerId="LiveId" clId="{03746008-BBFF-4BD7-9140-385E6A00BF3F}" dt="2020-06-10T15:19:20.029" v="1137" actId="14100"/>
          <ac:picMkLst>
            <pc:docMk/>
            <pc:sldMk cId="892526672" sldId="280"/>
            <ac:picMk id="3" creationId="{06BB18ED-6D5C-4DE8-93A2-DEC3F2936EE5}"/>
          </ac:picMkLst>
        </pc:picChg>
      </pc:sldChg>
      <pc:sldChg chg="modSp add">
        <pc:chgData name="清原 隆行" userId="1589905a6ba06c7a" providerId="LiveId" clId="{03746008-BBFF-4BD7-9140-385E6A00BF3F}" dt="2020-06-10T16:39:57.301" v="5061"/>
        <pc:sldMkLst>
          <pc:docMk/>
          <pc:sldMk cId="2185749142" sldId="281"/>
        </pc:sldMkLst>
        <pc:spChg chg="mod">
          <ac:chgData name="清原 隆行" userId="1589905a6ba06c7a" providerId="LiveId" clId="{03746008-BBFF-4BD7-9140-385E6A00BF3F}" dt="2020-06-10T16:39:57.301" v="5061"/>
          <ac:spMkLst>
            <pc:docMk/>
            <pc:sldMk cId="2185749142" sldId="281"/>
            <ac:spMk id="3" creationId="{C46858D9-6476-4A27-8D49-710020283390}"/>
          </ac:spMkLst>
        </pc:spChg>
      </pc:sldChg>
      <pc:sldChg chg="addSp modSp add mod modAnim">
        <pc:chgData name="清原 隆行" userId="1589905a6ba06c7a" providerId="LiveId" clId="{03746008-BBFF-4BD7-9140-385E6A00BF3F}" dt="2020-06-10T16:40:35.756" v="5152"/>
        <pc:sldMkLst>
          <pc:docMk/>
          <pc:sldMk cId="157843785" sldId="282"/>
        </pc:sldMkLst>
        <pc:spChg chg="mod">
          <ac:chgData name="清原 隆行" userId="1589905a6ba06c7a" providerId="LiveId" clId="{03746008-BBFF-4BD7-9140-385E6A00BF3F}" dt="2020-06-10T16:40:25.217" v="5125"/>
          <ac:spMkLst>
            <pc:docMk/>
            <pc:sldMk cId="157843785" sldId="282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40:35.756" v="5152"/>
          <ac:spMkLst>
            <pc:docMk/>
            <pc:sldMk cId="157843785" sldId="282"/>
            <ac:spMk id="3" creationId="{C46858D9-6476-4A27-8D49-710020283390}"/>
          </ac:spMkLst>
        </pc:spChg>
        <pc:picChg chg="add mod">
          <ac:chgData name="清原 隆行" userId="1589905a6ba06c7a" providerId="LiveId" clId="{03746008-BBFF-4BD7-9140-385E6A00BF3F}" dt="2020-06-10T15:38:56.369" v="2090" actId="14100"/>
          <ac:picMkLst>
            <pc:docMk/>
            <pc:sldMk cId="157843785" sldId="282"/>
            <ac:picMk id="5" creationId="{21CBD9B2-DA43-4759-A30D-158537F94BE1}"/>
          </ac:picMkLst>
        </pc:picChg>
      </pc:sldChg>
      <pc:sldChg chg="addSp delSp modSp add mod modAnim">
        <pc:chgData name="清原 隆行" userId="1589905a6ba06c7a" providerId="LiveId" clId="{03746008-BBFF-4BD7-9140-385E6A00BF3F}" dt="2020-06-10T16:40:40.579" v="5162"/>
        <pc:sldMkLst>
          <pc:docMk/>
          <pc:sldMk cId="1346594412" sldId="283"/>
        </pc:sldMkLst>
        <pc:spChg chg="mod">
          <ac:chgData name="清原 隆行" userId="1589905a6ba06c7a" providerId="LiveId" clId="{03746008-BBFF-4BD7-9140-385E6A00BF3F}" dt="2020-06-10T15:44:10.808" v="2347"/>
          <ac:spMkLst>
            <pc:docMk/>
            <pc:sldMk cId="1346594412" sldId="283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40:40.579" v="5162"/>
          <ac:spMkLst>
            <pc:docMk/>
            <pc:sldMk cId="1346594412" sldId="283"/>
            <ac:spMk id="3" creationId="{C46858D9-6476-4A27-8D49-710020283390}"/>
          </ac:spMkLst>
        </pc:spChg>
        <pc:picChg chg="del">
          <ac:chgData name="清原 隆行" userId="1589905a6ba06c7a" providerId="LiveId" clId="{03746008-BBFF-4BD7-9140-385E6A00BF3F}" dt="2020-06-10T15:43:37.861" v="2333" actId="478"/>
          <ac:picMkLst>
            <pc:docMk/>
            <pc:sldMk cId="1346594412" sldId="283"/>
            <ac:picMk id="5" creationId="{21CBD9B2-DA43-4759-A30D-158537F94BE1}"/>
          </ac:picMkLst>
        </pc:picChg>
        <pc:picChg chg="add mod">
          <ac:chgData name="清原 隆行" userId="1589905a6ba06c7a" providerId="LiveId" clId="{03746008-BBFF-4BD7-9140-385E6A00BF3F}" dt="2020-06-10T15:43:48.138" v="2336" actId="27614"/>
          <ac:picMkLst>
            <pc:docMk/>
            <pc:sldMk cId="1346594412" sldId="283"/>
            <ac:picMk id="6" creationId="{453F6E39-C5D7-473A-9D44-2707D915AD4E}"/>
          </ac:picMkLst>
        </pc:picChg>
      </pc:sldChg>
      <pc:sldChg chg="addSp delSp modSp add mod">
        <pc:chgData name="清原 隆行" userId="1589905a6ba06c7a" providerId="LiveId" clId="{03746008-BBFF-4BD7-9140-385E6A00BF3F}" dt="2020-06-10T16:40:44.864" v="5172"/>
        <pc:sldMkLst>
          <pc:docMk/>
          <pc:sldMk cId="2932255479" sldId="284"/>
        </pc:sldMkLst>
        <pc:spChg chg="mod">
          <ac:chgData name="清原 隆行" userId="1589905a6ba06c7a" providerId="LiveId" clId="{03746008-BBFF-4BD7-9140-385E6A00BF3F}" dt="2020-06-10T15:44:19.234" v="2352"/>
          <ac:spMkLst>
            <pc:docMk/>
            <pc:sldMk cId="2932255479" sldId="284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40:44.864" v="5172"/>
          <ac:spMkLst>
            <pc:docMk/>
            <pc:sldMk cId="2932255479" sldId="284"/>
            <ac:spMk id="3" creationId="{C46858D9-6476-4A27-8D49-710020283390}"/>
          </ac:spMkLst>
        </pc:spChg>
        <pc:picChg chg="add mod">
          <ac:chgData name="清原 隆行" userId="1589905a6ba06c7a" providerId="LiveId" clId="{03746008-BBFF-4BD7-9140-385E6A00BF3F}" dt="2020-06-10T15:45:24.738" v="2355" actId="27614"/>
          <ac:picMkLst>
            <pc:docMk/>
            <pc:sldMk cId="2932255479" sldId="284"/>
            <ac:picMk id="5" creationId="{F79CBC19-E472-41E7-89F4-75487B0037EC}"/>
          </ac:picMkLst>
        </pc:picChg>
        <pc:picChg chg="del">
          <ac:chgData name="清原 隆行" userId="1589905a6ba06c7a" providerId="LiveId" clId="{03746008-BBFF-4BD7-9140-385E6A00BF3F}" dt="2020-06-10T15:45:15.533" v="2353" actId="478"/>
          <ac:picMkLst>
            <pc:docMk/>
            <pc:sldMk cId="2932255479" sldId="284"/>
            <ac:picMk id="6" creationId="{453F6E39-C5D7-473A-9D44-2707D915AD4E}"/>
          </ac:picMkLst>
        </pc:picChg>
      </pc:sldChg>
      <pc:sldChg chg="modSp add mod modAnim">
        <pc:chgData name="清原 隆行" userId="1589905a6ba06c7a" providerId="LiveId" clId="{03746008-BBFF-4BD7-9140-385E6A00BF3F}" dt="2020-06-10T16:15:02.960" v="3166" actId="20577"/>
        <pc:sldMkLst>
          <pc:docMk/>
          <pc:sldMk cId="1952683225" sldId="285"/>
        </pc:sldMkLst>
        <pc:spChg chg="mod">
          <ac:chgData name="清原 隆行" userId="1589905a6ba06c7a" providerId="LiveId" clId="{03746008-BBFF-4BD7-9140-385E6A00BF3F}" dt="2020-06-10T16:13:25.986" v="2849" actId="20577"/>
          <ac:spMkLst>
            <pc:docMk/>
            <pc:sldMk cId="1952683225" sldId="285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15:02.960" v="3166" actId="20577"/>
          <ac:spMkLst>
            <pc:docMk/>
            <pc:sldMk cId="1952683225" sldId="285"/>
            <ac:spMk id="3" creationId="{C46858D9-6476-4A27-8D49-710020283390}"/>
          </ac:spMkLst>
        </pc:spChg>
      </pc:sldChg>
      <pc:sldChg chg="modSp add modAnim">
        <pc:chgData name="清原 隆行" userId="1589905a6ba06c7a" providerId="LiveId" clId="{03746008-BBFF-4BD7-9140-385E6A00BF3F}" dt="2020-06-10T16:20:49.663" v="3685" actId="5793"/>
        <pc:sldMkLst>
          <pc:docMk/>
          <pc:sldMk cId="1603509707" sldId="286"/>
        </pc:sldMkLst>
        <pc:spChg chg="mod">
          <ac:chgData name="清原 隆行" userId="1589905a6ba06c7a" providerId="LiveId" clId="{03746008-BBFF-4BD7-9140-385E6A00BF3F}" dt="2020-06-10T16:20:49.663" v="3685" actId="5793"/>
          <ac:spMkLst>
            <pc:docMk/>
            <pc:sldMk cId="1603509707" sldId="286"/>
            <ac:spMk id="3" creationId="{C46858D9-6476-4A27-8D49-710020283390}"/>
          </ac:spMkLst>
        </pc:spChg>
      </pc:sldChg>
      <pc:sldChg chg="modSp add modAnim">
        <pc:chgData name="清原 隆行" userId="1589905a6ba06c7a" providerId="LiveId" clId="{03746008-BBFF-4BD7-9140-385E6A00BF3F}" dt="2020-06-10T16:25:04.935" v="3935"/>
        <pc:sldMkLst>
          <pc:docMk/>
          <pc:sldMk cId="2977970428" sldId="287"/>
        </pc:sldMkLst>
        <pc:spChg chg="mod">
          <ac:chgData name="清原 隆行" userId="1589905a6ba06c7a" providerId="LiveId" clId="{03746008-BBFF-4BD7-9140-385E6A00BF3F}" dt="2020-06-10T16:25:04.935" v="3935"/>
          <ac:spMkLst>
            <pc:docMk/>
            <pc:sldMk cId="2977970428" sldId="287"/>
            <ac:spMk id="3" creationId="{C46858D9-6476-4A27-8D49-710020283390}"/>
          </ac:spMkLst>
        </pc:spChg>
      </pc:sldChg>
      <pc:sldChg chg="modSp add modAnim">
        <pc:chgData name="清原 隆行" userId="1589905a6ba06c7a" providerId="LiveId" clId="{03746008-BBFF-4BD7-9140-385E6A00BF3F}" dt="2020-06-10T16:30:57.530" v="4695"/>
        <pc:sldMkLst>
          <pc:docMk/>
          <pc:sldMk cId="3045449861" sldId="288"/>
        </pc:sldMkLst>
        <pc:spChg chg="mod">
          <ac:chgData name="清原 隆行" userId="1589905a6ba06c7a" providerId="LiveId" clId="{03746008-BBFF-4BD7-9140-385E6A00BF3F}" dt="2020-06-10T16:30:57.530" v="4695"/>
          <ac:spMkLst>
            <pc:docMk/>
            <pc:sldMk cId="3045449861" sldId="288"/>
            <ac:spMk id="3" creationId="{C46858D9-6476-4A27-8D49-710020283390}"/>
          </ac:spMkLst>
        </pc:spChg>
      </pc:sldChg>
      <pc:sldChg chg="addSp modSp add mod modAnim">
        <pc:chgData name="清原 隆行" userId="1589905a6ba06c7a" providerId="LiveId" clId="{03746008-BBFF-4BD7-9140-385E6A00BF3F}" dt="2020-06-10T16:41:44.764" v="5198" actId="20577"/>
        <pc:sldMkLst>
          <pc:docMk/>
          <pc:sldMk cId="498448502" sldId="289"/>
        </pc:sldMkLst>
        <pc:spChg chg="mod">
          <ac:chgData name="清原 隆行" userId="1589905a6ba06c7a" providerId="LiveId" clId="{03746008-BBFF-4BD7-9140-385E6A00BF3F}" dt="2020-06-10T16:33:10.704" v="4719"/>
          <ac:spMkLst>
            <pc:docMk/>
            <pc:sldMk cId="498448502" sldId="289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41:44.764" v="5198" actId="20577"/>
          <ac:spMkLst>
            <pc:docMk/>
            <pc:sldMk cId="498448502" sldId="289"/>
            <ac:spMk id="3" creationId="{C46858D9-6476-4A27-8D49-710020283390}"/>
          </ac:spMkLst>
        </pc:spChg>
        <pc:picChg chg="add mod">
          <ac:chgData name="清原 隆行" userId="1589905a6ba06c7a" providerId="LiveId" clId="{03746008-BBFF-4BD7-9140-385E6A00BF3F}" dt="2020-06-10T16:37:15.292" v="4991" actId="14100"/>
          <ac:picMkLst>
            <pc:docMk/>
            <pc:sldMk cId="498448502" sldId="289"/>
            <ac:picMk id="5" creationId="{A294C040-BB49-4F0A-8A31-02F5BF22E9C3}"/>
          </ac:picMkLst>
        </pc:picChg>
      </pc:sldChg>
      <pc:sldChg chg="add del">
        <pc:chgData name="清原 隆行" userId="1589905a6ba06c7a" providerId="LiveId" clId="{03746008-BBFF-4BD7-9140-385E6A00BF3F}" dt="2020-06-10T16:25:46.550" v="3973" actId="2696"/>
        <pc:sldMkLst>
          <pc:docMk/>
          <pc:sldMk cId="633958401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DE05BB-A349-4043-A73A-BEE49D7C53A9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2020/6/15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EC48C1-0440-46EB-8048-E19E06FE7284}" type="datetime1">
              <a:rPr lang="ja-JP" altLang="en-US" smtClean="0"/>
              <a:pPr/>
              <a:t>2020/6/15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1F2A70B-78F2-4DCF-B53B-C990D2FAFB8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4708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6372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9354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8690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7265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1062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887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8671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4724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3997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622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330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944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9613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5093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795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2275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103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256" name="行" descr="行のグラフィック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8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9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0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1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2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3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4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5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6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7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8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9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0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1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2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3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4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5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6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7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8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9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0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1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2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3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4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5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6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7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8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9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0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1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2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3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4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5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6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7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8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9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0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1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2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3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4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5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6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7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8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9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0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1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3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4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5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6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7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8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9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0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1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2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3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4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5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6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7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8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9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0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1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2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3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4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5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6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7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8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9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0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1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2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3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4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5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6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7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8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9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0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1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2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3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4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5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6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7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8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9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0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1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2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3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4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5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6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7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8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9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0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1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2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3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4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5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6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7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8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9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grpSp>
        <p:nvGrpSpPr>
          <p:cNvPr id="7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67BC847-0E33-460E-A3BE-5AFF6D2D7CAD}" type="datetime1">
              <a:rPr lang="ja-JP" altLang="en-US" smtClean="0"/>
              <a:t>2020/6/15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7" name="行" descr="行のグラフィック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D63147F-D456-4972-8F14-2BF48715BB1B}" type="datetime1">
              <a:rPr lang="ja-JP" altLang="en-US" noProof="0" smtClean="0"/>
              <a:t>2020/6/15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167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86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7772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058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2344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A4C640D-C981-44DD-9416-7EC34DC78EC9}" type="datetime1">
              <a:rPr lang="ja-JP" altLang="en-US" noProof="0" smtClean="0"/>
              <a:t>2020/6/15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255" name="行" descr="行のグラフィック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7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8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9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0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1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2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3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4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5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6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7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8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9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0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1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2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3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4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5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6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7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8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9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0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1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2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3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4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5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6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7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8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9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0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1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2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3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4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5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6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7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8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9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0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1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2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3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4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5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6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7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8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9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0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1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3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4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5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6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7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8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9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0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1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2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3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4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5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6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7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8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9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0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1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2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3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4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5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6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7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8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9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0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1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2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3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4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5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6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7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8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9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0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1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2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3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4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5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6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7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8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9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0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1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2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3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4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5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6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7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8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9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0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1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2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3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4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5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6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7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8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239A26C-C522-4EA4-952D-9FE9EAA651F1}" type="datetime1">
              <a:rPr lang="ja-JP" altLang="en-US" noProof="0" smtClean="0"/>
              <a:t>2020/6/15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158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0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1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74CC0E4-E3AA-447B-85AD-D867501F6C3A}" type="datetime1">
              <a:rPr lang="ja-JP" altLang="en-US" smtClean="0"/>
              <a:t>2020/6/15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160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フリーフォーム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3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4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DB8B8A9-D5E4-4480-AB55-2A448AE25D2A}" type="datetime1">
              <a:rPr lang="ja-JP" altLang="en-US" smtClean="0"/>
              <a:t>2020/6/15</a:t>
            </a:fld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85" name="コンテンツ プレースホルダー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grpSp>
        <p:nvGrpSpPr>
          <p:cNvPr id="156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8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9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0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1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84E0FA8-2725-4BC8-B993-3AD6D082E1BF}" type="datetime1">
              <a:rPr lang="ja-JP" altLang="en-US" noProof="0" smtClean="0"/>
              <a:t>2020/6/15</a:t>
            </a:fld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BED5AD-94C2-4B88-BD1C-63EF76865C76}" type="datetime1">
              <a:rPr lang="ja-JP" altLang="en-US" noProof="0" smtClean="0"/>
              <a:t>2020/6/15</a:t>
            </a:fld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grpSp>
        <p:nvGrpSpPr>
          <p:cNvPr id="615" name="フレーム" descr="ボックス グラフィック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グループ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グループ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9" name="グループ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7" name="グループ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グループ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9" name="グループ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EC6E909-2511-4E2C-9A6F-02E9CF9E4AB4}" type="datetime1">
              <a:rPr lang="ja-JP" altLang="en-US" noProof="0" smtClean="0"/>
              <a:t>2020/6/15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grpSp>
        <p:nvGrpSpPr>
          <p:cNvPr id="614" name="フレーム" descr="ボックス グラフィック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グループ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グループ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フリーフォーム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8" name="グループ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フリーフォーム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6" name="グループ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グループ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フリーフォーム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8" name="グループ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フリーフォーム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8DDB65D-6383-41D1-8312-CD9EC296F66C}" type="datetime1">
              <a:rPr lang="ja-JP" altLang="en-US" noProof="0" smtClean="0"/>
              <a:t>2020/6/15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85DF60A-26F9-488A-9CFE-3DD4767C5E66}" type="datetime1">
              <a:rPr lang="ja-JP" altLang="en-US" noProof="0" smtClean="0"/>
              <a:t>2020/6/15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論理演算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論理演算</a:t>
            </a:r>
            <a:r>
              <a:rPr lang="en-US" altLang="ja-JP" dirty="0"/>
              <a:t>(</a:t>
            </a:r>
            <a:r>
              <a:rPr lang="ja-JP" altLang="en-US" dirty="0"/>
              <a:t>否定！</a:t>
            </a:r>
            <a:r>
              <a:rPr lang="en-US" altLang="ja-JP" dirty="0"/>
              <a:t>)</a:t>
            </a:r>
            <a:r>
              <a:rPr lang="ja-JP" altLang="en-US" dirty="0"/>
              <a:t>を使ってみよう。時間５分。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dirty="0"/>
              <a:t>下記のプログラムを入力して動作を確認してください。</a:t>
            </a:r>
          </a:p>
          <a:p>
            <a:pPr marL="0" indent="0">
              <a:buNone/>
            </a:pPr>
            <a:r>
              <a:rPr lang="en-US" altLang="ja-JP" dirty="0"/>
              <a:t>int main()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ja-JP" altLang="en-US" dirty="0"/>
              <a:t>        </a:t>
            </a:r>
            <a:r>
              <a:rPr lang="en-US" altLang="ja-JP" dirty="0"/>
              <a:t>//</a:t>
            </a:r>
            <a:r>
              <a:rPr lang="ja-JP" altLang="en-US" dirty="0"/>
              <a:t>否定</a:t>
            </a:r>
            <a:r>
              <a:rPr lang="en-US" altLang="ja-JP" dirty="0"/>
              <a:t>(!)</a:t>
            </a:r>
          </a:p>
          <a:p>
            <a:pPr marL="0" indent="0">
              <a:buNone/>
            </a:pPr>
            <a:r>
              <a:rPr lang="en-US" altLang="ja-JP" dirty="0"/>
              <a:t>        int a = 10;</a:t>
            </a:r>
          </a:p>
          <a:p>
            <a:pPr marL="0" indent="0">
              <a:buNone/>
            </a:pPr>
            <a:r>
              <a:rPr lang="ja-JP" altLang="en-US" dirty="0"/>
              <a:t>        </a:t>
            </a:r>
            <a:r>
              <a:rPr lang="en-US" altLang="ja-JP" dirty="0"/>
              <a:t>int</a:t>
            </a:r>
            <a:r>
              <a:rPr lang="ja-JP" altLang="en-US" dirty="0"/>
              <a:t> </a:t>
            </a:r>
            <a:r>
              <a:rPr lang="en-US" altLang="ja-JP" dirty="0"/>
              <a:t>b = !a;             //a</a:t>
            </a:r>
            <a:r>
              <a:rPr lang="ja-JP" altLang="en-US" dirty="0"/>
              <a:t>に</a:t>
            </a:r>
            <a:r>
              <a:rPr lang="en-US" altLang="ja-JP" dirty="0"/>
              <a:t>10</a:t>
            </a:r>
            <a:r>
              <a:rPr lang="ja-JP" altLang="en-US" dirty="0"/>
              <a:t>が入っているので、</a:t>
            </a:r>
            <a:r>
              <a:rPr lang="en-US" altLang="ja-JP" dirty="0"/>
              <a:t>b</a:t>
            </a:r>
            <a:r>
              <a:rPr lang="ja-JP" altLang="en-US" dirty="0"/>
              <a:t>には</a:t>
            </a:r>
            <a:r>
              <a:rPr lang="en-US" altLang="ja-JP" dirty="0"/>
              <a:t>0</a:t>
            </a:r>
            <a:r>
              <a:rPr lang="ja-JP" altLang="en-US" dirty="0"/>
              <a:t>が代入される。</a:t>
            </a:r>
            <a:endParaRPr lang="en-US" altLang="ja-JP" dirty="0"/>
          </a:p>
          <a:p>
            <a:pPr marL="0" indent="0">
              <a:buNone/>
            </a:pPr>
            <a:r>
              <a:rPr lang="pt-BR" altLang="ja-JP" dirty="0"/>
              <a:t>        printf(“b = %d\n", b);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</a:t>
            </a:r>
            <a:r>
              <a:rPr lang="en-US" altLang="ja-JP" dirty="0"/>
              <a:t>int</a:t>
            </a:r>
            <a:r>
              <a:rPr lang="ja-JP" altLang="en-US" dirty="0"/>
              <a:t> </a:t>
            </a:r>
            <a:r>
              <a:rPr lang="en-US" altLang="ja-JP" dirty="0"/>
              <a:t>c = !b;             //b</a:t>
            </a:r>
            <a:r>
              <a:rPr lang="ja-JP" altLang="en-US" dirty="0"/>
              <a:t>には</a:t>
            </a:r>
            <a:r>
              <a:rPr lang="en-US" altLang="ja-JP" dirty="0"/>
              <a:t>0</a:t>
            </a:r>
            <a:r>
              <a:rPr lang="ja-JP" altLang="en-US" dirty="0"/>
              <a:t>が入っているので、</a:t>
            </a:r>
            <a:r>
              <a:rPr lang="en-US" altLang="ja-JP" dirty="0"/>
              <a:t>c</a:t>
            </a:r>
            <a:r>
              <a:rPr lang="ja-JP" altLang="en-US" dirty="0"/>
              <a:t>には</a:t>
            </a:r>
            <a:r>
              <a:rPr lang="en-US" altLang="ja-JP" dirty="0"/>
              <a:t>1</a:t>
            </a:r>
            <a:r>
              <a:rPr lang="ja-JP" altLang="en-US" dirty="0"/>
              <a:t>が代入される。</a:t>
            </a:r>
            <a:endParaRPr lang="en-US" altLang="ja-JP" dirty="0"/>
          </a:p>
          <a:p>
            <a:pPr marL="0" indent="0">
              <a:buNone/>
            </a:pPr>
            <a:r>
              <a:rPr lang="pt-BR" altLang="ja-JP" dirty="0"/>
              <a:t>        printf(“c = %d\n", c);</a:t>
            </a:r>
            <a:r>
              <a:rPr lang="ja-JP" altLang="en-US" dirty="0"/>
              <a:t>　　　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return 0;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437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論理演算</a:t>
            </a:r>
            <a:r>
              <a:rPr lang="en-US" altLang="ja-JP" dirty="0"/>
              <a:t>(</a:t>
            </a:r>
            <a:r>
              <a:rPr lang="ja-JP" altLang="en-US" dirty="0"/>
              <a:t>論理和</a:t>
            </a:r>
            <a:r>
              <a:rPr lang="en-US" altLang="ja-JP" dirty="0"/>
              <a:t>)</a:t>
            </a:r>
            <a:r>
              <a:rPr lang="ja-JP" altLang="en-US" dirty="0"/>
              <a:t>を使ってみよう。時間５分。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dirty="0"/>
              <a:t>下記のプログラムを入力して動作を確認してください。</a:t>
            </a:r>
          </a:p>
          <a:p>
            <a:pPr marL="0" indent="0">
              <a:buNone/>
            </a:pPr>
            <a:r>
              <a:rPr lang="en-US" altLang="ja-JP" dirty="0"/>
              <a:t>int main()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        //</a:t>
            </a:r>
            <a:r>
              <a:rPr lang="ja-JP" altLang="en-US" dirty="0"/>
              <a:t>論理和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unsigned char a = 0b11001100;</a:t>
            </a:r>
          </a:p>
          <a:p>
            <a:pPr marL="0" indent="0">
              <a:buNone/>
            </a:pPr>
            <a:r>
              <a:rPr lang="en-US" altLang="ja-JP" dirty="0"/>
              <a:t>       unsigned char b = 0b01001001;   </a:t>
            </a:r>
          </a:p>
          <a:p>
            <a:pPr marL="0" indent="0">
              <a:buNone/>
            </a:pPr>
            <a:r>
              <a:rPr lang="en-US" altLang="ja-JP" dirty="0"/>
              <a:t>       unsigned char c = a | b;    //c</a:t>
            </a:r>
            <a:r>
              <a:rPr lang="ja-JP" altLang="en-US" dirty="0"/>
              <a:t>には</a:t>
            </a:r>
            <a:r>
              <a:rPr lang="en-US" altLang="ja-JP" dirty="0"/>
              <a:t>11001101</a:t>
            </a:r>
            <a:r>
              <a:rPr lang="ja-JP" altLang="en-US" dirty="0"/>
              <a:t>が代入される。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</a:t>
            </a:r>
            <a:r>
              <a:rPr lang="en-US" altLang="ja-JP" dirty="0" err="1"/>
              <a:t>printf</a:t>
            </a:r>
            <a:r>
              <a:rPr lang="en-US" altLang="ja-JP" dirty="0"/>
              <a:t>("c = %d\n", c);      //11001101</a:t>
            </a:r>
            <a:r>
              <a:rPr lang="ja-JP" altLang="en-US" dirty="0"/>
              <a:t>を</a:t>
            </a:r>
            <a:r>
              <a:rPr lang="en-US" altLang="ja-JP" dirty="0"/>
              <a:t>10</a:t>
            </a:r>
            <a:r>
              <a:rPr lang="ja-JP" altLang="en-US" dirty="0"/>
              <a:t>進数に変換すると、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                                    </a:t>
            </a:r>
            <a:r>
              <a:rPr lang="en-US" altLang="ja-JP" dirty="0"/>
              <a:t>//205</a:t>
            </a:r>
            <a:r>
              <a:rPr lang="ja-JP" altLang="en-US" dirty="0"/>
              <a:t>なので、</a:t>
            </a:r>
            <a:r>
              <a:rPr lang="en-US" altLang="ja-JP" dirty="0"/>
              <a:t>c = 205</a:t>
            </a:r>
            <a:r>
              <a:rPr lang="ja-JP" altLang="en-US" dirty="0"/>
              <a:t>と表示される。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return 0;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65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/>
              <a:t>論理演算</a:t>
            </a:r>
            <a:r>
              <a:rPr lang="en-US" altLang="ja-JP" dirty="0"/>
              <a:t>(</a:t>
            </a:r>
            <a:r>
              <a:rPr lang="ja-JP" altLang="en-US" dirty="0"/>
              <a:t>論理積</a:t>
            </a:r>
            <a:r>
              <a:rPr lang="en-US" altLang="ja-JP" dirty="0"/>
              <a:t>)</a:t>
            </a:r>
            <a:r>
              <a:rPr lang="ja-JP" altLang="en-US" dirty="0"/>
              <a:t>を使ってみよう。時間</a:t>
            </a:r>
            <a:r>
              <a:rPr lang="en-US" altLang="ja-JP" dirty="0"/>
              <a:t>1</a:t>
            </a:r>
            <a:r>
              <a:rPr lang="ja-JP" altLang="en-US" dirty="0"/>
              <a:t>分。</a:t>
            </a:r>
            <a:br>
              <a:rPr lang="en-US" altLang="ja-JP" dirty="0"/>
            </a:br>
            <a:r>
              <a:rPr lang="ja-JP" altLang="en-US" dirty="0"/>
              <a:t>論理和のプログラムから赤字の部分だけ変更です。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dirty="0"/>
              <a:t>下記のプログラムを入力して動作を確認してください。</a:t>
            </a:r>
          </a:p>
          <a:p>
            <a:pPr marL="0" indent="0">
              <a:buNone/>
            </a:pPr>
            <a:r>
              <a:rPr lang="en-US" altLang="ja-JP" dirty="0"/>
              <a:t>int main()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        //</a:t>
            </a:r>
            <a:r>
              <a:rPr lang="ja-JP" altLang="en-US" dirty="0"/>
              <a:t>論理積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unsigned char a = 0b11001100;</a:t>
            </a:r>
          </a:p>
          <a:p>
            <a:pPr marL="0" indent="0">
              <a:buNone/>
            </a:pPr>
            <a:r>
              <a:rPr lang="en-US" altLang="ja-JP" dirty="0"/>
              <a:t>       unsigned char b = 0b01001001;   </a:t>
            </a:r>
          </a:p>
          <a:p>
            <a:pPr marL="0" indent="0">
              <a:buNone/>
            </a:pPr>
            <a:r>
              <a:rPr lang="en-US" altLang="ja-JP" dirty="0"/>
              <a:t>       unsigned char c = a </a:t>
            </a:r>
            <a:r>
              <a:rPr lang="en-US" altLang="ja-JP" b="1" dirty="0">
                <a:solidFill>
                  <a:srgbClr val="FF0000"/>
                </a:solidFill>
              </a:rPr>
              <a:t>&amp;</a:t>
            </a:r>
            <a:r>
              <a:rPr lang="en-US" altLang="ja-JP" dirty="0"/>
              <a:t> b;    //c</a:t>
            </a:r>
            <a:r>
              <a:rPr lang="ja-JP" altLang="en-US" dirty="0"/>
              <a:t>には</a:t>
            </a:r>
            <a:r>
              <a:rPr lang="en-US" altLang="ja-JP" dirty="0"/>
              <a:t>11001101</a:t>
            </a:r>
            <a:r>
              <a:rPr lang="ja-JP" altLang="en-US" dirty="0"/>
              <a:t>が代入される。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</a:t>
            </a:r>
            <a:r>
              <a:rPr lang="en-US" altLang="ja-JP" dirty="0" err="1"/>
              <a:t>printf</a:t>
            </a:r>
            <a:r>
              <a:rPr lang="en-US" altLang="ja-JP" dirty="0"/>
              <a:t>("c = %d\n", c);        //11001101</a:t>
            </a:r>
            <a:r>
              <a:rPr lang="ja-JP" altLang="en-US" dirty="0"/>
              <a:t>を</a:t>
            </a:r>
            <a:r>
              <a:rPr lang="en-US" altLang="ja-JP" dirty="0"/>
              <a:t>10</a:t>
            </a:r>
            <a:r>
              <a:rPr lang="ja-JP" altLang="en-US" dirty="0"/>
              <a:t>進数に変換すると、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                                       </a:t>
            </a:r>
            <a:r>
              <a:rPr lang="en-US" altLang="ja-JP" dirty="0"/>
              <a:t>//72</a:t>
            </a:r>
            <a:r>
              <a:rPr lang="ja-JP" altLang="en-US" dirty="0"/>
              <a:t>なので、</a:t>
            </a:r>
            <a:r>
              <a:rPr lang="en-US" altLang="ja-JP" dirty="0"/>
              <a:t>c = 72</a:t>
            </a:r>
            <a:r>
              <a:rPr lang="ja-JP" altLang="en-US" dirty="0"/>
              <a:t>と表示される。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return 0;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887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0"/>
            <a:ext cx="9143998" cy="1020762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/>
              <a:t>論理演算</a:t>
            </a:r>
            <a:r>
              <a:rPr lang="en-US" altLang="ja-JP" dirty="0"/>
              <a:t>(</a:t>
            </a:r>
            <a:r>
              <a:rPr lang="ja-JP" altLang="en-US" dirty="0"/>
              <a:t>論理積</a:t>
            </a:r>
            <a:r>
              <a:rPr lang="en-US" altLang="ja-JP" dirty="0"/>
              <a:t>)</a:t>
            </a:r>
            <a:r>
              <a:rPr lang="ja-JP" altLang="en-US" dirty="0"/>
              <a:t>を使ってみよう。時間</a:t>
            </a:r>
            <a:r>
              <a:rPr lang="en-US" altLang="ja-JP" dirty="0"/>
              <a:t>5</a:t>
            </a:r>
            <a:r>
              <a:rPr lang="ja-JP" altLang="en-US" dirty="0"/>
              <a:t>分。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dirty="0"/>
              <a:t>下記のプログラムを入力して動作を確認してください。</a:t>
            </a:r>
          </a:p>
          <a:p>
            <a:pPr marL="0" indent="0">
              <a:buNone/>
            </a:pPr>
            <a:r>
              <a:rPr lang="en-US" altLang="ja-JP" dirty="0"/>
              <a:t>int main()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ja-JP" altLang="en-US" dirty="0"/>
              <a:t>　  </a:t>
            </a:r>
            <a:r>
              <a:rPr lang="en-US" altLang="ja-JP" dirty="0"/>
              <a:t>//</a:t>
            </a:r>
            <a:r>
              <a:rPr lang="ja-JP" altLang="en-US" dirty="0"/>
              <a:t>論理積</a:t>
            </a:r>
          </a:p>
          <a:p>
            <a:pPr marL="0" indent="0">
              <a:buNone/>
            </a:pPr>
            <a:r>
              <a:rPr lang="en-US" altLang="ja-JP" dirty="0"/>
              <a:t>    unsigned char a = 231;      //a</a:t>
            </a:r>
            <a:r>
              <a:rPr lang="ja-JP" altLang="en-US" dirty="0"/>
              <a:t>には</a:t>
            </a:r>
            <a:r>
              <a:rPr lang="en-US" altLang="ja-JP" dirty="0"/>
              <a:t>11100111‬</a:t>
            </a:r>
            <a:r>
              <a:rPr lang="ja-JP" altLang="en-US" dirty="0"/>
              <a:t>が記憶されている。</a:t>
            </a:r>
          </a:p>
          <a:p>
            <a:pPr marL="0" indent="0">
              <a:buNone/>
            </a:pPr>
            <a:r>
              <a:rPr lang="en-US" altLang="ja-JP" dirty="0"/>
              <a:t>    unsigned char b = 180;      //b</a:t>
            </a:r>
            <a:r>
              <a:rPr lang="ja-JP" altLang="en-US" dirty="0"/>
              <a:t>には</a:t>
            </a:r>
            <a:r>
              <a:rPr lang="en-US" altLang="ja-JP" dirty="0"/>
              <a:t>10110100</a:t>
            </a:r>
            <a:r>
              <a:rPr lang="ja-JP" altLang="en-US" dirty="0"/>
              <a:t>が記録されている。‬</a:t>
            </a:r>
          </a:p>
          <a:p>
            <a:pPr marL="0" indent="0">
              <a:buNone/>
            </a:pPr>
            <a:r>
              <a:rPr lang="en-US" altLang="ja-JP" dirty="0"/>
              <a:t>    unsigned char c = a &amp; b;    //c</a:t>
            </a:r>
            <a:r>
              <a:rPr lang="ja-JP" altLang="en-US" dirty="0"/>
              <a:t>には</a:t>
            </a:r>
            <a:r>
              <a:rPr lang="en-US" altLang="ja-JP" dirty="0"/>
              <a:t>10100100</a:t>
            </a:r>
            <a:r>
              <a:rPr lang="ja-JP" altLang="en-US" dirty="0"/>
              <a:t>が代入される。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("c = %d\n", c);        //10100100</a:t>
            </a:r>
            <a:r>
              <a:rPr lang="ja-JP" altLang="en-US" dirty="0"/>
              <a:t>を</a:t>
            </a:r>
            <a:r>
              <a:rPr lang="en-US" altLang="ja-JP" dirty="0"/>
              <a:t>10</a:t>
            </a:r>
            <a:r>
              <a:rPr lang="ja-JP" altLang="en-US" dirty="0"/>
              <a:t>進数に変換すると、</a:t>
            </a:r>
          </a:p>
          <a:p>
            <a:pPr marL="0" indent="0">
              <a:buNone/>
            </a:pPr>
            <a:r>
              <a:rPr lang="ja-JP" altLang="en-US"/>
              <a:t>                                           </a:t>
            </a:r>
            <a:r>
              <a:rPr lang="en-US" altLang="ja-JP"/>
              <a:t>//</a:t>
            </a:r>
            <a:r>
              <a:rPr lang="en-US" altLang="ja-JP" dirty="0"/>
              <a:t>164</a:t>
            </a:r>
            <a:r>
              <a:rPr lang="ja-JP" altLang="en-US" dirty="0"/>
              <a:t>なので、</a:t>
            </a:r>
            <a:r>
              <a:rPr lang="en-US" altLang="ja-JP" dirty="0"/>
              <a:t>c = 164</a:t>
            </a:r>
            <a:r>
              <a:rPr lang="ja-JP" altLang="en-US" dirty="0"/>
              <a:t>と表示される。</a:t>
            </a:r>
            <a:r>
              <a:rPr lang="en-US" altLang="ja-JP" dirty="0"/>
              <a:t>       </a:t>
            </a:r>
          </a:p>
          <a:p>
            <a:pPr marL="0" indent="0">
              <a:buNone/>
            </a:pPr>
            <a:r>
              <a:rPr lang="en-US" altLang="ja-JP" dirty="0"/>
              <a:t>    return 0;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938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0"/>
            <a:ext cx="9143998" cy="1020762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/>
              <a:t>論理演算</a:t>
            </a:r>
            <a:r>
              <a:rPr lang="en-US" altLang="ja-JP" dirty="0"/>
              <a:t>(</a:t>
            </a:r>
            <a:r>
              <a:rPr lang="ja-JP" altLang="en-US" dirty="0"/>
              <a:t>排他的論理和</a:t>
            </a:r>
            <a:r>
              <a:rPr lang="en-US" altLang="ja-JP" dirty="0"/>
              <a:t>)</a:t>
            </a:r>
            <a:r>
              <a:rPr lang="ja-JP" altLang="en-US" dirty="0"/>
              <a:t>を使ってみよう。時間</a:t>
            </a:r>
            <a:r>
              <a:rPr lang="en-US" altLang="ja-JP" dirty="0"/>
              <a:t>5</a:t>
            </a:r>
            <a:r>
              <a:rPr lang="ja-JP" altLang="en-US" dirty="0"/>
              <a:t>分。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dirty="0"/>
              <a:t>下記のプログラムを入力して動作を確認してください。</a:t>
            </a:r>
          </a:p>
          <a:p>
            <a:pPr marL="0" indent="0">
              <a:buNone/>
            </a:pPr>
            <a:r>
              <a:rPr lang="en-US" altLang="ja-JP" dirty="0"/>
              <a:t>int main()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ja-JP" altLang="en-US" dirty="0"/>
              <a:t>　  </a:t>
            </a:r>
            <a:r>
              <a:rPr lang="en-US" altLang="ja-JP" dirty="0"/>
              <a:t>//</a:t>
            </a:r>
            <a:r>
              <a:rPr lang="ja-JP" altLang="en-US" dirty="0"/>
              <a:t>排他的論理和</a:t>
            </a:r>
          </a:p>
          <a:p>
            <a:pPr marL="0" indent="0">
              <a:buNone/>
            </a:pPr>
            <a:r>
              <a:rPr lang="en-US" altLang="ja-JP" dirty="0"/>
              <a:t>    unsigned char a = 0b11001100;</a:t>
            </a:r>
          </a:p>
          <a:p>
            <a:pPr marL="0" indent="0">
              <a:buNone/>
            </a:pPr>
            <a:r>
              <a:rPr lang="en-US" altLang="ja-JP" dirty="0"/>
              <a:t>    unsigned char b = 0b01001001;   </a:t>
            </a:r>
          </a:p>
          <a:p>
            <a:pPr marL="0" indent="0">
              <a:buNone/>
            </a:pPr>
            <a:r>
              <a:rPr lang="en-US" altLang="ja-JP" dirty="0"/>
              <a:t>    unsigned char c = a ^ b;    //c</a:t>
            </a:r>
            <a:r>
              <a:rPr lang="ja-JP" altLang="en-US" dirty="0"/>
              <a:t>には</a:t>
            </a:r>
            <a:r>
              <a:rPr lang="en-US" altLang="ja-JP" dirty="0"/>
              <a:t>10000101</a:t>
            </a:r>
            <a:r>
              <a:rPr lang="ja-JP" altLang="en-US" dirty="0"/>
              <a:t>が代入される。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("c = %d\n", c);        //10000101</a:t>
            </a:r>
            <a:r>
              <a:rPr lang="ja-JP" altLang="en-US" dirty="0"/>
              <a:t>を</a:t>
            </a:r>
            <a:r>
              <a:rPr lang="en-US" altLang="ja-JP" dirty="0"/>
              <a:t>10</a:t>
            </a:r>
            <a:r>
              <a:rPr lang="ja-JP" altLang="en-US" dirty="0"/>
              <a:t>進数に変換すると、</a:t>
            </a:r>
          </a:p>
          <a:p>
            <a:pPr marL="0" indent="0">
              <a:buNone/>
            </a:pPr>
            <a:r>
              <a:rPr lang="ja-JP" altLang="en-US" dirty="0"/>
              <a:t>                                           </a:t>
            </a:r>
            <a:r>
              <a:rPr lang="en-US" altLang="ja-JP" dirty="0"/>
              <a:t>//133</a:t>
            </a:r>
            <a:r>
              <a:rPr lang="ja-JP" altLang="en-US" dirty="0"/>
              <a:t>なので、</a:t>
            </a:r>
            <a:r>
              <a:rPr lang="en-US" altLang="ja-JP" dirty="0"/>
              <a:t>c = 133</a:t>
            </a:r>
            <a:r>
              <a:rPr lang="ja-JP" altLang="en-US" dirty="0"/>
              <a:t>と表示される。</a:t>
            </a:r>
            <a:r>
              <a:rPr lang="en-US" altLang="ja-JP" dirty="0"/>
              <a:t>       </a:t>
            </a:r>
          </a:p>
          <a:p>
            <a:pPr marL="0" indent="0">
              <a:buNone/>
            </a:pPr>
            <a:r>
              <a:rPr lang="en-US" altLang="ja-JP" dirty="0"/>
              <a:t>    return 0;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9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0"/>
            <a:ext cx="9143998" cy="1020762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/>
              <a:t>ゲームでの使用方法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ja-JP" altLang="en-US" dirty="0"/>
              <a:t>論理演算は多様な場面で使用されます。</a:t>
            </a:r>
            <a:endParaRPr lang="en-US" altLang="ja-JP" dirty="0"/>
          </a:p>
          <a:p>
            <a:r>
              <a:rPr lang="ja-JP" altLang="en-US" dirty="0"/>
              <a:t>ここでは、ゲームで使用される一例を見ていきましょう。</a:t>
            </a:r>
            <a:endParaRPr lang="en-US" altLang="ja-JP" dirty="0"/>
          </a:p>
          <a:p>
            <a:r>
              <a:rPr lang="ja-JP" altLang="en-US" dirty="0"/>
              <a:t>教科書</a:t>
            </a:r>
            <a:r>
              <a:rPr lang="en-US" altLang="ja-JP" dirty="0"/>
              <a:t>p80</a:t>
            </a:r>
            <a:r>
              <a:rPr lang="ja-JP" altLang="en-US" dirty="0"/>
              <a:t>～</a:t>
            </a:r>
            <a:r>
              <a:rPr lang="en-US" altLang="ja-JP" dirty="0"/>
              <a:t>p81</a:t>
            </a:r>
            <a:r>
              <a:rPr lang="ja-JP" altLang="en-US" dirty="0"/>
              <a:t>を参照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87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0"/>
            <a:ext cx="9143998" cy="1020762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/>
              <a:t>ビットシフト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ja-JP" altLang="en-US" dirty="0"/>
              <a:t>教科書</a:t>
            </a:r>
            <a:r>
              <a:rPr lang="en-US" altLang="ja-JP" dirty="0"/>
              <a:t>p85</a:t>
            </a:r>
            <a:r>
              <a:rPr lang="ja-JP" altLang="en-US" dirty="0"/>
              <a:t>～</a:t>
            </a:r>
            <a:r>
              <a:rPr lang="en-US" altLang="ja-JP" dirty="0"/>
              <a:t>p89</a:t>
            </a:r>
            <a:r>
              <a:rPr lang="ja-JP" altLang="en-US" dirty="0"/>
              <a:t>を参照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9933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0"/>
            <a:ext cx="9143998" cy="1020762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/>
              <a:t>左シフトを使ってみよう。時間</a:t>
            </a:r>
            <a:r>
              <a:rPr lang="en-US" altLang="ja-JP" dirty="0"/>
              <a:t>5</a:t>
            </a:r>
            <a:r>
              <a:rPr lang="ja-JP" altLang="en-US" dirty="0"/>
              <a:t>分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r>
              <a:rPr lang="ja-JP" altLang="en-US" dirty="0"/>
              <a:t>下記のプログラムを入力して動作を確認して下さい。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int main()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    unsigned char a = 8;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unsigned</a:t>
            </a:r>
            <a:r>
              <a:rPr lang="ja-JP" altLang="en-US" dirty="0"/>
              <a:t> </a:t>
            </a:r>
            <a:r>
              <a:rPr lang="en-US" altLang="ja-JP" dirty="0"/>
              <a:t>char</a:t>
            </a:r>
            <a:r>
              <a:rPr lang="ja-JP" altLang="en-US" dirty="0"/>
              <a:t> </a:t>
            </a:r>
            <a:r>
              <a:rPr lang="en-US" altLang="ja-JP" dirty="0"/>
              <a:t>b = a &lt;&lt; 1; </a:t>
            </a:r>
            <a:r>
              <a:rPr lang="ja-JP" altLang="en-US" dirty="0"/>
              <a:t>　</a:t>
            </a:r>
            <a:r>
              <a:rPr lang="en-US" altLang="ja-JP" dirty="0"/>
              <a:t>//1</a:t>
            </a:r>
            <a:r>
              <a:rPr lang="ja-JP" altLang="en-US" dirty="0"/>
              <a:t>ビット左シフトしているので</a:t>
            </a:r>
          </a:p>
          <a:p>
            <a:pPr marL="0" indent="0">
              <a:buNone/>
            </a:pPr>
            <a:r>
              <a:rPr lang="ja-JP" altLang="en-US" dirty="0"/>
              <a:t>                              　　　　　　　　</a:t>
            </a:r>
            <a:r>
              <a:rPr lang="en-US" altLang="ja-JP" dirty="0"/>
              <a:t>//b</a:t>
            </a:r>
            <a:r>
              <a:rPr lang="ja-JP" altLang="en-US" dirty="0"/>
              <a:t>の値は</a:t>
            </a:r>
            <a:r>
              <a:rPr lang="en-US" altLang="ja-JP" dirty="0"/>
              <a:t>a</a:t>
            </a:r>
            <a:r>
              <a:rPr lang="ja-JP" altLang="en-US" dirty="0"/>
              <a:t>の２倍になる。</a:t>
            </a:r>
          </a:p>
          <a:p>
            <a:pPr marL="0" indent="0">
              <a:buNone/>
            </a:pPr>
            <a:r>
              <a:rPr lang="pt-BR" altLang="ja-JP" dirty="0"/>
              <a:t>    printf("b = %d\n", b);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unsigned</a:t>
            </a:r>
            <a:r>
              <a:rPr lang="ja-JP" altLang="en-US" dirty="0"/>
              <a:t> </a:t>
            </a:r>
            <a:r>
              <a:rPr lang="en-US" altLang="ja-JP" dirty="0"/>
              <a:t>char</a:t>
            </a:r>
            <a:r>
              <a:rPr lang="ja-JP" altLang="en-US" dirty="0"/>
              <a:t> </a:t>
            </a:r>
            <a:r>
              <a:rPr lang="en-US" altLang="ja-JP" dirty="0"/>
              <a:t>c = a &lt;&lt; 2; </a:t>
            </a:r>
            <a:r>
              <a:rPr lang="ja-JP" altLang="en-US" dirty="0"/>
              <a:t>　</a:t>
            </a:r>
            <a:r>
              <a:rPr lang="en-US" altLang="ja-JP" dirty="0"/>
              <a:t>//2</a:t>
            </a:r>
            <a:r>
              <a:rPr lang="ja-JP" altLang="en-US" dirty="0"/>
              <a:t>ビット左シフトしているので、</a:t>
            </a:r>
          </a:p>
          <a:p>
            <a:pPr marL="0" indent="0">
              <a:buNone/>
            </a:pPr>
            <a:r>
              <a:rPr lang="ja-JP" altLang="en-US" dirty="0"/>
              <a:t>                              　　　　　　　　</a:t>
            </a:r>
            <a:r>
              <a:rPr lang="en-US" altLang="ja-JP" dirty="0"/>
              <a:t>//c</a:t>
            </a:r>
            <a:r>
              <a:rPr lang="ja-JP" altLang="en-US" dirty="0"/>
              <a:t>の値は</a:t>
            </a:r>
            <a:r>
              <a:rPr lang="en-US" altLang="ja-JP" dirty="0"/>
              <a:t>a</a:t>
            </a:r>
            <a:r>
              <a:rPr lang="ja-JP" altLang="en-US" dirty="0"/>
              <a:t>の</a:t>
            </a:r>
            <a:r>
              <a:rPr lang="en-US" altLang="ja-JP" dirty="0"/>
              <a:t>4</a:t>
            </a:r>
            <a:r>
              <a:rPr lang="ja-JP" altLang="en-US" dirty="0"/>
              <a:t>倍になる。</a:t>
            </a:r>
          </a:p>
          <a:p>
            <a:pPr marL="0" indent="0">
              <a:buNone/>
            </a:pPr>
            <a:r>
              <a:rPr lang="pt-BR" altLang="ja-JP" dirty="0"/>
              <a:t>    printf("c = %d\n", c);</a:t>
            </a:r>
          </a:p>
          <a:p>
            <a:pPr marL="0" indent="0">
              <a:buNone/>
            </a:pPr>
            <a:r>
              <a:rPr lang="en-US" altLang="ja-JP" dirty="0"/>
              <a:t>    return 0;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02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0"/>
            <a:ext cx="9143998" cy="1020762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/>
              <a:t>右シフトを使ってみよう。時間</a:t>
            </a:r>
            <a:r>
              <a:rPr lang="en-US" altLang="ja-JP" dirty="0"/>
              <a:t>5</a:t>
            </a:r>
            <a:r>
              <a:rPr lang="ja-JP" altLang="en-US" dirty="0"/>
              <a:t>分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r>
              <a:rPr lang="ja-JP" altLang="en-US" dirty="0"/>
              <a:t>下記のプログラムを入力して動作を確認して下さい。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int main()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    unsigned char a = 8;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unsigned</a:t>
            </a:r>
            <a:r>
              <a:rPr lang="ja-JP" altLang="en-US" dirty="0"/>
              <a:t> </a:t>
            </a:r>
            <a:r>
              <a:rPr lang="en-US" altLang="ja-JP" dirty="0"/>
              <a:t>char</a:t>
            </a:r>
            <a:r>
              <a:rPr lang="ja-JP" altLang="en-US" dirty="0"/>
              <a:t> </a:t>
            </a:r>
            <a:r>
              <a:rPr lang="en-US" altLang="ja-JP" dirty="0"/>
              <a:t>b = a &gt;&gt; 1; </a:t>
            </a:r>
            <a:r>
              <a:rPr lang="ja-JP" altLang="en-US" dirty="0"/>
              <a:t>　</a:t>
            </a:r>
            <a:r>
              <a:rPr lang="en-US" altLang="ja-JP" dirty="0"/>
              <a:t>//1</a:t>
            </a:r>
            <a:r>
              <a:rPr lang="ja-JP" altLang="en-US" dirty="0"/>
              <a:t>ビット右シフトしているので</a:t>
            </a:r>
          </a:p>
          <a:p>
            <a:pPr marL="0" indent="0">
              <a:buNone/>
            </a:pPr>
            <a:r>
              <a:rPr lang="ja-JP" altLang="en-US" dirty="0"/>
              <a:t>                              　　　　　　　　</a:t>
            </a:r>
            <a:r>
              <a:rPr lang="en-US" altLang="ja-JP" dirty="0"/>
              <a:t>//b</a:t>
            </a:r>
            <a:r>
              <a:rPr lang="ja-JP" altLang="en-US" dirty="0"/>
              <a:t>の値は</a:t>
            </a:r>
            <a:r>
              <a:rPr lang="en-US" altLang="ja-JP" dirty="0"/>
              <a:t>a</a:t>
            </a:r>
            <a:r>
              <a:rPr lang="ja-JP" altLang="en-US" dirty="0"/>
              <a:t>の</a:t>
            </a:r>
            <a:r>
              <a:rPr lang="en-US" altLang="ja-JP" dirty="0"/>
              <a:t>1/</a:t>
            </a:r>
            <a:r>
              <a:rPr lang="ja-JP" altLang="en-US" dirty="0"/>
              <a:t>２倍になる。</a:t>
            </a:r>
          </a:p>
          <a:p>
            <a:pPr marL="0" indent="0">
              <a:buNone/>
            </a:pPr>
            <a:r>
              <a:rPr lang="pt-BR" altLang="ja-JP" dirty="0"/>
              <a:t>    printf("b = %d\n", b);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unsigned</a:t>
            </a:r>
            <a:r>
              <a:rPr lang="ja-JP" altLang="en-US" dirty="0"/>
              <a:t> </a:t>
            </a:r>
            <a:r>
              <a:rPr lang="en-US" altLang="ja-JP" dirty="0"/>
              <a:t>char</a:t>
            </a:r>
            <a:r>
              <a:rPr lang="ja-JP" altLang="en-US" dirty="0"/>
              <a:t> </a:t>
            </a:r>
            <a:r>
              <a:rPr lang="en-US" altLang="ja-JP" dirty="0"/>
              <a:t>c = a &gt;&gt; 2; </a:t>
            </a:r>
            <a:r>
              <a:rPr lang="ja-JP" altLang="en-US" dirty="0"/>
              <a:t>　</a:t>
            </a:r>
            <a:r>
              <a:rPr lang="en-US" altLang="ja-JP" dirty="0"/>
              <a:t>//2</a:t>
            </a:r>
            <a:r>
              <a:rPr lang="ja-JP" altLang="en-US" dirty="0"/>
              <a:t>ビット右シフトしているので、</a:t>
            </a:r>
          </a:p>
          <a:p>
            <a:pPr marL="0" indent="0">
              <a:buNone/>
            </a:pPr>
            <a:r>
              <a:rPr lang="ja-JP" altLang="en-US" dirty="0"/>
              <a:t>                              　　　　　　　　</a:t>
            </a:r>
            <a:r>
              <a:rPr lang="en-US" altLang="ja-JP" dirty="0"/>
              <a:t>//c</a:t>
            </a:r>
            <a:r>
              <a:rPr lang="ja-JP" altLang="en-US" dirty="0"/>
              <a:t>の値は</a:t>
            </a:r>
            <a:r>
              <a:rPr lang="en-US" altLang="ja-JP" dirty="0"/>
              <a:t>a</a:t>
            </a:r>
            <a:r>
              <a:rPr lang="ja-JP" altLang="en-US" dirty="0"/>
              <a:t>の</a:t>
            </a:r>
            <a:r>
              <a:rPr lang="en-US" altLang="ja-JP"/>
              <a:t>1/4</a:t>
            </a:r>
            <a:r>
              <a:rPr lang="ja-JP" altLang="en-US" dirty="0"/>
              <a:t>倍になる。</a:t>
            </a:r>
          </a:p>
          <a:p>
            <a:pPr marL="0" indent="0">
              <a:buNone/>
            </a:pPr>
            <a:r>
              <a:rPr lang="pt-BR" altLang="ja-JP" dirty="0"/>
              <a:t>    printf("c = %d\n", c);</a:t>
            </a:r>
          </a:p>
          <a:p>
            <a:pPr marL="0" indent="0">
              <a:buNone/>
            </a:pPr>
            <a:r>
              <a:rPr lang="en-US" altLang="ja-JP" dirty="0"/>
              <a:t>    return 0;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787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否定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ビットを反転させます。</a:t>
            </a:r>
            <a:endParaRPr lang="en-US" altLang="ja-JP" dirty="0"/>
          </a:p>
          <a:p>
            <a:pPr rtl="0"/>
            <a:r>
              <a:rPr lang="en-US" altLang="ja-JP" dirty="0"/>
              <a:t>01011001 </a:t>
            </a:r>
            <a:r>
              <a:rPr lang="ja-JP" altLang="en-US" dirty="0"/>
              <a:t>→</a:t>
            </a:r>
            <a:r>
              <a:rPr lang="en-US" altLang="ja-JP" dirty="0"/>
              <a:t> 10100110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en-US" altLang="ja-JP" dirty="0"/>
              <a:t>C</a:t>
            </a:r>
            <a:r>
              <a:rPr lang="ja-JP" altLang="en-US" dirty="0"/>
              <a:t>言語での否定演算子は二つある </a:t>
            </a:r>
            <a:r>
              <a:rPr lang="en-US" altLang="ja-JP" dirty="0"/>
              <a:t>NOT(~)</a:t>
            </a:r>
            <a:r>
              <a:rPr lang="ja-JP" altLang="en-US" dirty="0"/>
              <a:t>と</a:t>
            </a:r>
            <a:r>
              <a:rPr lang="en-US" altLang="ja-JP" dirty="0"/>
              <a:t>NOT(!)</a:t>
            </a:r>
            <a:endParaRPr lang="ja-JP" altLang="en-US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ビット単位で否定するなら</a:t>
            </a:r>
            <a:r>
              <a:rPr lang="en-US" altLang="ja-JP" dirty="0"/>
              <a:t>~</a:t>
            </a:r>
          </a:p>
          <a:p>
            <a:r>
              <a:rPr lang="ja-JP" altLang="en-US" dirty="0"/>
              <a:t>数値単位で否定するなら！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9587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en-US" altLang="ja-JP" dirty="0"/>
              <a:t>C</a:t>
            </a:r>
            <a:r>
              <a:rPr lang="ja-JP" altLang="en-US" dirty="0"/>
              <a:t>言語での否定演算子は二つある </a:t>
            </a:r>
            <a:r>
              <a:rPr lang="en-US" altLang="ja-JP" dirty="0"/>
              <a:t>NOT(~)</a:t>
            </a:r>
            <a:r>
              <a:rPr lang="ja-JP" altLang="en-US" dirty="0"/>
              <a:t>と</a:t>
            </a:r>
            <a:r>
              <a:rPr lang="en-US" altLang="ja-JP" dirty="0"/>
              <a:t>NOT(!)</a:t>
            </a:r>
            <a:endParaRPr lang="ja-JP" altLang="en-US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数値単位は０以外の数値は０になる。０は１になります。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950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論理和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教科書</a:t>
            </a:r>
            <a:r>
              <a:rPr lang="en-US" altLang="ja-JP" dirty="0"/>
              <a:t>p76</a:t>
            </a:r>
            <a:r>
              <a:rPr lang="ja-JP" altLang="en-US" dirty="0"/>
              <a:t>を参照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62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論理積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教科書</a:t>
            </a:r>
            <a:r>
              <a:rPr lang="en-US" altLang="ja-JP" dirty="0"/>
              <a:t>p77</a:t>
            </a:r>
            <a:r>
              <a:rPr lang="ja-JP" altLang="en-US" dirty="0"/>
              <a:t>～</a:t>
            </a:r>
            <a:r>
              <a:rPr lang="en-US" altLang="ja-JP" dirty="0"/>
              <a:t>p78</a:t>
            </a:r>
            <a:r>
              <a:rPr lang="ja-JP" altLang="en-US" dirty="0"/>
              <a:t>を参照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989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排他的論理和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教科書</a:t>
            </a:r>
            <a:r>
              <a:rPr lang="en-US" altLang="ja-JP" dirty="0"/>
              <a:t>p78</a:t>
            </a:r>
            <a:r>
              <a:rPr lang="ja-JP" altLang="en-US" dirty="0"/>
              <a:t>を参照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34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論理演算</a:t>
            </a:r>
            <a:r>
              <a:rPr lang="en-US" altLang="ja-JP" dirty="0"/>
              <a:t>(</a:t>
            </a:r>
            <a:r>
              <a:rPr lang="ja-JP" altLang="en-US" dirty="0"/>
              <a:t>否定</a:t>
            </a:r>
            <a:r>
              <a:rPr lang="en-US" altLang="ja-JP" dirty="0"/>
              <a:t>)</a:t>
            </a:r>
            <a:r>
              <a:rPr lang="ja-JP" altLang="en-US" dirty="0"/>
              <a:t>を使ってみよう。時間５分。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下記のプログラムを入力して動作を確認してください。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094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論理演算</a:t>
            </a:r>
            <a:r>
              <a:rPr lang="en-US" altLang="ja-JP" dirty="0"/>
              <a:t>(</a:t>
            </a:r>
            <a:r>
              <a:rPr lang="ja-JP" altLang="en-US" dirty="0"/>
              <a:t>否定～</a:t>
            </a:r>
            <a:r>
              <a:rPr lang="en-US" altLang="ja-JP" dirty="0"/>
              <a:t>)</a:t>
            </a:r>
            <a:r>
              <a:rPr lang="ja-JP" altLang="en-US" dirty="0"/>
              <a:t>を使ってみよう。時間５分。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b="1" dirty="0"/>
              <a:t>下記のプログラムを入力して動作を確認してください。</a:t>
            </a:r>
          </a:p>
          <a:p>
            <a:pPr marL="0" indent="0">
              <a:buNone/>
            </a:pPr>
            <a:r>
              <a:rPr lang="en-US" altLang="ja-JP" dirty="0"/>
              <a:t>int main()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       //</a:t>
            </a:r>
            <a:r>
              <a:rPr lang="ja-JP" altLang="en-US" dirty="0"/>
              <a:t>否定</a:t>
            </a:r>
            <a:r>
              <a:rPr lang="en-US" altLang="ja-JP" dirty="0"/>
              <a:t>(~)</a:t>
            </a:r>
          </a:p>
          <a:p>
            <a:pPr marL="0" indent="0">
              <a:buNone/>
            </a:pPr>
            <a:r>
              <a:rPr lang="en-US" altLang="ja-JP" dirty="0"/>
              <a:t>       unsigned char a = 0b11001100;</a:t>
            </a:r>
          </a:p>
          <a:p>
            <a:pPr marL="0" indent="0">
              <a:buNone/>
            </a:pPr>
            <a:r>
              <a:rPr lang="en-US" altLang="ja-JP" dirty="0"/>
              <a:t>       unsigned</a:t>
            </a:r>
            <a:r>
              <a:rPr lang="ja-JP" altLang="en-US" dirty="0"/>
              <a:t> </a:t>
            </a:r>
            <a:r>
              <a:rPr lang="en-US" altLang="ja-JP" dirty="0"/>
              <a:t>char</a:t>
            </a:r>
            <a:r>
              <a:rPr lang="ja-JP" altLang="en-US" dirty="0"/>
              <a:t> </a:t>
            </a:r>
            <a:r>
              <a:rPr lang="en-US" altLang="ja-JP" dirty="0"/>
              <a:t>b = ~a;   //a</a:t>
            </a:r>
            <a:r>
              <a:rPr lang="ja-JP" altLang="en-US" dirty="0"/>
              <a:t>のビットを反転させたものが</a:t>
            </a:r>
            <a:r>
              <a:rPr lang="en-US" altLang="ja-JP" dirty="0"/>
              <a:t>b</a:t>
            </a:r>
            <a:r>
              <a:rPr lang="ja-JP" altLang="en-US" dirty="0"/>
              <a:t>に代入されるので、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                                  </a:t>
            </a:r>
            <a:r>
              <a:rPr lang="en-US" altLang="ja-JP" dirty="0"/>
              <a:t>//00110011</a:t>
            </a:r>
            <a:r>
              <a:rPr lang="ja-JP" altLang="en-US" dirty="0"/>
              <a:t>が代入される。</a:t>
            </a:r>
          </a:p>
          <a:p>
            <a:pPr marL="0" indent="0">
              <a:buNone/>
            </a:pPr>
            <a:r>
              <a:rPr lang="ja-JP" altLang="en-US" dirty="0"/>
              <a:t>       </a:t>
            </a:r>
            <a:r>
              <a:rPr lang="en-US" altLang="ja-JP" dirty="0" err="1"/>
              <a:t>printf</a:t>
            </a:r>
            <a:r>
              <a:rPr lang="en-US" altLang="ja-JP" dirty="0"/>
              <a:t>("b = %d\n", b);  //00110011</a:t>
            </a:r>
            <a:r>
              <a:rPr lang="ja-JP" altLang="en-US" dirty="0"/>
              <a:t>は</a:t>
            </a:r>
            <a:r>
              <a:rPr lang="en-US" altLang="ja-JP" dirty="0"/>
              <a:t>10</a:t>
            </a:r>
            <a:r>
              <a:rPr lang="ja-JP" altLang="en-US" dirty="0"/>
              <a:t>進数で表記すると</a:t>
            </a:r>
            <a:r>
              <a:rPr lang="en-US" altLang="ja-JP" dirty="0"/>
              <a:t>51</a:t>
            </a:r>
            <a:r>
              <a:rPr lang="ja-JP" altLang="en-US" dirty="0"/>
              <a:t>なので、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                              //51</a:t>
            </a:r>
            <a:r>
              <a:rPr lang="ja-JP" altLang="en-US" dirty="0"/>
              <a:t>と表示される。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 </a:t>
            </a:r>
            <a:r>
              <a:rPr lang="en-US" altLang="ja-JP" dirty="0"/>
              <a:t>return 0;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4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黒板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78_TF02804846_TF02804846" id="{4436BAE0-48AF-449B-8CA3-A5141FF91173}" vid="{360F2100-DD25-4B61-B5DA-FE6F78FFA181}"/>
    </a:ext>
  </a:extLst>
</a:theme>
</file>

<file path=ppt/theme/theme2.xml><?xml version="1.0" encoding="utf-8"?>
<a:theme xmlns:a="http://schemas.openxmlformats.org/drawingml/2006/main" name="Office テーマ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A0BA714BB07A1458CDBEA02B36F0689" ma:contentTypeVersion="5" ma:contentTypeDescription="新しいドキュメントを作成します。" ma:contentTypeScope="" ma:versionID="3f1cb1ab678b0e159c0be0e9e9728202">
  <xsd:schema xmlns:xsd="http://www.w3.org/2001/XMLSchema" xmlns:xs="http://www.w3.org/2001/XMLSchema" xmlns:p="http://schemas.microsoft.com/office/2006/metadata/properties" xmlns:ns3="c93f7202-1f51-4dad-810e-9299fbc1ddc9" xmlns:ns4="4411fabe-780e-45e3-bc98-397174801f46" targetNamespace="http://schemas.microsoft.com/office/2006/metadata/properties" ma:root="true" ma:fieldsID="1b56fc7516b4ae376cc0669ca8ad9585" ns3:_="" ns4:_="">
    <xsd:import namespace="c93f7202-1f51-4dad-810e-9299fbc1ddc9"/>
    <xsd:import namespace="4411fabe-780e-45e3-bc98-397174801f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3f7202-1f51-4dad-810e-9299fbc1dd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1fabe-780e-45e3-bc98-397174801f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9BC8F0-CB13-4212-953E-3F726DB7D3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3f7202-1f51-4dad-810e-9299fbc1ddc9"/>
    <ds:schemaRef ds:uri="4411fabe-780e-45e3-bc98-397174801f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78B49-53EB-43B0-801D-2613773133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0D95FAE-31E5-4CFC-A028-B5695C7209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黒板がデザインされた教育機関向けのプレゼンテーション (ワイド画面)</Template>
  <TotalTime>523</TotalTime>
  <Words>1088</Words>
  <Application>Microsoft Office PowerPoint</Application>
  <PresentationFormat>ユーザー設定</PresentationFormat>
  <Paragraphs>139</Paragraphs>
  <Slides>18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Meiryo UI</vt:lpstr>
      <vt:lpstr>Arial</vt:lpstr>
      <vt:lpstr>Consolas</vt:lpstr>
      <vt:lpstr>黒板 16x9</vt:lpstr>
      <vt:lpstr>論理演算</vt:lpstr>
      <vt:lpstr>否定</vt:lpstr>
      <vt:lpstr>C言語での否定演算子は二つある NOT(~)とNOT(!)</vt:lpstr>
      <vt:lpstr>C言語での否定演算子は二つある NOT(~)とNOT(!)</vt:lpstr>
      <vt:lpstr>論理和</vt:lpstr>
      <vt:lpstr>論理積</vt:lpstr>
      <vt:lpstr>排他的論理和</vt:lpstr>
      <vt:lpstr>論理演算(否定)を使ってみよう。時間５分。</vt:lpstr>
      <vt:lpstr>論理演算(否定～)を使ってみよう。時間５分。</vt:lpstr>
      <vt:lpstr>論理演算(否定！)を使ってみよう。時間５分。</vt:lpstr>
      <vt:lpstr>論理演算(論理和)を使ってみよう。時間５分。</vt:lpstr>
      <vt:lpstr>論理演算(論理積)を使ってみよう。時間1分。 論理和のプログラムから赤字の部分だけ変更です。</vt:lpstr>
      <vt:lpstr>論理演算(論理積)を使ってみよう。時間5分。</vt:lpstr>
      <vt:lpstr>論理演算(排他的論理和)を使ってみよう。時間5分。</vt:lpstr>
      <vt:lpstr>ゲームでの使用方法</vt:lpstr>
      <vt:lpstr>ビットシフト</vt:lpstr>
      <vt:lpstr>左シフトを使ってみよう。時間5分</vt:lpstr>
      <vt:lpstr>右シフトを使ってみよう。時間5分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符号</dc:title>
  <dc:creator>隆行</dc:creator>
  <cp:lastModifiedBy>清原 隆行</cp:lastModifiedBy>
  <cp:revision>18</cp:revision>
  <dcterms:created xsi:type="dcterms:W3CDTF">2020-05-25T08:07:03Z</dcterms:created>
  <dcterms:modified xsi:type="dcterms:W3CDTF">2020-06-15T14:58:53Z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0x0101005A0BA714BB07A1458CDBEA02B36F0689</vt:lpwstr>
  </property>
</Properties>
</file>