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305" r:id="rId7"/>
    <p:sldId id="270" r:id="rId8"/>
    <p:sldId id="290" r:id="rId9"/>
    <p:sldId id="291" r:id="rId10"/>
    <p:sldId id="306" r:id="rId11"/>
    <p:sldId id="307" r:id="rId12"/>
    <p:sldId id="292" r:id="rId13"/>
    <p:sldId id="299" r:id="rId14"/>
    <p:sldId id="293" r:id="rId15"/>
    <p:sldId id="308" r:id="rId16"/>
    <p:sldId id="295" r:id="rId17"/>
    <p:sldId id="309" r:id="rId18"/>
    <p:sldId id="310" r:id="rId19"/>
    <p:sldId id="311" r:id="rId20"/>
  </p:sldIdLst>
  <p:sldSz cx="12188825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46008-BBFF-4BD7-9140-385E6A00BF3F}" v="4821" dt="2020-06-10T16:41:44.764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5" d="100"/>
          <a:sy n="85" d="100"/>
        </p:scale>
        <p:origin x="590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清原 隆行" userId="1589905a6ba06c7a" providerId="LiveId" clId="{68266B7F-4D73-4569-A662-DB0964829337}"/>
    <pc:docChg chg="undo custSel addSld delSld modSld sldOrd">
      <pc:chgData name="清原 隆行" userId="1589905a6ba06c7a" providerId="LiveId" clId="{68266B7F-4D73-4569-A662-DB0964829337}" dt="2020-05-25T14:11:47.347" v="1097" actId="2696"/>
      <pc:docMkLst>
        <pc:docMk/>
      </pc:docMkLst>
      <pc:sldChg chg="del">
        <pc:chgData name="清原 隆行" userId="1589905a6ba06c7a" providerId="LiveId" clId="{68266B7F-4D73-4569-A662-DB0964829337}" dt="2020-05-25T14:11:36.801" v="1092" actId="2696"/>
        <pc:sldMkLst>
          <pc:docMk/>
          <pc:sldMk cId="3847750985" sldId="258"/>
        </pc:sldMkLst>
      </pc:sldChg>
      <pc:sldChg chg="del">
        <pc:chgData name="清原 隆行" userId="1589905a6ba06c7a" providerId="LiveId" clId="{68266B7F-4D73-4569-A662-DB0964829337}" dt="2020-05-25T14:11:38.744" v="1093" actId="2696"/>
        <pc:sldMkLst>
          <pc:docMk/>
          <pc:sldMk cId="4135151317" sldId="260"/>
        </pc:sldMkLst>
      </pc:sldChg>
      <pc:sldChg chg="del">
        <pc:chgData name="清原 隆行" userId="1589905a6ba06c7a" providerId="LiveId" clId="{68266B7F-4D73-4569-A662-DB0964829337}" dt="2020-05-25T14:11:41.042" v="1094" actId="2696"/>
        <pc:sldMkLst>
          <pc:docMk/>
          <pc:sldMk cId="2215894925" sldId="261"/>
        </pc:sldMkLst>
      </pc:sldChg>
      <pc:sldChg chg="del">
        <pc:chgData name="清原 隆行" userId="1589905a6ba06c7a" providerId="LiveId" clId="{68266B7F-4D73-4569-A662-DB0964829337}" dt="2020-05-25T14:11:43.256" v="1095" actId="2696"/>
        <pc:sldMkLst>
          <pc:docMk/>
          <pc:sldMk cId="465021443" sldId="262"/>
        </pc:sldMkLst>
      </pc:sldChg>
      <pc:sldChg chg="del">
        <pc:chgData name="清原 隆行" userId="1589905a6ba06c7a" providerId="LiveId" clId="{68266B7F-4D73-4569-A662-DB0964829337}" dt="2020-05-25T14:11:45.344" v="1096" actId="2696"/>
        <pc:sldMkLst>
          <pc:docMk/>
          <pc:sldMk cId="1797304117" sldId="263"/>
        </pc:sldMkLst>
      </pc:sldChg>
      <pc:sldChg chg="del">
        <pc:chgData name="清原 隆行" userId="1589905a6ba06c7a" providerId="LiveId" clId="{68266B7F-4D73-4569-A662-DB0964829337}" dt="2020-05-25T14:11:47.347" v="1097" actId="2696"/>
        <pc:sldMkLst>
          <pc:docMk/>
          <pc:sldMk cId="1160959328" sldId="266"/>
        </pc:sldMkLst>
      </pc:sldChg>
      <pc:sldChg chg="del">
        <pc:chgData name="清原 隆行" userId="1589905a6ba06c7a" providerId="LiveId" clId="{68266B7F-4D73-4569-A662-DB0964829337}" dt="2020-05-25T14:11:24.074" v="1089" actId="2696"/>
        <pc:sldMkLst>
          <pc:docMk/>
          <pc:sldMk cId="3965807363" sldId="267"/>
        </pc:sldMkLst>
      </pc:sldChg>
      <pc:sldChg chg="del">
        <pc:chgData name="清原 隆行" userId="1589905a6ba06c7a" providerId="LiveId" clId="{68266B7F-4D73-4569-A662-DB0964829337}" dt="2020-05-25T14:11:27.933" v="1090" actId="2696"/>
        <pc:sldMkLst>
          <pc:docMk/>
          <pc:sldMk cId="223730991" sldId="268"/>
        </pc:sldMkLst>
      </pc:sldChg>
      <pc:sldChg chg="del">
        <pc:chgData name="清原 隆行" userId="1589905a6ba06c7a" providerId="LiveId" clId="{68266B7F-4D73-4569-A662-DB0964829337}" dt="2020-05-25T14:11:30.162" v="1091" actId="2696"/>
        <pc:sldMkLst>
          <pc:docMk/>
          <pc:sldMk cId="1989555738" sldId="269"/>
        </pc:sldMkLst>
      </pc:sldChg>
      <pc:sldChg chg="ord">
        <pc:chgData name="清原 隆行" userId="1589905a6ba06c7a" providerId="LiveId" clId="{68266B7F-4D73-4569-A662-DB0964829337}" dt="2020-05-25T13:03:11.909" v="1"/>
        <pc:sldMkLst>
          <pc:docMk/>
          <pc:sldMk cId="2260792404" sldId="276"/>
        </pc:sldMkLst>
      </pc:sldChg>
      <pc:sldChg chg="modSp add mod modAnim">
        <pc:chgData name="清原 隆行" userId="1589905a6ba06c7a" providerId="LiveId" clId="{68266B7F-4D73-4569-A662-DB0964829337}" dt="2020-05-25T13:07:14.515" v="541"/>
        <pc:sldMkLst>
          <pc:docMk/>
          <pc:sldMk cId="3303379539" sldId="277"/>
        </pc:sldMkLst>
        <pc:spChg chg="mod">
          <ac:chgData name="清原 隆行" userId="1589905a6ba06c7a" providerId="LiveId" clId="{68266B7F-4D73-4569-A662-DB0964829337}" dt="2020-05-25T13:04:40.173" v="62"/>
          <ac:spMkLst>
            <pc:docMk/>
            <pc:sldMk cId="3303379539" sldId="277"/>
            <ac:spMk id="2" creationId="{1A610641-9B0C-4363-B132-0A76A6E33BBC}"/>
          </ac:spMkLst>
        </pc:spChg>
        <pc:spChg chg="mod">
          <ac:chgData name="清原 隆行" userId="1589905a6ba06c7a" providerId="LiveId" clId="{68266B7F-4D73-4569-A662-DB0964829337}" dt="2020-05-25T13:07:14.515" v="541"/>
          <ac:spMkLst>
            <pc:docMk/>
            <pc:sldMk cId="3303379539" sldId="277"/>
            <ac:spMk id="3" creationId="{C46858D9-6476-4A27-8D49-710020283390}"/>
          </ac:spMkLst>
        </pc:spChg>
      </pc:sldChg>
      <pc:sldChg chg="modSp add mod modAnim">
        <pc:chgData name="清原 隆行" userId="1589905a6ba06c7a" providerId="LiveId" clId="{68266B7F-4D73-4569-A662-DB0964829337}" dt="2020-05-25T14:00:00.830" v="543" actId="20577"/>
        <pc:sldMkLst>
          <pc:docMk/>
          <pc:sldMk cId="4232430384" sldId="278"/>
        </pc:sldMkLst>
        <pc:spChg chg="mod">
          <ac:chgData name="清原 隆行" userId="1589905a6ba06c7a" providerId="LiveId" clId="{68266B7F-4D73-4569-A662-DB0964829337}" dt="2020-05-25T13:07:03.381" v="528" actId="20577"/>
          <ac:spMkLst>
            <pc:docMk/>
            <pc:sldMk cId="4232430384" sldId="278"/>
            <ac:spMk id="2" creationId="{1A610641-9B0C-4363-B132-0A76A6E33BBC}"/>
          </ac:spMkLst>
        </pc:spChg>
        <pc:spChg chg="mod">
          <ac:chgData name="清原 隆行" userId="1589905a6ba06c7a" providerId="LiveId" clId="{68266B7F-4D73-4569-A662-DB0964829337}" dt="2020-05-25T13:59:57.876" v="542" actId="20577"/>
          <ac:spMkLst>
            <pc:docMk/>
            <pc:sldMk cId="4232430384" sldId="278"/>
            <ac:spMk id="3" creationId="{C46858D9-6476-4A27-8D49-710020283390}"/>
          </ac:spMkLst>
        </pc:spChg>
      </pc:sldChg>
      <pc:sldChg chg="modSp add mod modAnim">
        <pc:chgData name="清原 隆行" userId="1589905a6ba06c7a" providerId="LiveId" clId="{68266B7F-4D73-4569-A662-DB0964829337}" dt="2020-05-25T14:10:30.839" v="1088" actId="207"/>
        <pc:sldMkLst>
          <pc:docMk/>
          <pc:sldMk cId="2916662844" sldId="279"/>
        </pc:sldMkLst>
        <pc:spChg chg="mod">
          <ac:chgData name="清原 隆行" userId="1589905a6ba06c7a" providerId="LiveId" clId="{68266B7F-4D73-4569-A662-DB0964829337}" dt="2020-05-25T14:05:46.731" v="570"/>
          <ac:spMkLst>
            <pc:docMk/>
            <pc:sldMk cId="2916662844" sldId="279"/>
            <ac:spMk id="2" creationId="{1A610641-9B0C-4363-B132-0A76A6E33BBC}"/>
          </ac:spMkLst>
        </pc:spChg>
        <pc:spChg chg="mod">
          <ac:chgData name="清原 隆行" userId="1589905a6ba06c7a" providerId="LiveId" clId="{68266B7F-4D73-4569-A662-DB0964829337}" dt="2020-05-25T14:10:30.839" v="1088" actId="207"/>
          <ac:spMkLst>
            <pc:docMk/>
            <pc:sldMk cId="2916662844" sldId="279"/>
            <ac:spMk id="3" creationId="{C46858D9-6476-4A27-8D49-710020283390}"/>
          </ac:spMkLst>
        </pc:spChg>
      </pc:sldChg>
    </pc:docChg>
  </pc:docChgLst>
  <pc:docChgLst>
    <pc:chgData name="隆行" userId="1589905a6ba06c7a" providerId="LiveId" clId="{2A8969A7-A330-4FBA-9B7B-769504CA24CB}"/>
    <pc:docChg chg="modSld">
      <pc:chgData name="隆行" userId="1589905a6ba06c7a" providerId="LiveId" clId="{2A8969A7-A330-4FBA-9B7B-769504CA24CB}" dt="2020-05-26T03:00:20.929" v="185" actId="20577"/>
      <pc:docMkLst>
        <pc:docMk/>
      </pc:docMkLst>
      <pc:sldChg chg="modSp">
        <pc:chgData name="隆行" userId="1589905a6ba06c7a" providerId="LiveId" clId="{2A8969A7-A330-4FBA-9B7B-769504CA24CB}" dt="2020-05-26T00:59:32.725" v="70"/>
        <pc:sldMkLst>
          <pc:docMk/>
          <pc:sldMk cId="2128536031" sldId="257"/>
        </pc:sldMkLst>
        <pc:spChg chg="mod">
          <ac:chgData name="隆行" userId="1589905a6ba06c7a" providerId="LiveId" clId="{2A8969A7-A330-4FBA-9B7B-769504CA24CB}" dt="2020-05-26T00:59:32.725" v="70"/>
          <ac:spMkLst>
            <pc:docMk/>
            <pc:sldMk cId="2128536031" sldId="257"/>
            <ac:spMk id="14" creationId="{00000000-0000-0000-0000-000000000000}"/>
          </ac:spMkLst>
        </pc:spChg>
      </pc:sldChg>
      <pc:sldChg chg="modSp">
        <pc:chgData name="隆行" userId="1589905a6ba06c7a" providerId="LiveId" clId="{2A8969A7-A330-4FBA-9B7B-769504CA24CB}" dt="2020-05-26T00:04:27.038" v="3"/>
        <pc:sldMkLst>
          <pc:docMk/>
          <pc:sldMk cId="4195876166" sldId="270"/>
        </pc:sldMkLst>
        <pc:spChg chg="mod">
          <ac:chgData name="隆行" userId="1589905a6ba06c7a" providerId="LiveId" clId="{2A8969A7-A330-4FBA-9B7B-769504CA24CB}" dt="2020-05-26T00:04:27.038" v="3"/>
          <ac:spMkLst>
            <pc:docMk/>
            <pc:sldMk cId="4195876166" sldId="270"/>
            <ac:spMk id="14" creationId="{00000000-0000-0000-0000-000000000000}"/>
          </ac:spMkLst>
        </pc:spChg>
      </pc:sldChg>
      <pc:sldChg chg="modSp modAnim">
        <pc:chgData name="隆行" userId="1589905a6ba06c7a" providerId="LiveId" clId="{2A8969A7-A330-4FBA-9B7B-769504CA24CB}" dt="2020-05-26T03:00:20.929" v="185" actId="20577"/>
        <pc:sldMkLst>
          <pc:docMk/>
          <pc:sldMk cId="2916662844" sldId="279"/>
        </pc:sldMkLst>
        <pc:spChg chg="mod">
          <ac:chgData name="隆行" userId="1589905a6ba06c7a" providerId="LiveId" clId="{2A8969A7-A330-4FBA-9B7B-769504CA24CB}" dt="2020-05-26T03:00:20.929" v="185" actId="20577"/>
          <ac:spMkLst>
            <pc:docMk/>
            <pc:sldMk cId="2916662844" sldId="279"/>
            <ac:spMk id="3" creationId="{C46858D9-6476-4A27-8D49-710020283390}"/>
          </ac:spMkLst>
        </pc:spChg>
      </pc:sldChg>
    </pc:docChg>
  </pc:docChgLst>
  <pc:docChgLst>
    <pc:chgData name="清原 隆行" userId="1589905a6ba06c7a" providerId="LiveId" clId="{03746008-BBFF-4BD7-9140-385E6A00BF3F}"/>
    <pc:docChg chg="undo custSel addSld delSld modSld">
      <pc:chgData name="清原 隆行" userId="1589905a6ba06c7a" providerId="LiveId" clId="{03746008-BBFF-4BD7-9140-385E6A00BF3F}" dt="2020-06-10T16:41:44.764" v="5198" actId="20577"/>
      <pc:docMkLst>
        <pc:docMk/>
      </pc:docMkLst>
      <pc:sldChg chg="modSp mod">
        <pc:chgData name="清原 隆行" userId="1589905a6ba06c7a" providerId="LiveId" clId="{03746008-BBFF-4BD7-9140-385E6A00BF3F}" dt="2020-06-10T15:02:59.775" v="16"/>
        <pc:sldMkLst>
          <pc:docMk/>
          <pc:sldMk cId="1920111014" sldId="256"/>
        </pc:sldMkLst>
        <pc:spChg chg="mod">
          <ac:chgData name="清原 隆行" userId="1589905a6ba06c7a" providerId="LiveId" clId="{03746008-BBFF-4BD7-9140-385E6A00BF3F}" dt="2020-06-10T15:02:59.775" v="16"/>
          <ac:spMkLst>
            <pc:docMk/>
            <pc:sldMk cId="1920111014" sldId="256"/>
            <ac:spMk id="2" creationId="{00000000-0000-0000-0000-000000000000}"/>
          </ac:spMkLst>
        </pc:spChg>
      </pc:sldChg>
      <pc:sldChg chg="modSp mod modAnim">
        <pc:chgData name="清原 隆行" userId="1589905a6ba06c7a" providerId="LiveId" clId="{03746008-BBFF-4BD7-9140-385E6A00BF3F}" dt="2020-06-10T15:11:11.352" v="400"/>
        <pc:sldMkLst>
          <pc:docMk/>
          <pc:sldMk cId="2128536031" sldId="257"/>
        </pc:sldMkLst>
        <pc:spChg chg="mod">
          <ac:chgData name="清原 隆行" userId="1589905a6ba06c7a" providerId="LiveId" clId="{03746008-BBFF-4BD7-9140-385E6A00BF3F}" dt="2020-06-10T15:09:13.404" v="88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清原 隆行" userId="1589905a6ba06c7a" providerId="LiveId" clId="{03746008-BBFF-4BD7-9140-385E6A00BF3F}" dt="2020-06-10T15:11:11.352" v="400"/>
          <ac:spMkLst>
            <pc:docMk/>
            <pc:sldMk cId="2128536031" sldId="257"/>
            <ac:spMk id="14" creationId="{00000000-0000-0000-0000-000000000000}"/>
          </ac:spMkLst>
        </pc:spChg>
      </pc:sldChg>
      <pc:sldChg chg="modSp mod modAnim">
        <pc:chgData name="清原 隆行" userId="1589905a6ba06c7a" providerId="LiveId" clId="{03746008-BBFF-4BD7-9140-385E6A00BF3F}" dt="2020-06-10T16:39:32.937" v="5015"/>
        <pc:sldMkLst>
          <pc:docMk/>
          <pc:sldMk cId="4195876166" sldId="270"/>
        </pc:sldMkLst>
        <pc:spChg chg="mod">
          <ac:chgData name="清原 隆行" userId="1589905a6ba06c7a" providerId="LiveId" clId="{03746008-BBFF-4BD7-9140-385E6A00BF3F}" dt="2020-06-10T16:39:29.283" v="5005"/>
          <ac:spMkLst>
            <pc:docMk/>
            <pc:sldMk cId="4195876166" sldId="270"/>
            <ac:spMk id="13" creationId="{00000000-0000-0000-0000-000000000000}"/>
          </ac:spMkLst>
        </pc:spChg>
        <pc:spChg chg="mod">
          <ac:chgData name="清原 隆行" userId="1589905a6ba06c7a" providerId="LiveId" clId="{03746008-BBFF-4BD7-9140-385E6A00BF3F}" dt="2020-06-10T16:39:32.937" v="5015"/>
          <ac:spMkLst>
            <pc:docMk/>
            <pc:sldMk cId="4195876166" sldId="270"/>
            <ac:spMk id="14" creationId="{00000000-0000-0000-0000-000000000000}"/>
          </ac:spMkLst>
        </pc:spChg>
      </pc:sldChg>
      <pc:sldChg chg="modSp mod modAnim">
        <pc:chgData name="清原 隆行" userId="1589905a6ba06c7a" providerId="LiveId" clId="{03746008-BBFF-4BD7-9140-385E6A00BF3F}" dt="2020-06-10T16:39:47.203" v="5038"/>
        <pc:sldMkLst>
          <pc:docMk/>
          <pc:sldMk cId="3786701108" sldId="271"/>
        </pc:sldMkLst>
        <pc:spChg chg="mod">
          <ac:chgData name="清原 隆行" userId="1589905a6ba06c7a" providerId="LiveId" clId="{03746008-BBFF-4BD7-9140-385E6A00BF3F}" dt="2020-06-10T15:44:04.584" v="2343"/>
          <ac:spMkLst>
            <pc:docMk/>
            <pc:sldMk cId="3786701108" sldId="271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39:47.203" v="5038"/>
          <ac:spMkLst>
            <pc:docMk/>
            <pc:sldMk cId="3786701108" sldId="271"/>
            <ac:spMk id="3" creationId="{C46858D9-6476-4A27-8D49-710020283390}"/>
          </ac:spMkLst>
        </pc:spChg>
      </pc:sldChg>
      <pc:sldChg chg="modSp mod modAnim">
        <pc:chgData name="清原 隆行" userId="1589905a6ba06c7a" providerId="LiveId" clId="{03746008-BBFF-4BD7-9140-385E6A00BF3F}" dt="2020-06-10T16:40:12.256" v="5091"/>
        <pc:sldMkLst>
          <pc:docMk/>
          <pc:sldMk cId="2128840524" sldId="272"/>
        </pc:sldMkLst>
        <pc:spChg chg="mod">
          <ac:chgData name="清原 隆行" userId="1589905a6ba06c7a" providerId="LiveId" clId="{03746008-BBFF-4BD7-9140-385E6A00BF3F}" dt="2020-06-10T16:40:06.404" v="5081"/>
          <ac:spMkLst>
            <pc:docMk/>
            <pc:sldMk cId="2128840524" sldId="272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40:12.256" v="5091"/>
          <ac:spMkLst>
            <pc:docMk/>
            <pc:sldMk cId="2128840524" sldId="272"/>
            <ac:spMk id="3" creationId="{C46858D9-6476-4A27-8D49-710020283390}"/>
          </ac:spMkLst>
        </pc:spChg>
      </pc:sldChg>
      <pc:sldChg chg="modSp mod modAnim">
        <pc:chgData name="清原 隆行" userId="1589905a6ba06c7a" providerId="LiveId" clId="{03746008-BBFF-4BD7-9140-385E6A00BF3F}" dt="2020-06-10T15:53:45.656" v="2827" actId="20577"/>
        <pc:sldMkLst>
          <pc:docMk/>
          <pc:sldMk cId="3345723143" sldId="273"/>
        </pc:sldMkLst>
        <pc:spChg chg="mod">
          <ac:chgData name="清原 隆行" userId="1589905a6ba06c7a" providerId="LiveId" clId="{03746008-BBFF-4BD7-9140-385E6A00BF3F}" dt="2020-06-10T15:46:29.592" v="2371"/>
          <ac:spMkLst>
            <pc:docMk/>
            <pc:sldMk cId="3345723143" sldId="273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5:53:45.656" v="2827" actId="20577"/>
          <ac:spMkLst>
            <pc:docMk/>
            <pc:sldMk cId="3345723143" sldId="273"/>
            <ac:spMk id="3" creationId="{C46858D9-6476-4A27-8D49-710020283390}"/>
          </ac:spMkLst>
        </pc:spChg>
      </pc:sldChg>
      <pc:sldChg chg="modSp del modAnim">
        <pc:chgData name="清原 隆行" userId="1589905a6ba06c7a" providerId="LiveId" clId="{03746008-BBFF-4BD7-9140-385E6A00BF3F}" dt="2020-06-10T16:31:23.497" v="4696" actId="2696"/>
        <pc:sldMkLst>
          <pc:docMk/>
          <pc:sldMk cId="3765704463" sldId="274"/>
        </pc:sldMkLst>
        <pc:spChg chg="mod">
          <ac:chgData name="清原 隆行" userId="1589905a6ba06c7a" providerId="LiveId" clId="{03746008-BBFF-4BD7-9140-385E6A00BF3F}" dt="2020-06-10T16:25:33.169" v="3971" actId="5793"/>
          <ac:spMkLst>
            <pc:docMk/>
            <pc:sldMk cId="3765704463" sldId="274"/>
            <ac:spMk id="3" creationId="{C46858D9-6476-4A27-8D49-710020283390}"/>
          </ac:spMkLst>
        </pc:spChg>
      </pc:sldChg>
      <pc:sldChg chg="del">
        <pc:chgData name="清原 隆行" userId="1589905a6ba06c7a" providerId="LiveId" clId="{03746008-BBFF-4BD7-9140-385E6A00BF3F}" dt="2020-06-10T16:31:25.824" v="4697" actId="2696"/>
        <pc:sldMkLst>
          <pc:docMk/>
          <pc:sldMk cId="1327939723" sldId="275"/>
        </pc:sldMkLst>
      </pc:sldChg>
      <pc:sldChg chg="del">
        <pc:chgData name="清原 隆行" userId="1589905a6ba06c7a" providerId="LiveId" clId="{03746008-BBFF-4BD7-9140-385E6A00BF3F}" dt="2020-06-10T15:02:55.731" v="0" actId="2696"/>
        <pc:sldMkLst>
          <pc:docMk/>
          <pc:sldMk cId="2260792404" sldId="276"/>
        </pc:sldMkLst>
      </pc:sldChg>
      <pc:sldChg chg="del">
        <pc:chgData name="清原 隆行" userId="1589905a6ba06c7a" providerId="LiveId" clId="{03746008-BBFF-4BD7-9140-385E6A00BF3F}" dt="2020-06-10T16:31:27.658" v="4698" actId="2696"/>
        <pc:sldMkLst>
          <pc:docMk/>
          <pc:sldMk cId="3303379539" sldId="277"/>
        </pc:sldMkLst>
      </pc:sldChg>
      <pc:sldChg chg="del">
        <pc:chgData name="清原 隆行" userId="1589905a6ba06c7a" providerId="LiveId" clId="{03746008-BBFF-4BD7-9140-385E6A00BF3F}" dt="2020-06-10T16:31:29.300" v="4699" actId="2696"/>
        <pc:sldMkLst>
          <pc:docMk/>
          <pc:sldMk cId="4232430384" sldId="278"/>
        </pc:sldMkLst>
      </pc:sldChg>
      <pc:sldChg chg="del">
        <pc:chgData name="清原 隆行" userId="1589905a6ba06c7a" providerId="LiveId" clId="{03746008-BBFF-4BD7-9140-385E6A00BF3F}" dt="2020-06-10T16:31:31.258" v="4700" actId="2696"/>
        <pc:sldMkLst>
          <pc:docMk/>
          <pc:sldMk cId="2916662844" sldId="279"/>
        </pc:sldMkLst>
      </pc:sldChg>
      <pc:sldChg chg="addSp modSp add mod modAnim">
        <pc:chgData name="清原 隆行" userId="1589905a6ba06c7a" providerId="LiveId" clId="{03746008-BBFF-4BD7-9140-385E6A00BF3F}" dt="2020-06-10T16:39:40.518" v="5028"/>
        <pc:sldMkLst>
          <pc:docMk/>
          <pc:sldMk cId="892526672" sldId="280"/>
        </pc:sldMkLst>
        <pc:spChg chg="mod">
          <ac:chgData name="清原 隆行" userId="1589905a6ba06c7a" providerId="LiveId" clId="{03746008-BBFF-4BD7-9140-385E6A00BF3F}" dt="2020-06-10T16:39:40.518" v="5028"/>
          <ac:spMkLst>
            <pc:docMk/>
            <pc:sldMk cId="892526672" sldId="280"/>
            <ac:spMk id="13" creationId="{00000000-0000-0000-0000-000000000000}"/>
          </ac:spMkLst>
        </pc:spChg>
        <pc:spChg chg="mod">
          <ac:chgData name="清原 隆行" userId="1589905a6ba06c7a" providerId="LiveId" clId="{03746008-BBFF-4BD7-9140-385E6A00BF3F}" dt="2020-06-10T15:19:01.572" v="1133" actId="5793"/>
          <ac:spMkLst>
            <pc:docMk/>
            <pc:sldMk cId="892526672" sldId="280"/>
            <ac:spMk id="14" creationId="{00000000-0000-0000-0000-000000000000}"/>
          </ac:spMkLst>
        </pc:spChg>
        <pc:picChg chg="add mod">
          <ac:chgData name="清原 隆行" userId="1589905a6ba06c7a" providerId="LiveId" clId="{03746008-BBFF-4BD7-9140-385E6A00BF3F}" dt="2020-06-10T15:19:20.029" v="1137" actId="14100"/>
          <ac:picMkLst>
            <pc:docMk/>
            <pc:sldMk cId="892526672" sldId="280"/>
            <ac:picMk id="3" creationId="{06BB18ED-6D5C-4DE8-93A2-DEC3F2936EE5}"/>
          </ac:picMkLst>
        </pc:picChg>
      </pc:sldChg>
      <pc:sldChg chg="modSp add">
        <pc:chgData name="清原 隆行" userId="1589905a6ba06c7a" providerId="LiveId" clId="{03746008-BBFF-4BD7-9140-385E6A00BF3F}" dt="2020-06-10T16:39:57.301" v="5061"/>
        <pc:sldMkLst>
          <pc:docMk/>
          <pc:sldMk cId="2185749142" sldId="281"/>
        </pc:sldMkLst>
        <pc:spChg chg="mod">
          <ac:chgData name="清原 隆行" userId="1589905a6ba06c7a" providerId="LiveId" clId="{03746008-BBFF-4BD7-9140-385E6A00BF3F}" dt="2020-06-10T16:39:57.301" v="5061"/>
          <ac:spMkLst>
            <pc:docMk/>
            <pc:sldMk cId="2185749142" sldId="281"/>
            <ac:spMk id="3" creationId="{C46858D9-6476-4A27-8D49-710020283390}"/>
          </ac:spMkLst>
        </pc:spChg>
      </pc:sldChg>
      <pc:sldChg chg="addSp modSp add mod modAnim">
        <pc:chgData name="清原 隆行" userId="1589905a6ba06c7a" providerId="LiveId" clId="{03746008-BBFF-4BD7-9140-385E6A00BF3F}" dt="2020-06-10T16:40:35.756" v="5152"/>
        <pc:sldMkLst>
          <pc:docMk/>
          <pc:sldMk cId="157843785" sldId="282"/>
        </pc:sldMkLst>
        <pc:spChg chg="mod">
          <ac:chgData name="清原 隆行" userId="1589905a6ba06c7a" providerId="LiveId" clId="{03746008-BBFF-4BD7-9140-385E6A00BF3F}" dt="2020-06-10T16:40:25.217" v="5125"/>
          <ac:spMkLst>
            <pc:docMk/>
            <pc:sldMk cId="157843785" sldId="282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40:35.756" v="5152"/>
          <ac:spMkLst>
            <pc:docMk/>
            <pc:sldMk cId="157843785" sldId="282"/>
            <ac:spMk id="3" creationId="{C46858D9-6476-4A27-8D49-710020283390}"/>
          </ac:spMkLst>
        </pc:spChg>
        <pc:picChg chg="add mod">
          <ac:chgData name="清原 隆行" userId="1589905a6ba06c7a" providerId="LiveId" clId="{03746008-BBFF-4BD7-9140-385E6A00BF3F}" dt="2020-06-10T15:38:56.369" v="2090" actId="14100"/>
          <ac:picMkLst>
            <pc:docMk/>
            <pc:sldMk cId="157843785" sldId="282"/>
            <ac:picMk id="5" creationId="{21CBD9B2-DA43-4759-A30D-158537F94BE1}"/>
          </ac:picMkLst>
        </pc:picChg>
      </pc:sldChg>
      <pc:sldChg chg="addSp delSp modSp add mod modAnim">
        <pc:chgData name="清原 隆行" userId="1589905a6ba06c7a" providerId="LiveId" clId="{03746008-BBFF-4BD7-9140-385E6A00BF3F}" dt="2020-06-10T16:40:40.579" v="5162"/>
        <pc:sldMkLst>
          <pc:docMk/>
          <pc:sldMk cId="1346594412" sldId="283"/>
        </pc:sldMkLst>
        <pc:spChg chg="mod">
          <ac:chgData name="清原 隆行" userId="1589905a6ba06c7a" providerId="LiveId" clId="{03746008-BBFF-4BD7-9140-385E6A00BF3F}" dt="2020-06-10T15:44:10.808" v="2347"/>
          <ac:spMkLst>
            <pc:docMk/>
            <pc:sldMk cId="1346594412" sldId="283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40:40.579" v="5162"/>
          <ac:spMkLst>
            <pc:docMk/>
            <pc:sldMk cId="1346594412" sldId="283"/>
            <ac:spMk id="3" creationId="{C46858D9-6476-4A27-8D49-710020283390}"/>
          </ac:spMkLst>
        </pc:spChg>
        <pc:picChg chg="del">
          <ac:chgData name="清原 隆行" userId="1589905a6ba06c7a" providerId="LiveId" clId="{03746008-BBFF-4BD7-9140-385E6A00BF3F}" dt="2020-06-10T15:43:37.861" v="2333" actId="478"/>
          <ac:picMkLst>
            <pc:docMk/>
            <pc:sldMk cId="1346594412" sldId="283"/>
            <ac:picMk id="5" creationId="{21CBD9B2-DA43-4759-A30D-158537F94BE1}"/>
          </ac:picMkLst>
        </pc:picChg>
        <pc:picChg chg="add mod">
          <ac:chgData name="清原 隆行" userId="1589905a6ba06c7a" providerId="LiveId" clId="{03746008-BBFF-4BD7-9140-385E6A00BF3F}" dt="2020-06-10T15:43:48.138" v="2336" actId="27614"/>
          <ac:picMkLst>
            <pc:docMk/>
            <pc:sldMk cId="1346594412" sldId="283"/>
            <ac:picMk id="6" creationId="{453F6E39-C5D7-473A-9D44-2707D915AD4E}"/>
          </ac:picMkLst>
        </pc:picChg>
      </pc:sldChg>
      <pc:sldChg chg="addSp delSp modSp add mod">
        <pc:chgData name="清原 隆行" userId="1589905a6ba06c7a" providerId="LiveId" clId="{03746008-BBFF-4BD7-9140-385E6A00BF3F}" dt="2020-06-10T16:40:44.864" v="5172"/>
        <pc:sldMkLst>
          <pc:docMk/>
          <pc:sldMk cId="2932255479" sldId="284"/>
        </pc:sldMkLst>
        <pc:spChg chg="mod">
          <ac:chgData name="清原 隆行" userId="1589905a6ba06c7a" providerId="LiveId" clId="{03746008-BBFF-4BD7-9140-385E6A00BF3F}" dt="2020-06-10T15:44:19.234" v="2352"/>
          <ac:spMkLst>
            <pc:docMk/>
            <pc:sldMk cId="2932255479" sldId="284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40:44.864" v="5172"/>
          <ac:spMkLst>
            <pc:docMk/>
            <pc:sldMk cId="2932255479" sldId="284"/>
            <ac:spMk id="3" creationId="{C46858D9-6476-4A27-8D49-710020283390}"/>
          </ac:spMkLst>
        </pc:spChg>
        <pc:picChg chg="add mod">
          <ac:chgData name="清原 隆行" userId="1589905a6ba06c7a" providerId="LiveId" clId="{03746008-BBFF-4BD7-9140-385E6A00BF3F}" dt="2020-06-10T15:45:24.738" v="2355" actId="27614"/>
          <ac:picMkLst>
            <pc:docMk/>
            <pc:sldMk cId="2932255479" sldId="284"/>
            <ac:picMk id="5" creationId="{F79CBC19-E472-41E7-89F4-75487B0037EC}"/>
          </ac:picMkLst>
        </pc:picChg>
        <pc:picChg chg="del">
          <ac:chgData name="清原 隆行" userId="1589905a6ba06c7a" providerId="LiveId" clId="{03746008-BBFF-4BD7-9140-385E6A00BF3F}" dt="2020-06-10T15:45:15.533" v="2353" actId="478"/>
          <ac:picMkLst>
            <pc:docMk/>
            <pc:sldMk cId="2932255479" sldId="284"/>
            <ac:picMk id="6" creationId="{453F6E39-C5D7-473A-9D44-2707D915AD4E}"/>
          </ac:picMkLst>
        </pc:picChg>
      </pc:sldChg>
      <pc:sldChg chg="modSp add mod modAnim">
        <pc:chgData name="清原 隆行" userId="1589905a6ba06c7a" providerId="LiveId" clId="{03746008-BBFF-4BD7-9140-385E6A00BF3F}" dt="2020-06-10T16:15:02.960" v="3166" actId="20577"/>
        <pc:sldMkLst>
          <pc:docMk/>
          <pc:sldMk cId="1952683225" sldId="285"/>
        </pc:sldMkLst>
        <pc:spChg chg="mod">
          <ac:chgData name="清原 隆行" userId="1589905a6ba06c7a" providerId="LiveId" clId="{03746008-BBFF-4BD7-9140-385E6A00BF3F}" dt="2020-06-10T16:13:25.986" v="2849" actId="20577"/>
          <ac:spMkLst>
            <pc:docMk/>
            <pc:sldMk cId="1952683225" sldId="285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15:02.960" v="3166" actId="20577"/>
          <ac:spMkLst>
            <pc:docMk/>
            <pc:sldMk cId="1952683225" sldId="285"/>
            <ac:spMk id="3" creationId="{C46858D9-6476-4A27-8D49-710020283390}"/>
          </ac:spMkLst>
        </pc:spChg>
      </pc:sldChg>
      <pc:sldChg chg="modSp add modAnim">
        <pc:chgData name="清原 隆行" userId="1589905a6ba06c7a" providerId="LiveId" clId="{03746008-BBFF-4BD7-9140-385E6A00BF3F}" dt="2020-06-10T16:20:49.663" v="3685" actId="5793"/>
        <pc:sldMkLst>
          <pc:docMk/>
          <pc:sldMk cId="1603509707" sldId="286"/>
        </pc:sldMkLst>
        <pc:spChg chg="mod">
          <ac:chgData name="清原 隆行" userId="1589905a6ba06c7a" providerId="LiveId" clId="{03746008-BBFF-4BD7-9140-385E6A00BF3F}" dt="2020-06-10T16:20:49.663" v="3685" actId="5793"/>
          <ac:spMkLst>
            <pc:docMk/>
            <pc:sldMk cId="1603509707" sldId="286"/>
            <ac:spMk id="3" creationId="{C46858D9-6476-4A27-8D49-710020283390}"/>
          </ac:spMkLst>
        </pc:spChg>
      </pc:sldChg>
      <pc:sldChg chg="modSp add modAnim">
        <pc:chgData name="清原 隆行" userId="1589905a6ba06c7a" providerId="LiveId" clId="{03746008-BBFF-4BD7-9140-385E6A00BF3F}" dt="2020-06-10T16:25:04.935" v="3935"/>
        <pc:sldMkLst>
          <pc:docMk/>
          <pc:sldMk cId="2977970428" sldId="287"/>
        </pc:sldMkLst>
        <pc:spChg chg="mod">
          <ac:chgData name="清原 隆行" userId="1589905a6ba06c7a" providerId="LiveId" clId="{03746008-BBFF-4BD7-9140-385E6A00BF3F}" dt="2020-06-10T16:25:04.935" v="3935"/>
          <ac:spMkLst>
            <pc:docMk/>
            <pc:sldMk cId="2977970428" sldId="287"/>
            <ac:spMk id="3" creationId="{C46858D9-6476-4A27-8D49-710020283390}"/>
          </ac:spMkLst>
        </pc:spChg>
      </pc:sldChg>
      <pc:sldChg chg="modSp add modAnim">
        <pc:chgData name="清原 隆行" userId="1589905a6ba06c7a" providerId="LiveId" clId="{03746008-BBFF-4BD7-9140-385E6A00BF3F}" dt="2020-06-10T16:30:57.530" v="4695"/>
        <pc:sldMkLst>
          <pc:docMk/>
          <pc:sldMk cId="3045449861" sldId="288"/>
        </pc:sldMkLst>
        <pc:spChg chg="mod">
          <ac:chgData name="清原 隆行" userId="1589905a6ba06c7a" providerId="LiveId" clId="{03746008-BBFF-4BD7-9140-385E6A00BF3F}" dt="2020-06-10T16:30:57.530" v="4695"/>
          <ac:spMkLst>
            <pc:docMk/>
            <pc:sldMk cId="3045449861" sldId="288"/>
            <ac:spMk id="3" creationId="{C46858D9-6476-4A27-8D49-710020283390}"/>
          </ac:spMkLst>
        </pc:spChg>
      </pc:sldChg>
      <pc:sldChg chg="addSp modSp add mod modAnim">
        <pc:chgData name="清原 隆行" userId="1589905a6ba06c7a" providerId="LiveId" clId="{03746008-BBFF-4BD7-9140-385E6A00BF3F}" dt="2020-06-10T16:41:44.764" v="5198" actId="20577"/>
        <pc:sldMkLst>
          <pc:docMk/>
          <pc:sldMk cId="498448502" sldId="289"/>
        </pc:sldMkLst>
        <pc:spChg chg="mod">
          <ac:chgData name="清原 隆行" userId="1589905a6ba06c7a" providerId="LiveId" clId="{03746008-BBFF-4BD7-9140-385E6A00BF3F}" dt="2020-06-10T16:33:10.704" v="4719"/>
          <ac:spMkLst>
            <pc:docMk/>
            <pc:sldMk cId="498448502" sldId="289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41:44.764" v="5198" actId="20577"/>
          <ac:spMkLst>
            <pc:docMk/>
            <pc:sldMk cId="498448502" sldId="289"/>
            <ac:spMk id="3" creationId="{C46858D9-6476-4A27-8D49-710020283390}"/>
          </ac:spMkLst>
        </pc:spChg>
        <pc:picChg chg="add mod">
          <ac:chgData name="清原 隆行" userId="1589905a6ba06c7a" providerId="LiveId" clId="{03746008-BBFF-4BD7-9140-385E6A00BF3F}" dt="2020-06-10T16:37:15.292" v="4991" actId="14100"/>
          <ac:picMkLst>
            <pc:docMk/>
            <pc:sldMk cId="498448502" sldId="289"/>
            <ac:picMk id="5" creationId="{A294C040-BB49-4F0A-8A31-02F5BF22E9C3}"/>
          </ac:picMkLst>
        </pc:picChg>
      </pc:sldChg>
      <pc:sldChg chg="add del">
        <pc:chgData name="清原 隆行" userId="1589905a6ba06c7a" providerId="LiveId" clId="{03746008-BBFF-4BD7-9140-385E6A00BF3F}" dt="2020-06-10T16:25:46.550" v="3973" actId="2696"/>
        <pc:sldMkLst>
          <pc:docMk/>
          <pc:sldMk cId="633958401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DE05BB-A349-4043-A73A-BEE49D7C53A9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2020/6/29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EC48C1-0440-46EB-8048-E19E06FE7284}" type="datetime1">
              <a:rPr lang="ja-JP" altLang="en-US" smtClean="0"/>
              <a:pPr/>
              <a:t>2020/6/29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1F2A70B-78F2-4DCF-B53B-C990D2FAFB8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4708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4795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2275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6181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6372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916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4382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182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622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6513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3306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944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9613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3183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6378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509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256" name="行" descr="行のグラフィック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8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9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0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1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2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3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4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5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6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7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8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9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0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1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2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3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4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5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6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7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8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9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0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1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2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3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4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5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6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7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8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9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0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1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2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3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4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5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6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7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8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9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0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1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2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3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4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5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6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7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8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9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0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1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2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3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4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5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6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7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8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9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0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1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2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3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4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5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6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7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8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9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0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1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2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3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4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5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6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7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8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9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0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1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2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3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4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5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6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7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8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9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0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1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2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3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4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5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6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7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8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9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0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1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2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3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4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5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6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7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8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9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0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1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2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3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4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5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6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7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8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9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grpSp>
        <p:nvGrpSpPr>
          <p:cNvPr id="7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67BC847-0E33-460E-A3BE-5AFF6D2D7CAD}" type="datetime1">
              <a:rPr lang="ja-JP" altLang="en-US" smtClean="0"/>
              <a:t>2020/6/29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7" name="行" descr="行のグラフィック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D63147F-D456-4972-8F14-2BF48715BB1B}" type="datetime1">
              <a:rPr lang="ja-JP" altLang="en-US" noProof="0" smtClean="0"/>
              <a:t>2020/6/29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167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86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7772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058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2344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A4C640D-C981-44DD-9416-7EC34DC78EC9}" type="datetime1">
              <a:rPr lang="ja-JP" altLang="en-US" noProof="0" smtClean="0"/>
              <a:t>2020/6/29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255" name="行" descr="行のグラフィック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7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8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9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0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1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2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3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4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5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6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7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8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9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0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1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2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3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4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5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6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7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8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9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0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1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2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3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4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5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6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7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8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9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0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1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2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3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4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5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6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7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8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9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0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1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2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3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4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5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6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7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8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9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0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1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2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3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4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5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6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7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8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9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0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1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2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3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4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5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6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7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8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9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0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1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2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3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4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5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6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7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8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9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0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1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2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3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4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5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6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7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8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9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0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1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2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3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4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5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6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7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8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9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0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1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2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3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4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5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6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7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8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9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0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1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2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3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4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5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6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7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8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239A26C-C522-4EA4-952D-9FE9EAA651F1}" type="datetime1">
              <a:rPr lang="ja-JP" altLang="en-US" noProof="0" smtClean="0"/>
              <a:t>2020/6/29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158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0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1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74CC0E4-E3AA-447B-85AD-D867501F6C3A}" type="datetime1">
              <a:rPr lang="ja-JP" altLang="en-US" smtClean="0"/>
              <a:t>2020/6/29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160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フリーフォーム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3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4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 rtl="0">
              <a:spcBef>
                <a:spcPts val="0"/>
              </a:spcBef>
              <a:buNone/>
              <a:defRPr sz="24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 rtl="0">
              <a:spcBef>
                <a:spcPts val="0"/>
              </a:spcBef>
              <a:buNone/>
              <a:defRPr sz="24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DB8B8A9-D5E4-4480-AB55-2A448AE25D2A}" type="datetime1">
              <a:rPr lang="ja-JP" altLang="en-US" smtClean="0"/>
              <a:t>2020/6/29</a:t>
            </a:fld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85" name="コンテンツ プレースホルダー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grpSp>
        <p:nvGrpSpPr>
          <p:cNvPr id="156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8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9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0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1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84E0FA8-2725-4BC8-B993-3AD6D082E1BF}" type="datetime1">
              <a:rPr lang="ja-JP" altLang="en-US" noProof="0" smtClean="0"/>
              <a:t>2020/6/29</a:t>
            </a:fld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BED5AD-94C2-4B88-BD1C-63EF76865C76}" type="datetime1">
              <a:rPr lang="ja-JP" altLang="en-US" noProof="0" smtClean="0"/>
              <a:t>2020/6/29</a:t>
            </a:fld>
            <a:endParaRPr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grpSp>
        <p:nvGrpSpPr>
          <p:cNvPr id="615" name="フレーム" descr="ボックス グラフィック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グループ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グループ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9" name="グループ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7" name="グループ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グループ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9" name="グループ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EC6E909-2511-4E2C-9A6F-02E9CF9E4AB4}" type="datetime1">
              <a:rPr lang="ja-JP" altLang="en-US" noProof="0" smtClean="0"/>
              <a:t>2020/6/29</a:t>
            </a:fld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grpSp>
        <p:nvGrpSpPr>
          <p:cNvPr id="614" name="フレーム" descr="ボックス グラフィック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グループ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グループ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フリーフォーム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8" name="グループ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フリーフォーム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6" name="グループ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グループ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フリーフォーム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8" name="グループ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フリーフォーム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8DDB65D-6383-41D1-8312-CD9EC296F66C}" type="datetime1">
              <a:rPr lang="ja-JP" altLang="en-US" noProof="0" smtClean="0"/>
              <a:t>2020/6/29</a:t>
            </a:fld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85DF60A-26F9-488A-9CFE-3DD4767C5E66}" type="datetime1">
              <a:rPr lang="ja-JP" altLang="en-US" noProof="0" smtClean="0"/>
              <a:t>2020/6/29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三角関数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r>
              <a:rPr lang="en-US" altLang="ja-JP" dirty="0"/>
              <a:t>sin</a:t>
            </a:r>
            <a:r>
              <a:rPr lang="ja-JP" altLang="en-US" dirty="0"/>
              <a:t>、</a:t>
            </a:r>
            <a:r>
              <a:rPr lang="en-US" altLang="ja-JP" dirty="0"/>
              <a:t>cos</a:t>
            </a:r>
            <a:r>
              <a:rPr lang="ja-JP" altLang="en-US" dirty="0"/>
              <a:t>関数～</a:t>
            </a:r>
            <a:r>
              <a:rPr lang="en-US" altLang="ja-JP" dirty="0"/>
              <a:t>180</a:t>
            </a:r>
            <a:r>
              <a:rPr lang="ja-JP" altLang="en-US" dirty="0"/>
              <a:t>度の時はどうなるの？～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教科書</a:t>
            </a:r>
            <a:r>
              <a:rPr lang="en-US" altLang="ja-JP" dirty="0"/>
              <a:t>p138</a:t>
            </a:r>
            <a:r>
              <a:rPr lang="ja-JP" altLang="en-US" dirty="0"/>
              <a:t>を参照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3347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en-US" altLang="ja-JP" dirty="0"/>
              <a:t>tan</a:t>
            </a:r>
            <a:r>
              <a:rPr lang="ja-JP" altLang="en-US" dirty="0"/>
              <a:t>関数～</a:t>
            </a:r>
            <a:r>
              <a:rPr lang="en-US" altLang="ja-JP" dirty="0"/>
              <a:t>0</a:t>
            </a:r>
            <a:r>
              <a:rPr lang="ja-JP" altLang="en-US" dirty="0"/>
              <a:t>度の時どうなるの？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教科書</a:t>
            </a:r>
            <a:r>
              <a:rPr lang="en-US" altLang="ja-JP" dirty="0"/>
              <a:t>p141</a:t>
            </a:r>
            <a:r>
              <a:rPr lang="ja-JP" altLang="en-US" dirty="0"/>
              <a:t>を参照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094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en-US" altLang="ja-JP" dirty="0"/>
              <a:t>tan</a:t>
            </a:r>
            <a:r>
              <a:rPr lang="ja-JP" altLang="en-US" dirty="0"/>
              <a:t>関数～</a:t>
            </a:r>
            <a:r>
              <a:rPr lang="en-US" altLang="ja-JP" dirty="0"/>
              <a:t>180</a:t>
            </a:r>
            <a:r>
              <a:rPr lang="ja-JP" altLang="en-US" dirty="0"/>
              <a:t>度の時どうなるの？～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教科書</a:t>
            </a:r>
            <a:r>
              <a:rPr lang="en-US" altLang="ja-JP" dirty="0"/>
              <a:t>p141</a:t>
            </a:r>
            <a:r>
              <a:rPr lang="ja-JP" altLang="en-US" dirty="0"/>
              <a:t>を参照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4186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r>
              <a:rPr lang="ja-JP" altLang="en-US" dirty="0"/>
              <a:t>三角関数～プログラムで使ってみよう～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#include &lt;iostream&gt;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#include &lt;</a:t>
            </a:r>
            <a:r>
              <a:rPr lang="en-US" altLang="ja-JP" dirty="0" err="1"/>
              <a:t>math.h</a:t>
            </a:r>
            <a:r>
              <a:rPr lang="en-US" altLang="ja-JP" dirty="0"/>
              <a:t>&gt;</a:t>
            </a:r>
          </a:p>
          <a:p>
            <a:pPr marL="0" indent="0">
              <a:spcBef>
                <a:spcPts val="1200"/>
              </a:spcBef>
              <a:buNone/>
            </a:pPr>
            <a:endParaRPr lang="ja-JP" alt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int main()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    float a = </a:t>
            </a:r>
            <a:r>
              <a:rPr lang="en-US" altLang="ja-JP" dirty="0" err="1"/>
              <a:t>sinf</a:t>
            </a:r>
            <a:r>
              <a:rPr lang="en-US" altLang="ja-JP" dirty="0"/>
              <a:t>(45.0f);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    float b = </a:t>
            </a:r>
            <a:r>
              <a:rPr lang="en-US" altLang="ja-JP" dirty="0" err="1"/>
              <a:t>cosf</a:t>
            </a:r>
            <a:r>
              <a:rPr lang="en-US" altLang="ja-JP" dirty="0"/>
              <a:t>(45.0f);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    float c = </a:t>
            </a:r>
            <a:r>
              <a:rPr lang="en-US" altLang="ja-JP" dirty="0" err="1"/>
              <a:t>tanf</a:t>
            </a:r>
            <a:r>
              <a:rPr lang="en-US" altLang="ja-JP" dirty="0"/>
              <a:t>(45.0f);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BR" altLang="ja-JP" dirty="0"/>
              <a:t>    printf( "a = %f\n", a 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BR" altLang="ja-JP" dirty="0"/>
              <a:t>    printf( "b = %f\n", b 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BR" altLang="ja-JP" dirty="0"/>
              <a:t>    printf( "c = %f\n", c 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    return 0;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437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ja-JP" altLang="en-US" dirty="0"/>
              <a:t>弧度法（ラジアン法）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ja-JP" dirty="0"/>
              <a:t>180</a:t>
            </a:r>
            <a:r>
              <a:rPr lang="ja-JP" altLang="en-US" dirty="0"/>
              <a:t>度を</a:t>
            </a:r>
            <a:r>
              <a:rPr lang="en-US" altLang="ja-JP" dirty="0"/>
              <a:t>3.14</a:t>
            </a:r>
            <a:r>
              <a:rPr lang="ja-JP" altLang="en-US" dirty="0"/>
              <a:t>として角度を表現するもの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p150</a:t>
            </a:r>
          </a:p>
        </p:txBody>
      </p:sp>
    </p:spTree>
    <p:extLst>
      <p:ext uri="{BB962C8B-B14F-4D97-AF65-F5344CB8AC3E}">
        <p14:creationId xmlns:p14="http://schemas.microsoft.com/office/powerpoint/2010/main" val="133949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r>
              <a:rPr lang="ja-JP" altLang="en-US" dirty="0"/>
              <a:t>三角関数～プログラムで使ってみよう～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#include &lt;iostream&gt;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#include &lt;</a:t>
            </a:r>
            <a:r>
              <a:rPr lang="en-US" altLang="ja-JP" dirty="0" err="1"/>
              <a:t>math.h</a:t>
            </a:r>
            <a:r>
              <a:rPr lang="en-US" altLang="ja-JP" dirty="0"/>
              <a:t>&gt;</a:t>
            </a:r>
          </a:p>
          <a:p>
            <a:pPr marL="0" indent="0">
              <a:spcBef>
                <a:spcPts val="1200"/>
              </a:spcBef>
              <a:buNone/>
            </a:pPr>
            <a:endParaRPr lang="ja-JP" alt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int main()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    const float PI = 3.1415926f;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    float a = </a:t>
            </a:r>
            <a:r>
              <a:rPr lang="en-US" altLang="ja-JP" dirty="0" err="1"/>
              <a:t>sinf</a:t>
            </a:r>
            <a:r>
              <a:rPr lang="en-US" altLang="ja-JP" dirty="0"/>
              <a:t>(PI); //sin(180°)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    float b = </a:t>
            </a:r>
            <a:r>
              <a:rPr lang="en-US" altLang="ja-JP" dirty="0" err="1"/>
              <a:t>cosf</a:t>
            </a:r>
            <a:r>
              <a:rPr lang="en-US" altLang="ja-JP" dirty="0"/>
              <a:t>(PI/2); //cos(90°)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    float c = </a:t>
            </a:r>
            <a:r>
              <a:rPr lang="en-US" altLang="ja-JP" dirty="0" err="1"/>
              <a:t>tanf</a:t>
            </a:r>
            <a:r>
              <a:rPr lang="en-US" altLang="ja-JP" dirty="0"/>
              <a:t>(PI/2); //tan(45°)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BR" altLang="ja-JP" dirty="0"/>
              <a:t>    printf( "a = %f\n", a 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BR" altLang="ja-JP" dirty="0"/>
              <a:t>    printf( "b = %f\n", b 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BR" altLang="ja-JP" dirty="0"/>
              <a:t>    printf( "c = %f\n", c 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    return 0;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576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ja-JP" altLang="en-US" dirty="0"/>
              <a:t>問題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次のデグリー単位の角度をラジアン単位に変換しなさい。なお、円周率は</a:t>
            </a:r>
            <a:r>
              <a:rPr lang="en-US" altLang="ja-JP" dirty="0"/>
              <a:t>3.14</a:t>
            </a:r>
            <a:r>
              <a:rPr lang="ja-JP" altLang="en-US" dirty="0"/>
              <a:t>とする。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１．</a:t>
            </a:r>
            <a:r>
              <a:rPr lang="en-US" altLang="ja-JP" dirty="0"/>
              <a:t>360°</a:t>
            </a:r>
          </a:p>
          <a:p>
            <a:pPr marL="0" indent="0">
              <a:buNone/>
            </a:pPr>
            <a:r>
              <a:rPr lang="ja-JP" altLang="en-US" dirty="0"/>
              <a:t>２．</a:t>
            </a:r>
            <a:r>
              <a:rPr lang="en-US" altLang="ja-JP" dirty="0"/>
              <a:t>180°</a:t>
            </a:r>
          </a:p>
          <a:p>
            <a:pPr marL="0" indent="0">
              <a:buNone/>
            </a:pPr>
            <a:r>
              <a:rPr lang="ja-JP" altLang="en-US" dirty="0"/>
              <a:t>３．</a:t>
            </a:r>
            <a:r>
              <a:rPr lang="en-US" altLang="ja-JP" dirty="0"/>
              <a:t>90°</a:t>
            </a:r>
          </a:p>
          <a:p>
            <a:pPr marL="0" indent="0">
              <a:buNone/>
            </a:pPr>
            <a:r>
              <a:rPr lang="ja-JP" altLang="en-US" dirty="0"/>
              <a:t>４．</a:t>
            </a:r>
            <a:r>
              <a:rPr lang="en-US" altLang="ja-JP" dirty="0"/>
              <a:t>45°</a:t>
            </a:r>
          </a:p>
          <a:p>
            <a:pPr marL="0" indent="0">
              <a:buNone/>
            </a:pPr>
            <a:r>
              <a:rPr lang="ja-JP" altLang="en-US" dirty="0"/>
              <a:t>５．</a:t>
            </a:r>
            <a:r>
              <a:rPr lang="en-US" altLang="ja-JP" dirty="0"/>
              <a:t>12°</a:t>
            </a:r>
          </a:p>
        </p:txBody>
      </p:sp>
    </p:spTree>
    <p:extLst>
      <p:ext uri="{BB962C8B-B14F-4D97-AF65-F5344CB8AC3E}">
        <p14:creationId xmlns:p14="http://schemas.microsoft.com/office/powerpoint/2010/main" val="109544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/>
              <a:t>三角関数とは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直角三角形のあれやこれやを扱うための関数群のことです。</a:t>
            </a:r>
            <a:endParaRPr lang="en-US" altLang="ja-JP" dirty="0"/>
          </a:p>
          <a:p>
            <a:pPr rtl="0"/>
            <a:r>
              <a:rPr lang="ja-JP" altLang="en-US" dirty="0"/>
              <a:t>例えば、三角関数に代表される</a:t>
            </a:r>
            <a:r>
              <a:rPr lang="en-US" altLang="ja-JP" dirty="0"/>
              <a:t>sin</a:t>
            </a:r>
            <a:r>
              <a:rPr lang="ja-JP" altLang="en-US" dirty="0"/>
              <a:t>、</a:t>
            </a:r>
            <a:r>
              <a:rPr lang="en-US" altLang="ja-JP" dirty="0"/>
              <a:t>cos</a:t>
            </a:r>
            <a:r>
              <a:rPr lang="ja-JP" altLang="en-US" dirty="0"/>
              <a:t>、</a:t>
            </a:r>
            <a:r>
              <a:rPr lang="en-US" altLang="ja-JP" dirty="0"/>
              <a:t>tan</a:t>
            </a:r>
            <a:r>
              <a:rPr lang="ja-JP" altLang="en-US" dirty="0"/>
              <a:t>を活用することで、人類は月までの距離を知ることができました。</a:t>
            </a:r>
            <a:endParaRPr lang="en-US" altLang="ja-JP" dirty="0"/>
          </a:p>
          <a:p>
            <a:pPr lvl="1"/>
            <a:r>
              <a:rPr lang="ja-JP" altLang="en-US" dirty="0"/>
              <a:t>⇒科学の発展に大きく貢献しています。</a:t>
            </a:r>
            <a:endParaRPr lang="en-US" altLang="ja-JP" dirty="0"/>
          </a:p>
          <a:p>
            <a:pPr lvl="1"/>
            <a:r>
              <a:rPr lang="ja-JP" altLang="en-US" dirty="0"/>
              <a:t>⇒でも、まぁ普通の人は使いません。</a:t>
            </a:r>
            <a:endParaRPr lang="en-US" altLang="ja-JP" dirty="0"/>
          </a:p>
          <a:p>
            <a:pPr lvl="1"/>
            <a:r>
              <a:rPr lang="ja-JP" altLang="en-US" dirty="0"/>
              <a:t>⇒でも、ゲームプログラマは普通の人ではないので使います。残念。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/>
              <a:t>ゲームでよく使う三角関数集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ja-JP" dirty="0"/>
              <a:t>sin</a:t>
            </a:r>
            <a:r>
              <a:rPr lang="ja-JP" altLang="en-US" dirty="0"/>
              <a:t>関数</a:t>
            </a:r>
            <a:endParaRPr lang="en-US" altLang="ja-JP" dirty="0"/>
          </a:p>
          <a:p>
            <a:pPr rtl="0"/>
            <a:r>
              <a:rPr lang="en-US" altLang="ja-JP" dirty="0"/>
              <a:t>cos</a:t>
            </a:r>
            <a:r>
              <a:rPr lang="ja-JP" altLang="en-US" dirty="0"/>
              <a:t>関数</a:t>
            </a:r>
            <a:endParaRPr lang="en-US" altLang="ja-JP" dirty="0"/>
          </a:p>
          <a:p>
            <a:pPr rtl="0"/>
            <a:r>
              <a:rPr lang="en-US" altLang="ja-JP" dirty="0"/>
              <a:t>Tan</a:t>
            </a:r>
            <a:r>
              <a:rPr lang="ja-JP" altLang="en-US" dirty="0"/>
              <a:t>関数</a:t>
            </a:r>
            <a:endParaRPr lang="en-US" altLang="ja-JP" dirty="0"/>
          </a:p>
          <a:p>
            <a:pPr rtl="0"/>
            <a:r>
              <a:rPr lang="en-US" altLang="ja-JP" dirty="0" err="1"/>
              <a:t>asin</a:t>
            </a:r>
            <a:r>
              <a:rPr lang="ja-JP" altLang="en-US" dirty="0"/>
              <a:t>関数</a:t>
            </a:r>
            <a:endParaRPr lang="en-US" altLang="ja-JP" dirty="0"/>
          </a:p>
          <a:p>
            <a:pPr rtl="0"/>
            <a:r>
              <a:rPr lang="en-US" altLang="ja-JP" dirty="0" err="1"/>
              <a:t>acos</a:t>
            </a:r>
            <a:r>
              <a:rPr lang="ja-JP" altLang="en-US" dirty="0"/>
              <a:t>関数</a:t>
            </a:r>
            <a:endParaRPr lang="en-US" altLang="ja-JP" dirty="0"/>
          </a:p>
          <a:p>
            <a:pPr rtl="0"/>
            <a:r>
              <a:rPr lang="en-US" altLang="ja-JP" dirty="0" err="1"/>
              <a:t>atan</a:t>
            </a:r>
            <a:r>
              <a:rPr lang="ja-JP" altLang="en-US" dirty="0"/>
              <a:t>関数</a:t>
            </a:r>
            <a:endParaRPr lang="en-US" altLang="ja-JP" dirty="0"/>
          </a:p>
          <a:p>
            <a:pPr rtl="0"/>
            <a:r>
              <a:rPr lang="ja-JP" altLang="en-US" dirty="0"/>
              <a:t>まず、この６つをマスターしましょう。</a:t>
            </a:r>
            <a:endParaRPr lang="en-US" altLang="ja-JP" dirty="0"/>
          </a:p>
          <a:p>
            <a:pPr marL="0" indent="0" rtl="0">
              <a:buNone/>
            </a:pP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FD86760-BA16-4FFA-B718-B0BA487E7B68}"/>
              </a:ext>
            </a:extLst>
          </p:cNvPr>
          <p:cNvSpPr/>
          <p:nvPr/>
        </p:nvSpPr>
        <p:spPr>
          <a:xfrm>
            <a:off x="1341884" y="1905000"/>
            <a:ext cx="2304256" cy="152400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BBA8215-314A-4853-8D9C-C1FB938CA70B}"/>
              </a:ext>
            </a:extLst>
          </p:cNvPr>
          <p:cNvSpPr/>
          <p:nvPr/>
        </p:nvSpPr>
        <p:spPr>
          <a:xfrm>
            <a:off x="1338227" y="3573016"/>
            <a:ext cx="2304256" cy="152400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94B208-3A12-4C1F-BD15-DB1D6C6DCC59}"/>
              </a:ext>
            </a:extLst>
          </p:cNvPr>
          <p:cNvSpPr/>
          <p:nvPr/>
        </p:nvSpPr>
        <p:spPr>
          <a:xfrm>
            <a:off x="4438228" y="2492896"/>
            <a:ext cx="4968552" cy="216024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これらの関数は二つのグループに分けることができます。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214476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 animBg="1"/>
      <p:bldP spid="5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en-US" altLang="ja-JP" dirty="0" err="1"/>
              <a:t>sin,cos,tan</a:t>
            </a:r>
            <a:endParaRPr lang="ja-JP" altLang="en-US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直角三角形の各辺に対する比率です。</a:t>
            </a:r>
            <a:endParaRPr lang="en-US" altLang="ja-JP" dirty="0"/>
          </a:p>
          <a:p>
            <a:r>
              <a:rPr lang="ja-JP" altLang="en-US" dirty="0"/>
              <a:t>教科書</a:t>
            </a:r>
            <a:r>
              <a:rPr lang="en-US" altLang="ja-JP" dirty="0"/>
              <a:t>p134</a:t>
            </a:r>
            <a:r>
              <a:rPr lang="ja-JP" altLang="en-US" dirty="0"/>
              <a:t>を参照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9587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r>
              <a:rPr lang="ja-JP" altLang="en-US" dirty="0"/>
              <a:t>三角関数表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777322-9C9F-4BF4-A3A6-E7DA55253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三角関数表</a:t>
            </a:r>
            <a:r>
              <a:rPr lang="en-US" altLang="ja-JP" dirty="0"/>
              <a:t>.pdf</a:t>
            </a:r>
            <a:r>
              <a:rPr lang="ja-JP" altLang="en-US" dirty="0"/>
              <a:t>を参照</a:t>
            </a:r>
          </a:p>
        </p:txBody>
      </p:sp>
    </p:spTree>
    <p:extLst>
      <p:ext uri="{BB962C8B-B14F-4D97-AF65-F5344CB8AC3E}">
        <p14:creationId xmlns:p14="http://schemas.microsoft.com/office/powerpoint/2010/main" val="344950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ja-JP" altLang="en-US" dirty="0"/>
              <a:t>練習問題</a:t>
            </a:r>
            <a:r>
              <a:rPr lang="en-US" altLang="ja-JP" dirty="0"/>
              <a:t>(sin</a:t>
            </a:r>
            <a:r>
              <a:rPr lang="ja-JP" altLang="en-US" dirty="0"/>
              <a:t>関数</a:t>
            </a:r>
            <a:r>
              <a:rPr lang="en-US" altLang="ja-JP" dirty="0"/>
              <a:t>)</a:t>
            </a:r>
            <a:endParaRPr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A98D73C-5496-4CD7-969D-7361C5F9A373}"/>
              </a:ext>
            </a:extLst>
          </p:cNvPr>
          <p:cNvCxnSpPr/>
          <p:nvPr/>
        </p:nvCxnSpPr>
        <p:spPr>
          <a:xfrm flipV="1">
            <a:off x="2638028" y="2636912"/>
            <a:ext cx="3888432" cy="252028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B3A8E88-E844-41FB-9EB0-5FED84C7C0FD}"/>
              </a:ext>
            </a:extLst>
          </p:cNvPr>
          <p:cNvCxnSpPr>
            <a:cxnSpLocks/>
          </p:cNvCxnSpPr>
          <p:nvPr/>
        </p:nvCxnSpPr>
        <p:spPr>
          <a:xfrm>
            <a:off x="6526460" y="2636912"/>
            <a:ext cx="0" cy="252028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E7302E0-75F2-48FA-A1BF-1284BE60FA66}"/>
              </a:ext>
            </a:extLst>
          </p:cNvPr>
          <p:cNvCxnSpPr>
            <a:cxnSpLocks/>
          </p:cNvCxnSpPr>
          <p:nvPr/>
        </p:nvCxnSpPr>
        <p:spPr>
          <a:xfrm>
            <a:off x="2638028" y="5157192"/>
            <a:ext cx="3888432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弧 14">
            <a:extLst>
              <a:ext uri="{FF2B5EF4-FFF2-40B4-BE49-F238E27FC236}">
                <a16:creationId xmlns:a16="http://schemas.microsoft.com/office/drawing/2014/main" id="{27E57780-2E3C-43C2-99BB-2DDFAB00C1C8}"/>
              </a:ext>
            </a:extLst>
          </p:cNvPr>
          <p:cNvSpPr/>
          <p:nvPr/>
        </p:nvSpPr>
        <p:spPr>
          <a:xfrm>
            <a:off x="2998104" y="4725145"/>
            <a:ext cx="576015" cy="864096"/>
          </a:xfrm>
          <a:prstGeom prst="arc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F7E24A-C988-46A2-9CD1-CE087FEDCBEB}"/>
              </a:ext>
            </a:extLst>
          </p:cNvPr>
          <p:cNvSpPr txBox="1"/>
          <p:nvPr/>
        </p:nvSpPr>
        <p:spPr>
          <a:xfrm>
            <a:off x="3537608" y="4591162"/>
            <a:ext cx="115212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2400" dirty="0">
                <a:latin typeface="+mj-lt"/>
              </a:rPr>
              <a:t>30°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2508C984-5C1C-4CD4-B86F-F18E5F3C431A}"/>
              </a:ext>
            </a:extLst>
          </p:cNvPr>
          <p:cNvSpPr/>
          <p:nvPr/>
        </p:nvSpPr>
        <p:spPr>
          <a:xfrm rot="14223676" flipH="1">
            <a:off x="4044261" y="1298912"/>
            <a:ext cx="691313" cy="4622776"/>
          </a:xfrm>
          <a:prstGeom prst="leftBrace">
            <a:avLst/>
          </a:prstGeom>
          <a:ln w="25400">
            <a:solidFill>
              <a:srgbClr val="FFFF00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309B48-6BCC-4BF2-A09F-3EF76E9B4F04}"/>
              </a:ext>
            </a:extLst>
          </p:cNvPr>
          <p:cNvSpPr txBox="1"/>
          <p:nvPr/>
        </p:nvSpPr>
        <p:spPr>
          <a:xfrm rot="19740410">
            <a:off x="3625601" y="2886282"/>
            <a:ext cx="57601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2400" dirty="0"/>
              <a:t>10</a:t>
            </a:r>
            <a:endParaRPr kumimoji="1" lang="ja-JP" altLang="en-US" sz="2400" dirty="0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FF967215-71ED-4234-AEA7-71925CB291DF}"/>
              </a:ext>
            </a:extLst>
          </p:cNvPr>
          <p:cNvSpPr/>
          <p:nvPr/>
        </p:nvSpPr>
        <p:spPr>
          <a:xfrm flipH="1">
            <a:off x="6542428" y="2671876"/>
            <a:ext cx="691313" cy="2485316"/>
          </a:xfrm>
          <a:prstGeom prst="leftBrace">
            <a:avLst/>
          </a:prstGeom>
          <a:ln w="25400">
            <a:solidFill>
              <a:srgbClr val="FFFF00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E1C766-E8FB-4F41-A9B8-69DE4B82668B}"/>
              </a:ext>
            </a:extLst>
          </p:cNvPr>
          <p:cNvSpPr txBox="1"/>
          <p:nvPr/>
        </p:nvSpPr>
        <p:spPr>
          <a:xfrm>
            <a:off x="7462564" y="3717032"/>
            <a:ext cx="10801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2400" dirty="0"/>
              <a:t>???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623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ja-JP" altLang="en-US" dirty="0"/>
              <a:t>練習問題</a:t>
            </a:r>
            <a:r>
              <a:rPr lang="en-US" altLang="ja-JP" dirty="0"/>
              <a:t>(cos</a:t>
            </a:r>
            <a:r>
              <a:rPr lang="ja-JP" altLang="en-US" dirty="0"/>
              <a:t>関数</a:t>
            </a:r>
            <a:r>
              <a:rPr lang="en-US" altLang="ja-JP" dirty="0"/>
              <a:t>)</a:t>
            </a:r>
            <a:endParaRPr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A98D73C-5496-4CD7-969D-7361C5F9A373}"/>
              </a:ext>
            </a:extLst>
          </p:cNvPr>
          <p:cNvCxnSpPr/>
          <p:nvPr/>
        </p:nvCxnSpPr>
        <p:spPr>
          <a:xfrm flipV="1">
            <a:off x="2638028" y="2636912"/>
            <a:ext cx="3888432" cy="252028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B3A8E88-E844-41FB-9EB0-5FED84C7C0FD}"/>
              </a:ext>
            </a:extLst>
          </p:cNvPr>
          <p:cNvCxnSpPr>
            <a:cxnSpLocks/>
          </p:cNvCxnSpPr>
          <p:nvPr/>
        </p:nvCxnSpPr>
        <p:spPr>
          <a:xfrm>
            <a:off x="6526460" y="2636912"/>
            <a:ext cx="0" cy="252028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E7302E0-75F2-48FA-A1BF-1284BE60FA66}"/>
              </a:ext>
            </a:extLst>
          </p:cNvPr>
          <p:cNvCxnSpPr>
            <a:cxnSpLocks/>
          </p:cNvCxnSpPr>
          <p:nvPr/>
        </p:nvCxnSpPr>
        <p:spPr>
          <a:xfrm>
            <a:off x="2638028" y="5157192"/>
            <a:ext cx="3888432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弧 14">
            <a:extLst>
              <a:ext uri="{FF2B5EF4-FFF2-40B4-BE49-F238E27FC236}">
                <a16:creationId xmlns:a16="http://schemas.microsoft.com/office/drawing/2014/main" id="{27E57780-2E3C-43C2-99BB-2DDFAB00C1C8}"/>
              </a:ext>
            </a:extLst>
          </p:cNvPr>
          <p:cNvSpPr/>
          <p:nvPr/>
        </p:nvSpPr>
        <p:spPr>
          <a:xfrm>
            <a:off x="2998104" y="4725145"/>
            <a:ext cx="576015" cy="864096"/>
          </a:xfrm>
          <a:prstGeom prst="arc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F7E24A-C988-46A2-9CD1-CE087FEDCBEB}"/>
              </a:ext>
            </a:extLst>
          </p:cNvPr>
          <p:cNvSpPr txBox="1"/>
          <p:nvPr/>
        </p:nvSpPr>
        <p:spPr>
          <a:xfrm>
            <a:off x="3537608" y="4591162"/>
            <a:ext cx="115212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2400" dirty="0">
                <a:latin typeface="+mj-lt"/>
              </a:rPr>
              <a:t>30°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2508C984-5C1C-4CD4-B86F-F18E5F3C431A}"/>
              </a:ext>
            </a:extLst>
          </p:cNvPr>
          <p:cNvSpPr/>
          <p:nvPr/>
        </p:nvSpPr>
        <p:spPr>
          <a:xfrm rot="14223676" flipH="1">
            <a:off x="4044261" y="1298912"/>
            <a:ext cx="691313" cy="4622776"/>
          </a:xfrm>
          <a:prstGeom prst="leftBrace">
            <a:avLst/>
          </a:prstGeom>
          <a:ln w="25400">
            <a:solidFill>
              <a:srgbClr val="FFFF00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309B48-6BCC-4BF2-A09F-3EF76E9B4F04}"/>
              </a:ext>
            </a:extLst>
          </p:cNvPr>
          <p:cNvSpPr txBox="1"/>
          <p:nvPr/>
        </p:nvSpPr>
        <p:spPr>
          <a:xfrm rot="19740410">
            <a:off x="3625601" y="2886282"/>
            <a:ext cx="57601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2400" dirty="0"/>
              <a:t>10</a:t>
            </a:r>
            <a:endParaRPr kumimoji="1" lang="ja-JP" altLang="en-US" sz="2400" dirty="0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FF967215-71ED-4234-AEA7-71925CB291DF}"/>
              </a:ext>
            </a:extLst>
          </p:cNvPr>
          <p:cNvSpPr/>
          <p:nvPr/>
        </p:nvSpPr>
        <p:spPr>
          <a:xfrm rot="5400000" flipH="1">
            <a:off x="4248670" y="3593855"/>
            <a:ext cx="691313" cy="3846754"/>
          </a:xfrm>
          <a:prstGeom prst="leftBrace">
            <a:avLst/>
          </a:prstGeom>
          <a:ln w="25400">
            <a:solidFill>
              <a:srgbClr val="FFFF00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E1C766-E8FB-4F41-A9B8-69DE4B82668B}"/>
              </a:ext>
            </a:extLst>
          </p:cNvPr>
          <p:cNvSpPr txBox="1"/>
          <p:nvPr/>
        </p:nvSpPr>
        <p:spPr>
          <a:xfrm>
            <a:off x="4269852" y="5965690"/>
            <a:ext cx="10801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2400" dirty="0"/>
              <a:t>???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693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ja-JP" altLang="en-US" dirty="0"/>
              <a:t>練習問題</a:t>
            </a:r>
            <a:r>
              <a:rPr lang="en-US" altLang="ja-JP" dirty="0"/>
              <a:t>(tan</a:t>
            </a:r>
            <a:r>
              <a:rPr lang="ja-JP" altLang="en-US" dirty="0"/>
              <a:t>関数</a:t>
            </a:r>
            <a:r>
              <a:rPr lang="en-US" altLang="ja-JP" dirty="0"/>
              <a:t>)</a:t>
            </a:r>
            <a:endParaRPr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A98D73C-5496-4CD7-969D-7361C5F9A373}"/>
              </a:ext>
            </a:extLst>
          </p:cNvPr>
          <p:cNvCxnSpPr/>
          <p:nvPr/>
        </p:nvCxnSpPr>
        <p:spPr>
          <a:xfrm flipV="1">
            <a:off x="2638028" y="2636912"/>
            <a:ext cx="3888432" cy="252028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B3A8E88-E844-41FB-9EB0-5FED84C7C0FD}"/>
              </a:ext>
            </a:extLst>
          </p:cNvPr>
          <p:cNvCxnSpPr>
            <a:cxnSpLocks/>
          </p:cNvCxnSpPr>
          <p:nvPr/>
        </p:nvCxnSpPr>
        <p:spPr>
          <a:xfrm>
            <a:off x="6526460" y="2636912"/>
            <a:ext cx="0" cy="252028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E7302E0-75F2-48FA-A1BF-1284BE60FA66}"/>
              </a:ext>
            </a:extLst>
          </p:cNvPr>
          <p:cNvCxnSpPr>
            <a:cxnSpLocks/>
          </p:cNvCxnSpPr>
          <p:nvPr/>
        </p:nvCxnSpPr>
        <p:spPr>
          <a:xfrm>
            <a:off x="2638028" y="5157192"/>
            <a:ext cx="3888432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弧 14">
            <a:extLst>
              <a:ext uri="{FF2B5EF4-FFF2-40B4-BE49-F238E27FC236}">
                <a16:creationId xmlns:a16="http://schemas.microsoft.com/office/drawing/2014/main" id="{27E57780-2E3C-43C2-99BB-2DDFAB00C1C8}"/>
              </a:ext>
            </a:extLst>
          </p:cNvPr>
          <p:cNvSpPr/>
          <p:nvPr/>
        </p:nvSpPr>
        <p:spPr>
          <a:xfrm>
            <a:off x="2998104" y="4725145"/>
            <a:ext cx="576015" cy="864096"/>
          </a:xfrm>
          <a:prstGeom prst="arc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F7E24A-C988-46A2-9CD1-CE087FEDCBEB}"/>
              </a:ext>
            </a:extLst>
          </p:cNvPr>
          <p:cNvSpPr txBox="1"/>
          <p:nvPr/>
        </p:nvSpPr>
        <p:spPr>
          <a:xfrm>
            <a:off x="3537608" y="4591162"/>
            <a:ext cx="115212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2400" dirty="0">
                <a:latin typeface="+mj-lt"/>
              </a:rPr>
              <a:t>30°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2508C984-5C1C-4CD4-B86F-F18E5F3C431A}"/>
              </a:ext>
            </a:extLst>
          </p:cNvPr>
          <p:cNvSpPr/>
          <p:nvPr/>
        </p:nvSpPr>
        <p:spPr>
          <a:xfrm rot="5400000" flipH="1">
            <a:off x="4302764" y="3506836"/>
            <a:ext cx="558954" cy="3888431"/>
          </a:xfrm>
          <a:prstGeom prst="leftBrace">
            <a:avLst/>
          </a:prstGeom>
          <a:ln w="25400">
            <a:solidFill>
              <a:srgbClr val="FFFF00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309B48-6BCC-4BF2-A09F-3EF76E9B4F04}"/>
              </a:ext>
            </a:extLst>
          </p:cNvPr>
          <p:cNvSpPr txBox="1"/>
          <p:nvPr/>
        </p:nvSpPr>
        <p:spPr>
          <a:xfrm>
            <a:off x="4401725" y="5768229"/>
            <a:ext cx="57601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2400" dirty="0"/>
              <a:t>6</a:t>
            </a:r>
            <a:endParaRPr kumimoji="1" lang="ja-JP" altLang="en-US" sz="2400" dirty="0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FF967215-71ED-4234-AEA7-71925CB291DF}"/>
              </a:ext>
            </a:extLst>
          </p:cNvPr>
          <p:cNvSpPr/>
          <p:nvPr/>
        </p:nvSpPr>
        <p:spPr>
          <a:xfrm flipH="1">
            <a:off x="6540878" y="2644008"/>
            <a:ext cx="691313" cy="2513184"/>
          </a:xfrm>
          <a:prstGeom prst="leftBrace">
            <a:avLst/>
          </a:prstGeom>
          <a:ln w="25400">
            <a:solidFill>
              <a:srgbClr val="FFFF00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E1C766-E8FB-4F41-A9B8-69DE4B82668B}"/>
              </a:ext>
            </a:extLst>
          </p:cNvPr>
          <p:cNvSpPr txBox="1"/>
          <p:nvPr/>
        </p:nvSpPr>
        <p:spPr>
          <a:xfrm>
            <a:off x="7462564" y="3684686"/>
            <a:ext cx="10801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2400" dirty="0"/>
              <a:t>???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960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en-US" altLang="ja-JP" dirty="0"/>
              <a:t>sin</a:t>
            </a:r>
            <a:r>
              <a:rPr lang="ja-JP" altLang="en-US" dirty="0"/>
              <a:t>、</a:t>
            </a:r>
            <a:r>
              <a:rPr lang="en-US" altLang="ja-JP" dirty="0"/>
              <a:t>cos</a:t>
            </a:r>
            <a:r>
              <a:rPr lang="ja-JP" altLang="en-US" dirty="0"/>
              <a:t>関数～</a:t>
            </a:r>
            <a:r>
              <a:rPr lang="en-US" altLang="ja-JP" dirty="0"/>
              <a:t>0</a:t>
            </a:r>
            <a:r>
              <a:rPr lang="ja-JP" altLang="en-US" dirty="0"/>
              <a:t>度の時はどうなるの？～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教科書</a:t>
            </a:r>
            <a:r>
              <a:rPr lang="en-US" altLang="ja-JP" dirty="0"/>
              <a:t>p136</a:t>
            </a:r>
            <a:r>
              <a:rPr lang="ja-JP" altLang="en-US" dirty="0"/>
              <a:t>を参照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989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黒板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78_TF02804846_TF02804846" id="{4436BAE0-48AF-449B-8CA3-A5141FF91173}" vid="{360F2100-DD25-4B61-B5DA-FE6F78FFA181}"/>
    </a:ext>
  </a:extLst>
</a:theme>
</file>

<file path=ppt/theme/theme2.xml><?xml version="1.0" encoding="utf-8"?>
<a:theme xmlns:a="http://schemas.openxmlformats.org/drawingml/2006/main" name="Office テーマ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A0BA714BB07A1458CDBEA02B36F0689" ma:contentTypeVersion="5" ma:contentTypeDescription="新しいドキュメントを作成します。" ma:contentTypeScope="" ma:versionID="3f1cb1ab678b0e159c0be0e9e9728202">
  <xsd:schema xmlns:xsd="http://www.w3.org/2001/XMLSchema" xmlns:xs="http://www.w3.org/2001/XMLSchema" xmlns:p="http://schemas.microsoft.com/office/2006/metadata/properties" xmlns:ns3="c93f7202-1f51-4dad-810e-9299fbc1ddc9" xmlns:ns4="4411fabe-780e-45e3-bc98-397174801f46" targetNamespace="http://schemas.microsoft.com/office/2006/metadata/properties" ma:root="true" ma:fieldsID="1b56fc7516b4ae376cc0669ca8ad9585" ns3:_="" ns4:_="">
    <xsd:import namespace="c93f7202-1f51-4dad-810e-9299fbc1ddc9"/>
    <xsd:import namespace="4411fabe-780e-45e3-bc98-397174801f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3f7202-1f51-4dad-810e-9299fbc1dd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1fabe-780e-45e3-bc98-397174801f4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A78B49-53EB-43B0-801D-2613773133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9BC8F0-CB13-4212-953E-3F726DB7D3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3f7202-1f51-4dad-810e-9299fbc1ddc9"/>
    <ds:schemaRef ds:uri="4411fabe-780e-45e3-bc98-397174801f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D95FAE-31E5-4CFC-A028-B5695C7209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黒板がデザインされた教育機関向けのプレゼンテーション (ワイド画面)</Template>
  <TotalTime>686</TotalTime>
  <Words>536</Words>
  <Application>Microsoft Office PowerPoint</Application>
  <PresentationFormat>ユーザー設定</PresentationFormat>
  <Paragraphs>96</Paragraphs>
  <Slides>16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Meiryo UI</vt:lpstr>
      <vt:lpstr>Arial</vt:lpstr>
      <vt:lpstr>Consolas</vt:lpstr>
      <vt:lpstr>Corbel</vt:lpstr>
      <vt:lpstr>黒板 16x9</vt:lpstr>
      <vt:lpstr>三角関数</vt:lpstr>
      <vt:lpstr>三角関数とは</vt:lpstr>
      <vt:lpstr>ゲームでよく使う三角関数集</vt:lpstr>
      <vt:lpstr>sin,cos,tan</vt:lpstr>
      <vt:lpstr>三角関数表</vt:lpstr>
      <vt:lpstr>練習問題(sin関数)</vt:lpstr>
      <vt:lpstr>練習問題(cos関数)</vt:lpstr>
      <vt:lpstr>練習問題(tan関数)</vt:lpstr>
      <vt:lpstr>sin、cos関数～0度の時はどうなるの？～</vt:lpstr>
      <vt:lpstr>sin、cos関数～180度の時はどうなるの？～</vt:lpstr>
      <vt:lpstr>tan関数～0度の時どうなるの？</vt:lpstr>
      <vt:lpstr>tan関数～180度の時どうなるの？～</vt:lpstr>
      <vt:lpstr>三角関数～プログラムで使ってみよう～</vt:lpstr>
      <vt:lpstr>弧度法（ラジアン法）</vt:lpstr>
      <vt:lpstr>三角関数～プログラムで使ってみよう～</vt:lpstr>
      <vt:lpstr>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符号</dc:title>
  <dc:creator>隆行</dc:creator>
  <cp:lastModifiedBy>清原 隆行</cp:lastModifiedBy>
  <cp:revision>30</cp:revision>
  <dcterms:created xsi:type="dcterms:W3CDTF">2020-05-25T08:07:03Z</dcterms:created>
  <dcterms:modified xsi:type="dcterms:W3CDTF">2020-06-29T15:55:10Z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0x0101005A0BA714BB07A1458CDBEA02B36F0689</vt:lpwstr>
  </property>
</Properties>
</file>