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6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9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40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72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1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6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63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67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3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92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1225-7D4D-4F0E-B9D1-30AE87C65B6E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0337-4C6E-4404-917E-87E7BE8EF7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86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/>
              <a:t>9.8.Ex.7.2 HandsOn-2 </a:t>
            </a:r>
            <a:r>
              <a:rPr lang="en-US" altLang="ja-JP" b="1" dirty="0" err="1"/>
              <a:t>MyString</a:t>
            </a:r>
            <a:r>
              <a:rPr lang="ja-JP" altLang="ja-JP" b="1" dirty="0"/>
              <a:t>クラス</a:t>
            </a:r>
            <a:r>
              <a:rPr lang="en-US" altLang="ja-JP" b="1" dirty="0"/>
              <a:t>(</a:t>
            </a:r>
            <a:r>
              <a:rPr lang="ja-JP" altLang="ja-JP" b="1" dirty="0"/>
              <a:t>文字列の連結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7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dirty="0"/>
              <a:t>① 連結後の文字列の長さを計算する</a:t>
            </a:r>
            <a:r>
              <a:rPr lang="ja-JP" altLang="en-US" b="1" dirty="0" smtClean="0"/>
              <a:t>。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3100" dirty="0" err="1" smtClean="0"/>
              <a:t>m_string</a:t>
            </a:r>
            <a:r>
              <a:rPr lang="ja-JP" altLang="en-US" sz="3100" dirty="0" smtClean="0"/>
              <a:t>は“</a:t>
            </a:r>
            <a:r>
              <a:rPr lang="en-US" altLang="ja-JP" sz="3100" dirty="0" smtClean="0"/>
              <a:t>Hello</a:t>
            </a:r>
            <a:r>
              <a:rPr lang="ja-JP" altLang="en-US" sz="3100" dirty="0" smtClean="0"/>
              <a:t>”、</a:t>
            </a:r>
            <a:r>
              <a:rPr lang="en-US" altLang="ja-JP" sz="3100" dirty="0" err="1" smtClean="0"/>
              <a:t>str</a:t>
            </a:r>
            <a:r>
              <a:rPr lang="ja-JP" altLang="en-US" sz="3100" dirty="0" smtClean="0"/>
              <a:t>は</a:t>
            </a:r>
            <a:r>
              <a:rPr lang="en-US" altLang="ja-JP" sz="3100" dirty="0" smtClean="0"/>
              <a:t>”World”</a:t>
            </a:r>
            <a:r>
              <a:rPr lang="ja-JP" altLang="en-US" sz="3100" dirty="0" smtClean="0"/>
              <a:t>という文字列を指しているものとする。</a:t>
            </a:r>
            <a:endParaRPr kumimoji="1" lang="ja-JP" altLang="en-US" sz="31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58" y="1799247"/>
            <a:ext cx="7330840" cy="4636721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248"/>
            <a:ext cx="396274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 新しい文字列を記憶するための、メモリを確保する。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66" y="1867357"/>
            <a:ext cx="6681319" cy="4465507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4" y="1867358"/>
            <a:ext cx="4961002" cy="3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③ 文字列連結</a:t>
            </a:r>
            <a:r>
              <a:rPr lang="en-US" altLang="ja-JP" dirty="0" smtClean="0"/>
              <a:t>-1</a:t>
            </a:r>
            <a:br>
              <a:rPr lang="en-US" altLang="ja-JP" dirty="0" smtClean="0"/>
            </a:br>
            <a:r>
              <a:rPr lang="ja-JP" altLang="en-US" sz="3100" dirty="0" smtClean="0"/>
              <a:t>まず</a:t>
            </a:r>
            <a:r>
              <a:rPr lang="ja-JP" altLang="en-US" sz="3100" dirty="0"/>
              <a:t>、</a:t>
            </a:r>
            <a:r>
              <a:rPr lang="en-US" altLang="ja-JP" sz="3100" dirty="0" err="1"/>
              <a:t>newStr</a:t>
            </a:r>
            <a:r>
              <a:rPr lang="ja-JP" altLang="en-US" sz="3100" dirty="0"/>
              <a:t>に</a:t>
            </a:r>
            <a:r>
              <a:rPr lang="en-US" altLang="ja-JP" sz="3100" dirty="0" err="1"/>
              <a:t>m_string</a:t>
            </a:r>
            <a:r>
              <a:rPr lang="ja-JP" altLang="en-US" sz="3100" dirty="0"/>
              <a:t>が指している文字列をコピーする</a:t>
            </a:r>
            <a:r>
              <a:rPr lang="ja-JP" altLang="en-US" sz="3100" dirty="0" smtClean="0"/>
              <a:t>。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err="1"/>
              <a:t>strcpy</a:t>
            </a:r>
            <a:r>
              <a:rPr lang="en-US" altLang="ja-JP" sz="3100" dirty="0"/>
              <a:t>(</a:t>
            </a:r>
            <a:r>
              <a:rPr lang="en-US" altLang="ja-JP" sz="3100" dirty="0" err="1"/>
              <a:t>newStr</a:t>
            </a:r>
            <a:r>
              <a:rPr lang="en-US" altLang="ja-JP" sz="3100" dirty="0"/>
              <a:t>, </a:t>
            </a:r>
            <a:r>
              <a:rPr lang="en-US" altLang="ja-JP" sz="3100" dirty="0" err="1"/>
              <a:t>m_string</a:t>
            </a:r>
            <a:r>
              <a:rPr lang="en-US" altLang="ja-JP" sz="3100" dirty="0"/>
              <a:t>);</a:t>
            </a:r>
            <a:endParaRPr kumimoji="1" lang="ja-JP" altLang="en-US" sz="31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42" y="1863358"/>
            <a:ext cx="7222612" cy="485925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358"/>
            <a:ext cx="3596952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③ 文字列連結</a:t>
            </a:r>
            <a:r>
              <a:rPr lang="en-US" altLang="ja-JP" dirty="0" smtClean="0"/>
              <a:t>-2</a:t>
            </a:r>
            <a:br>
              <a:rPr lang="en-US" altLang="ja-JP" dirty="0" smtClean="0"/>
            </a:br>
            <a:r>
              <a:rPr lang="ja-JP" altLang="en-US" sz="3100" dirty="0"/>
              <a:t>続いて文字列を連結させる</a:t>
            </a:r>
            <a:r>
              <a:rPr lang="ja-JP" altLang="en-US" sz="3100" dirty="0" smtClean="0"/>
              <a:t>。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err="1"/>
              <a:t>strcat</a:t>
            </a:r>
            <a:r>
              <a:rPr lang="en-US" altLang="ja-JP" sz="3100" dirty="0"/>
              <a:t>(</a:t>
            </a:r>
            <a:r>
              <a:rPr lang="en-US" altLang="ja-JP" sz="3100" dirty="0" err="1"/>
              <a:t>newStr,str</a:t>
            </a:r>
            <a:r>
              <a:rPr lang="en-US" altLang="ja-JP" sz="3100" dirty="0"/>
              <a:t>);</a:t>
            </a:r>
            <a:endParaRPr kumimoji="1" lang="ja-JP" altLang="en-US" sz="31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86" y="1936039"/>
            <a:ext cx="6427314" cy="4791271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14" y="1936040"/>
            <a:ext cx="3604572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827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④ </a:t>
            </a:r>
            <a:r>
              <a:rPr lang="en-US" altLang="ja-JP" dirty="0" err="1"/>
              <a:t>m_string</a:t>
            </a:r>
            <a:r>
              <a:rPr lang="ja-JP" altLang="en-US" dirty="0"/>
              <a:t>が指している古い文字列を解放して</a:t>
            </a:r>
            <a:r>
              <a:rPr lang="ja-JP" altLang="en-US" dirty="0" smtClean="0"/>
              <a:t>、</a:t>
            </a:r>
            <a:r>
              <a:rPr lang="ja-JP" altLang="en-US" dirty="0"/>
              <a:t> </a:t>
            </a:r>
            <a:r>
              <a:rPr lang="ja-JP" altLang="en-US" dirty="0" smtClean="0"/>
              <a:t>新しい文字列</a:t>
            </a:r>
            <a:r>
              <a:rPr lang="ja-JP" altLang="en-US" dirty="0"/>
              <a:t>の</a:t>
            </a:r>
            <a:r>
              <a:rPr lang="ja-JP" altLang="en-US" dirty="0" smtClean="0"/>
              <a:t>アドレス</a:t>
            </a:r>
            <a:r>
              <a:rPr lang="ja-JP" altLang="en-US" dirty="0"/>
              <a:t>を代入する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81" y="1888563"/>
            <a:ext cx="7610081" cy="4705668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1" y="1888563"/>
            <a:ext cx="438950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④ </a:t>
            </a:r>
            <a:r>
              <a:rPr lang="en-US" altLang="ja-JP" dirty="0" err="1" smtClean="0"/>
              <a:t>m_string</a:t>
            </a:r>
            <a:r>
              <a:rPr lang="ja-JP" altLang="en-US" dirty="0" smtClean="0"/>
              <a:t>が指している古い文字列を解放して、 新しい文字列のアドレスを代入する。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40" y="1891543"/>
            <a:ext cx="7409787" cy="464993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543"/>
            <a:ext cx="392464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81</Words>
  <Application>Microsoft Office PowerPoint</Application>
  <PresentationFormat>ワイド画面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9.8.Ex.7.2 HandsOn-2 MyStringクラス(文字列の連結)</vt:lpstr>
      <vt:lpstr>① 連結後の文字列の長さを計算する。 m_stringは“Hello”、strは”World”という文字列を指しているものとする。</vt:lpstr>
      <vt:lpstr>② 新しい文字列を記憶するための、メモリを確保する。</vt:lpstr>
      <vt:lpstr>③ 文字列連結-1 まず、newStrにm_stringが指している文字列をコピーする。 strcpy(newStr, m_string);</vt:lpstr>
      <vt:lpstr>③ 文字列連結-2 続いて文字列を連結させる。 strcat(newStr,str);</vt:lpstr>
      <vt:lpstr>④ m_stringが指している古い文字列を解放して、 新しい文字列のアドレスを代入する。</vt:lpstr>
      <vt:lpstr>④ m_stringが指している古い文字列を解放して、 新しい文字列のアドレスを代入する。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9.8.Ex.7.2 HandsOn-2 MyStringクラス(文字列の連結)</dc:title>
  <dc:creator>清原 隆行</dc:creator>
  <cp:lastModifiedBy>清原 隆行</cp:lastModifiedBy>
  <cp:revision>5</cp:revision>
  <dcterms:created xsi:type="dcterms:W3CDTF">2019-01-14T08:19:02Z</dcterms:created>
  <dcterms:modified xsi:type="dcterms:W3CDTF">2019-01-14T09:32:01Z</dcterms:modified>
</cp:coreProperties>
</file>