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D00C-F23C-493B-AF08-14CF8B9F4666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1FCC-D2DF-4051-B71E-330F0C4C4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ホワイト</a:t>
            </a:r>
            <a:r>
              <a:rPr lang="ja-JP" altLang="en-US" dirty="0"/>
              <a:t>ボード</a:t>
            </a:r>
            <a:r>
              <a:rPr lang="ja-JP" altLang="en-US" dirty="0" smtClean="0"/>
              <a:t>に</a:t>
            </a:r>
            <a:r>
              <a:rPr lang="ja-JP" altLang="en-US" dirty="0"/>
              <a:t>書き込</a:t>
            </a:r>
            <a:r>
              <a:rPr lang="ja-JP" altLang="en-US" dirty="0" smtClean="0"/>
              <a:t>みをして</a:t>
            </a:r>
            <a:r>
              <a:rPr lang="ja-JP" altLang="en-US" dirty="0"/>
              <a:t>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の値を変えながら、</a:t>
            </a:r>
            <a:r>
              <a:rPr kumimoji="1" lang="en-US" altLang="ja-JP" dirty="0" err="1" smtClean="0"/>
              <a:t>newStr</a:t>
            </a:r>
            <a:r>
              <a:rPr kumimoji="1" lang="ja-JP" altLang="en-US" dirty="0" smtClean="0"/>
              <a:t>に文字列がコピーされていく様子を説明する。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len</a:t>
            </a:r>
            <a:r>
              <a:rPr kumimoji="1" lang="ja-JP" altLang="en-US" smtClean="0"/>
              <a:t>の値を書き込んでおくといいかも。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1FCC-D2DF-4051-B71E-330F0C4C41A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1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3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9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0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5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73DC-CAAE-4A44-95DC-8187A1CE714F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20DA-28F5-4182-B09D-9DDBBB34C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Lesson_09_</a:t>
            </a:r>
            <a:r>
              <a:rPr kumimoji="1" lang="ja-JP" altLang="en-US" dirty="0" smtClean="0"/>
              <a:t>実習課題 </a:t>
            </a:r>
            <a:r>
              <a:rPr kumimoji="1" lang="en-US" altLang="ja-JP" dirty="0" smtClean="0"/>
              <a:t>6</a:t>
            </a:r>
            <a:br>
              <a:rPr kumimoji="1" lang="en-US" altLang="ja-JP" dirty="0" smtClean="0"/>
            </a:br>
            <a:r>
              <a:rPr lang="en-US" altLang="ja-JP" dirty="0" smtClean="0"/>
              <a:t>Insert</a:t>
            </a:r>
            <a:r>
              <a:rPr lang="ja-JP" altLang="en-US" dirty="0" smtClean="0"/>
              <a:t>関数　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 挿入後の文字列を格納できる領域を確保する。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古い文字列の長さを計算する。</a:t>
            </a:r>
          </a:p>
          <a:p>
            <a:pPr marL="0" indent="0">
              <a:buNone/>
            </a:pP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/>
              <a:t>len</a:t>
            </a:r>
            <a:r>
              <a:rPr lang="en-US" altLang="ja-JP" dirty="0"/>
              <a:t> = </a:t>
            </a:r>
            <a:r>
              <a:rPr lang="en-US" altLang="ja-JP" dirty="0" err="1"/>
              <a:t>strlen</a:t>
            </a:r>
            <a:r>
              <a:rPr lang="en-US" altLang="ja-JP" dirty="0"/>
              <a:t>(</a:t>
            </a:r>
            <a:r>
              <a:rPr lang="en-US" altLang="ja-JP" dirty="0" err="1"/>
              <a:t>m_string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 smtClean="0"/>
              <a:t>//</a:t>
            </a:r>
            <a:r>
              <a:rPr lang="ja-JP" altLang="en-US" dirty="0"/>
              <a:t>新しい文字列を記録するために必要なメモリを確保する。</a:t>
            </a:r>
          </a:p>
          <a:p>
            <a:pPr marL="0" indent="0">
              <a:buNone/>
            </a:pPr>
            <a:r>
              <a:rPr lang="en-US" altLang="ja-JP" dirty="0" smtClean="0"/>
              <a:t>//</a:t>
            </a:r>
            <a:r>
              <a:rPr lang="ja-JP" altLang="en-US" dirty="0"/>
              <a:t>ヌル文字＋追加の文字なので、＋２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char</a:t>
            </a:r>
            <a:r>
              <a:rPr lang="en-US" altLang="ja-JP" dirty="0"/>
              <a:t>* </a:t>
            </a:r>
            <a:r>
              <a:rPr lang="en-US" altLang="ja-JP" dirty="0" err="1"/>
              <a:t>newStr</a:t>
            </a:r>
            <a:r>
              <a:rPr lang="en-US" altLang="ja-JP" dirty="0"/>
              <a:t> = (char*)</a:t>
            </a:r>
            <a:r>
              <a:rPr lang="en-US" altLang="ja-JP" dirty="0" err="1"/>
              <a:t>malloc</a:t>
            </a:r>
            <a:r>
              <a:rPr lang="en-US" altLang="ja-JP" dirty="0"/>
              <a:t>(</a:t>
            </a:r>
            <a:r>
              <a:rPr lang="en-US" altLang="ja-JP" dirty="0" err="1"/>
              <a:t>len</a:t>
            </a:r>
            <a:r>
              <a:rPr lang="en-US" altLang="ja-JP" dirty="0"/>
              <a:t> + 2);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825625"/>
            <a:ext cx="11803918" cy="48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 文字を挿入する－１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0;</a:t>
            </a:r>
          </a:p>
          <a:p>
            <a:pPr marL="0" indent="0">
              <a:buNone/>
            </a:pPr>
            <a:r>
              <a:rPr lang="en-US" altLang="ja-JP" dirty="0" smtClean="0"/>
              <a:t>for 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len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pPr marL="0" indent="0">
              <a:buNone/>
            </a:pPr>
            <a:r>
              <a:rPr lang="en-US" altLang="ja-JP" dirty="0"/>
              <a:t>	if (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insertPos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/>
              <a:t>		//</a:t>
            </a:r>
            <a:r>
              <a:rPr lang="ja-JP" altLang="en-US" dirty="0"/>
              <a:t>挿入位置より手前はそのままコピー。</a:t>
            </a:r>
          </a:p>
          <a:p>
            <a:pPr marL="0" indent="0">
              <a:buNone/>
            </a:pPr>
            <a:r>
              <a:rPr lang="ja-JP" altLang="en-US" dirty="0"/>
              <a:t>		</a:t>
            </a:r>
            <a:r>
              <a:rPr lang="en-US" altLang="ja-JP" dirty="0" err="1"/>
              <a:t>newStr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m_string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pPr marL="0" indent="0">
              <a:buNone/>
            </a:pPr>
            <a:r>
              <a:rPr lang="en-US" altLang="ja-JP" dirty="0"/>
              <a:t>	}</a:t>
            </a:r>
          </a:p>
          <a:p>
            <a:pPr marL="0" indent="0">
              <a:buNone/>
            </a:pPr>
            <a:r>
              <a:rPr lang="en-US" altLang="ja-JP" dirty="0"/>
              <a:t>	else if (</a:t>
            </a:r>
            <a:r>
              <a:rPr lang="en-US" altLang="ja-JP" dirty="0" err="1"/>
              <a:t>i</a:t>
            </a:r>
            <a:r>
              <a:rPr lang="en-US" altLang="ja-JP" dirty="0"/>
              <a:t> &gt;= </a:t>
            </a:r>
            <a:r>
              <a:rPr lang="en-US" altLang="ja-JP" dirty="0" err="1"/>
              <a:t>insertPos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/>
              <a:t>		//</a:t>
            </a:r>
            <a:r>
              <a:rPr lang="ja-JP" altLang="en-US" dirty="0"/>
              <a:t>挿入位置と同じ</a:t>
            </a:r>
            <a:r>
              <a:rPr lang="en-US" altLang="ja-JP" dirty="0"/>
              <a:t>or</a:t>
            </a:r>
            <a:r>
              <a:rPr lang="ja-JP" altLang="en-US" dirty="0"/>
              <a:t>挿入位置より後ろは、ずらしてコピー。</a:t>
            </a:r>
          </a:p>
          <a:p>
            <a:pPr marL="0" indent="0">
              <a:buNone/>
            </a:pPr>
            <a:r>
              <a:rPr lang="ja-JP" altLang="en-US" dirty="0"/>
              <a:t>		</a:t>
            </a:r>
            <a:r>
              <a:rPr lang="en-US" altLang="ja-JP" dirty="0" err="1"/>
              <a:t>newStr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+ 1] = </a:t>
            </a:r>
            <a:r>
              <a:rPr lang="en-US" altLang="ja-JP" dirty="0" err="1"/>
              <a:t>m_string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pPr marL="0" indent="0">
              <a:buNone/>
            </a:pPr>
            <a:r>
              <a:rPr lang="en-US" altLang="ja-JP" dirty="0"/>
              <a:t>	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690688"/>
            <a:ext cx="9878454" cy="49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ja-JP" altLang="en-US" dirty="0"/>
              <a:t>文字を挿入する</a:t>
            </a:r>
            <a:r>
              <a:rPr lang="ja-JP" altLang="en-US" dirty="0" smtClean="0"/>
              <a:t>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挿入位置にコピー。</a:t>
            </a:r>
          </a:p>
          <a:p>
            <a:pPr marL="0" indent="0">
              <a:buNone/>
            </a:pPr>
            <a:r>
              <a:rPr lang="en-US" altLang="ja-JP" dirty="0" err="1" smtClean="0"/>
              <a:t>newStr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insertPos</a:t>
            </a:r>
            <a:r>
              <a:rPr lang="en-US" altLang="ja-JP" dirty="0"/>
              <a:t>] = </a:t>
            </a:r>
            <a:r>
              <a:rPr lang="en-US" altLang="ja-JP" dirty="0" err="1"/>
              <a:t>ch</a:t>
            </a:r>
            <a:r>
              <a:rPr lang="en-US" altLang="ja-JP" dirty="0"/>
              <a:t>;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1518"/>
            <a:ext cx="9917723" cy="50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④ 文字を挿入する</a:t>
            </a:r>
            <a:r>
              <a:rPr lang="ja-JP" altLang="en-US" dirty="0" smtClean="0"/>
              <a:t>ー３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最後にヌル文字を</a:t>
            </a:r>
            <a:r>
              <a:rPr lang="ja-JP" altLang="en-US" dirty="0" smtClean="0"/>
              <a:t>追加。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 err="1" smtClean="0"/>
              <a:t>newStr</a:t>
            </a:r>
            <a:r>
              <a:rPr lang="en-US" altLang="ja-JP" dirty="0" smtClean="0"/>
              <a:t>[i+1</a:t>
            </a:r>
            <a:r>
              <a:rPr lang="en-US" altLang="ja-JP" dirty="0"/>
              <a:t>] = '\0</a:t>
            </a:r>
            <a:r>
              <a:rPr lang="en-US" altLang="ja-JP" dirty="0" smtClean="0"/>
              <a:t>';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73527" cy="51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 </a:t>
            </a:r>
            <a:r>
              <a:rPr lang="en-US" altLang="ja-JP" dirty="0" err="1" smtClean="0"/>
              <a:t>m_string</a:t>
            </a:r>
            <a:r>
              <a:rPr lang="ja-JP" altLang="en-US" dirty="0"/>
              <a:t>が指している文字列のアドレスを</a:t>
            </a:r>
            <a:r>
              <a:rPr lang="ja-JP" altLang="en-US" dirty="0" smtClean="0"/>
              <a:t>変える。－１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if (</a:t>
            </a:r>
            <a:r>
              <a:rPr lang="en-US" altLang="ja-JP" dirty="0" err="1"/>
              <a:t>m_string</a:t>
            </a:r>
            <a:r>
              <a:rPr lang="en-US" altLang="ja-JP" dirty="0"/>
              <a:t> != </a:t>
            </a:r>
            <a:r>
              <a:rPr lang="en-US" altLang="ja-JP" dirty="0" err="1"/>
              <a:t>nullptr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free(</a:t>
            </a:r>
            <a:r>
              <a:rPr lang="en-US" altLang="ja-JP" dirty="0" err="1" smtClean="0"/>
              <a:t>m_string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21826" cy="50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⑥　</a:t>
            </a:r>
            <a:r>
              <a:rPr lang="en-US" altLang="ja-JP" dirty="0" err="1" smtClean="0"/>
              <a:t>m_string</a:t>
            </a:r>
            <a:r>
              <a:rPr lang="ja-JP" altLang="en-US" dirty="0" smtClean="0"/>
              <a:t>が指している文字列のアドレスを変える。－２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m_string</a:t>
            </a:r>
            <a:r>
              <a:rPr lang="en-US" altLang="ja-JP" dirty="0"/>
              <a:t> = </a:t>
            </a:r>
            <a:r>
              <a:rPr lang="en-US" altLang="ja-JP" dirty="0" err="1"/>
              <a:t>newStr</a:t>
            </a:r>
            <a:r>
              <a:rPr lang="en-US" altLang="ja-JP" dirty="0"/>
              <a:t>;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9624646" cy="50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191</Words>
  <Application>Microsoft Office PowerPoint</Application>
  <PresentationFormat>ワイド画面</PresentationFormat>
  <Paragraphs>34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Lesson_09_実習課題 6 Insert関数　解説</vt:lpstr>
      <vt:lpstr>① 挿入後の文字列を格納できる領域を確保する。</vt:lpstr>
      <vt:lpstr>② 文字を挿入する－１</vt:lpstr>
      <vt:lpstr>③  文字を挿入する－２</vt:lpstr>
      <vt:lpstr>④ 文字を挿入するー３</vt:lpstr>
      <vt:lpstr>⑤ m_stringが指している文字列のアドレスを変える。－１</vt:lpstr>
      <vt:lpstr>⑥　m_stringが指している文字列のアドレスを変える。－２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Lesson_09_実習課題 6 Insert関数　解説</dc:title>
  <dc:creator>清原 隆行</dc:creator>
  <cp:lastModifiedBy>清原 隆行</cp:lastModifiedBy>
  <cp:revision>9</cp:revision>
  <dcterms:created xsi:type="dcterms:W3CDTF">2019-01-24T12:51:18Z</dcterms:created>
  <dcterms:modified xsi:type="dcterms:W3CDTF">2019-01-24T14:09:39Z</dcterms:modified>
</cp:coreProperties>
</file>