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32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0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99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3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10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45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32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79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69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BC80-A280-406A-9354-998587B50B75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4ABE-255A-41E1-ADB0-DA4AECD59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2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/>
          <p:cNvCxnSpPr/>
          <p:nvPr/>
        </p:nvCxnSpPr>
        <p:spPr>
          <a:xfrm>
            <a:off x="5923506" y="825500"/>
            <a:ext cx="248694" cy="51823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492250" y="5905500"/>
            <a:ext cx="9677400" cy="20473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ひし形 3"/>
          <p:cNvSpPr/>
          <p:nvPr/>
        </p:nvSpPr>
        <p:spPr>
          <a:xfrm>
            <a:off x="10744200" y="5486400"/>
            <a:ext cx="850900" cy="8382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ひし形 4"/>
          <p:cNvSpPr/>
          <p:nvPr/>
        </p:nvSpPr>
        <p:spPr>
          <a:xfrm>
            <a:off x="9994900" y="4089400"/>
            <a:ext cx="850900" cy="8382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ひし形 5"/>
          <p:cNvSpPr/>
          <p:nvPr/>
        </p:nvSpPr>
        <p:spPr>
          <a:xfrm>
            <a:off x="8959850" y="2895600"/>
            <a:ext cx="850900" cy="8382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ひし形 7"/>
          <p:cNvSpPr/>
          <p:nvPr/>
        </p:nvSpPr>
        <p:spPr>
          <a:xfrm>
            <a:off x="5498056" y="406400"/>
            <a:ext cx="850900" cy="8382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ひし形 9"/>
          <p:cNvSpPr/>
          <p:nvPr/>
        </p:nvSpPr>
        <p:spPr>
          <a:xfrm>
            <a:off x="1066800" y="5664200"/>
            <a:ext cx="850900" cy="8382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1492250" y="4508500"/>
            <a:ext cx="850900" cy="8382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 rot="2429423">
            <a:off x="7315765" y="1728508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FF0000"/>
                </a:solidFill>
              </a:rPr>
              <a:t>・・</a:t>
            </a:r>
            <a:r>
              <a:rPr lang="ja-JP" altLang="en-US" sz="4400" dirty="0">
                <a:solidFill>
                  <a:srgbClr val="FF0000"/>
                </a:solidFill>
              </a:rPr>
              <a:t>・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 rot="7603111">
            <a:off x="3528901" y="2277192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solidFill>
                  <a:srgbClr val="FF0000"/>
                </a:solidFill>
              </a:rPr>
              <a:t>・・</a:t>
            </a:r>
            <a:r>
              <a:rPr lang="ja-JP" altLang="en-US" sz="4400" dirty="0">
                <a:solidFill>
                  <a:srgbClr val="FF0000"/>
                </a:solidFill>
              </a:rPr>
              <a:t>・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117750" y="-58241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Pj</a:t>
            </a:r>
            <a:endParaRPr kumimoji="1" lang="ja-JP" altLang="en-US" sz="4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54725" y="3467422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奥行き</a:t>
            </a:r>
            <a:endParaRPr kumimoji="1" lang="ja-JP" altLang="en-US" sz="4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63394" y="5966815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幅</a:t>
            </a:r>
            <a:endParaRPr kumimoji="1" lang="ja-JP" altLang="en-US" sz="4400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10604500" y="4737100"/>
            <a:ext cx="393700" cy="92710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9605855" y="3503339"/>
            <a:ext cx="592245" cy="812477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 flipV="1">
            <a:off x="6224438" y="1011788"/>
            <a:ext cx="615577" cy="47411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8653355" y="2685917"/>
            <a:ext cx="541445" cy="4690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4901563" y="986734"/>
            <a:ext cx="755148" cy="72250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2100807" y="3798836"/>
            <a:ext cx="851943" cy="9382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1739900" y="5200650"/>
            <a:ext cx="0" cy="70485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9445336" y="3312515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336" y="3312515"/>
                <a:ext cx="1905000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10998200" y="5085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501483" y="357449"/>
                <a:ext cx="62493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4400" dirty="0" smtClean="0"/>
                  <a:t>胴回り</a:t>
                </a:r>
                <a:r>
                  <a:rPr lang="en-US" altLang="ja-JP" sz="4400" dirty="0" smtClean="0"/>
                  <a:t>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ja-JP" sz="4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ja-JP" sz="4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ja-JP" sz="4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83" y="357449"/>
                <a:ext cx="6249317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4000" t="-21429" b="-3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10360429" y="4669329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429" y="4669329"/>
                <a:ext cx="1905000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810750" y="5918137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50" y="5918137"/>
                <a:ext cx="1905000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9042400" y="4532127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400" y="4532127"/>
                <a:ext cx="1905000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7996977" y="3345771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977" y="3345771"/>
                <a:ext cx="1905000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2183356" y="4402380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56" y="4402380"/>
                <a:ext cx="1905000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390650" y="6152059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6152059"/>
                <a:ext cx="1905000" cy="7694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621127" y="5250651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127" y="5250651"/>
                <a:ext cx="1905000" cy="7694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0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50" y="1997500"/>
            <a:ext cx="8920133" cy="461010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019925" y="4543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0140950" y="4726625"/>
            <a:ext cx="349250" cy="1015662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8801100" y="3405188"/>
            <a:ext cx="419101" cy="20240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105150" y="4000500"/>
            <a:ext cx="7296150" cy="180666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5255498" y="4642701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</a:rPr>
              <a:t>幅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92917" y="3835539"/>
            <a:ext cx="164339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</a:rPr>
              <a:t>奥行き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13152" y="43841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010650" y="2584728"/>
            <a:ext cx="572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</a:rPr>
              <a:t>Pj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9773333" y="4691887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333" y="4691887"/>
                <a:ext cx="1905000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9526025" y="3941685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025" y="3941685"/>
                <a:ext cx="1905000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652808" y="5822660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808" y="5822660"/>
                <a:ext cx="1905000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929248" y="3917829"/>
                <a:ext cx="1905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48" y="3917829"/>
                <a:ext cx="1905000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円/楕円 29"/>
          <p:cNvSpPr/>
          <p:nvPr/>
        </p:nvSpPr>
        <p:spPr>
          <a:xfrm>
            <a:off x="4762500" y="3233737"/>
            <a:ext cx="2171700" cy="23050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ひし形 30"/>
          <p:cNvSpPr/>
          <p:nvPr/>
        </p:nvSpPr>
        <p:spPr>
          <a:xfrm>
            <a:off x="4864477" y="4321968"/>
            <a:ext cx="1967747" cy="199548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4" idx="5"/>
          </p:cNvCxnSpPr>
          <p:nvPr/>
        </p:nvCxnSpPr>
        <p:spPr>
          <a:xfrm>
            <a:off x="6488193" y="4989062"/>
            <a:ext cx="2408157" cy="2107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3"/>
          </p:cNvCxnSpPr>
          <p:nvPr/>
        </p:nvCxnSpPr>
        <p:spPr>
          <a:xfrm flipH="1">
            <a:off x="2800350" y="4989062"/>
            <a:ext cx="2408157" cy="2345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773458" y="2982008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C00000"/>
                </a:solidFill>
              </a:rPr>
              <a:t>270</a:t>
            </a:r>
            <a:r>
              <a:rPr kumimoji="1" lang="ja-JP" altLang="en-US" sz="3600" dirty="0" smtClean="0">
                <a:solidFill>
                  <a:srgbClr val="C00000"/>
                </a:solidFill>
              </a:rPr>
              <a:t>度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8058150" y="631745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564393" y="4887012"/>
            <a:ext cx="2836782" cy="2107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660209" y="4751281"/>
            <a:ext cx="3255316" cy="20233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6451761" y="2256123"/>
            <a:ext cx="2027157" cy="1603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 rot="1090646">
            <a:off x="7760288" y="4596029"/>
            <a:ext cx="800219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/>
                </a:solidFill>
              </a:rPr>
              <a:t>・・・</a:t>
            </a:r>
            <a:endParaRPr kumimoji="1" lang="ja-JP" altLang="en-US" sz="4000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 rot="19899621">
            <a:off x="7522111" y="2984227"/>
            <a:ext cx="800219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/>
                </a:solidFill>
              </a:rPr>
              <a:t>・・・</a:t>
            </a:r>
            <a:endParaRPr kumimoji="1" lang="ja-JP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6269898" y="2034220"/>
            <a:ext cx="1621432" cy="1770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7891330" y="379318"/>
            <a:ext cx="2850505" cy="1880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物体</a:t>
            </a:r>
            <a:endParaRPr kumimoji="1" lang="ja-JP" altLang="en-US" sz="6000" dirty="0"/>
          </a:p>
        </p:txBody>
      </p:sp>
      <p:cxnSp>
        <p:nvCxnSpPr>
          <p:cNvPr id="53" name="直線矢印コネクタ 52"/>
          <p:cNvCxnSpPr/>
          <p:nvPr/>
        </p:nvCxnSpPr>
        <p:spPr>
          <a:xfrm flipV="1">
            <a:off x="6116142" y="1081304"/>
            <a:ext cx="1775188" cy="25986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7778001" y="873157"/>
            <a:ext cx="288438" cy="280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7799121" y="1873510"/>
            <a:ext cx="288438" cy="280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8334699" y="2100071"/>
            <a:ext cx="288438" cy="280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 flipV="1">
            <a:off x="6011788" y="-154994"/>
            <a:ext cx="1879542" cy="3800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 rot="17547509">
            <a:off x="5952763" y="1219837"/>
            <a:ext cx="800219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/>
                </a:solidFill>
              </a:rPr>
              <a:t>・・・</a:t>
            </a:r>
            <a:endParaRPr kumimoji="1" lang="ja-JP" altLang="en-US" sz="4000" dirty="0">
              <a:solidFill>
                <a:schemeClr val="accent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 rot="19844300">
            <a:off x="3606000" y="4888824"/>
            <a:ext cx="800219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/>
                </a:solidFill>
              </a:rPr>
              <a:t>・・・</a:t>
            </a:r>
            <a:endParaRPr kumimoji="1" lang="ja-JP" altLang="en-US" sz="4000" dirty="0">
              <a:solidFill>
                <a:schemeClr val="accent1"/>
              </a:solidFill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4943475" y="3533775"/>
            <a:ext cx="1809750" cy="17049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LRF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122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19175" y="5086350"/>
            <a:ext cx="7762875" cy="28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 flipV="1">
            <a:off x="1914525" y="133351"/>
            <a:ext cx="19050" cy="57340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286250" y="5268396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特徴</a:t>
            </a:r>
            <a:r>
              <a:rPr lang="en-US" altLang="ja-JP" sz="4400" dirty="0" smtClean="0"/>
              <a:t>A</a:t>
            </a:r>
            <a:endParaRPr kumimoji="1" lang="ja-JP" altLang="en-US" sz="4400" dirty="0"/>
          </a:p>
        </p:txBody>
      </p:sp>
      <p:sp>
        <p:nvSpPr>
          <p:cNvPr id="11" name="テキスト ボックス 10"/>
          <p:cNvSpPr txBox="1"/>
          <p:nvPr/>
        </p:nvSpPr>
        <p:spPr>
          <a:xfrm rot="16200000">
            <a:off x="594219" y="2225130"/>
            <a:ext cx="161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特徴</a:t>
            </a:r>
            <a:r>
              <a:rPr lang="en-US" altLang="ja-JP" sz="4400" dirty="0"/>
              <a:t>B</a:t>
            </a:r>
            <a:endParaRPr kumimoji="1" lang="ja-JP" altLang="en-US" sz="4400" dirty="0"/>
          </a:p>
        </p:txBody>
      </p:sp>
      <p:sp>
        <p:nvSpPr>
          <p:cNvPr id="14" name="円/楕円 13"/>
          <p:cNvSpPr/>
          <p:nvPr/>
        </p:nvSpPr>
        <p:spPr>
          <a:xfrm>
            <a:off x="2733675" y="581025"/>
            <a:ext cx="2762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762750" y="3419528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733675" y="957262"/>
            <a:ext cx="2762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467100" y="600075"/>
            <a:ext cx="2762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947988" y="1456253"/>
            <a:ext cx="2762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190875" y="866775"/>
            <a:ext cx="2762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805112" y="2045731"/>
            <a:ext cx="2762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429000" y="1313378"/>
            <a:ext cx="2762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924300" y="1100085"/>
            <a:ext cx="2762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867024" y="3021806"/>
            <a:ext cx="2762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926443" y="3457681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6255055" y="2736056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6116942" y="4300617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372350" y="4029128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7381875" y="4343400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7939087" y="3652917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672261" y="4152926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7372350" y="3576797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48137" y="3710200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5429250" y="1456253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5291137" y="3853075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7067550" y="2306121"/>
            <a:ext cx="276225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1914525" y="0"/>
            <a:ext cx="3857625" cy="6553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34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cp2</dc:creator>
  <cp:lastModifiedBy>cp2</cp:lastModifiedBy>
  <cp:revision>20</cp:revision>
  <dcterms:created xsi:type="dcterms:W3CDTF">2018-06-21T06:50:42Z</dcterms:created>
  <dcterms:modified xsi:type="dcterms:W3CDTF">2018-06-21T17:10:11Z</dcterms:modified>
</cp:coreProperties>
</file>