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8D960-55F0-4443-B2FB-88A9A8B88F07}" v="14" dt="2022-11-19T23:00:1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71" autoAdjust="0"/>
    <p:restoredTop sz="94660"/>
  </p:normalViewPr>
  <p:slideViewPr>
    <p:cSldViewPr snapToGrid="0">
      <p:cViewPr>
        <p:scale>
          <a:sx n="100" d="100"/>
          <a:sy n="100" d="100"/>
        </p:scale>
        <p:origin x="51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THEO J.T. (Student)" userId="d024aa5b-b74f-49c3-907f-5ee947b32c20" providerId="ADAL" clId="{0A08D960-55F0-4443-B2FB-88A9A8B88F07}"/>
    <pc:docChg chg="undo custSel modSld">
      <pc:chgData name="HARRIS, THEO J.T. (Student)" userId="d024aa5b-b74f-49c3-907f-5ee947b32c20" providerId="ADAL" clId="{0A08D960-55F0-4443-B2FB-88A9A8B88F07}" dt="2022-11-19T23:00:20.958" v="148" actId="167"/>
      <pc:docMkLst>
        <pc:docMk/>
      </pc:docMkLst>
      <pc:sldChg chg="addSp delSp modSp mod">
        <pc:chgData name="HARRIS, THEO J.T. (Student)" userId="d024aa5b-b74f-49c3-907f-5ee947b32c20" providerId="ADAL" clId="{0A08D960-55F0-4443-B2FB-88A9A8B88F07}" dt="2022-11-19T23:00:20.958" v="148" actId="167"/>
        <pc:sldMkLst>
          <pc:docMk/>
          <pc:sldMk cId="85272360" sldId="256"/>
        </pc:sldMkLst>
        <pc:spChg chg="add mod topLvl">
          <ac:chgData name="HARRIS, THEO J.T. (Student)" userId="d024aa5b-b74f-49c3-907f-5ee947b32c20" providerId="ADAL" clId="{0A08D960-55F0-4443-B2FB-88A9A8B88F07}" dt="2022-11-19T23:00:06.076" v="145" actId="165"/>
          <ac:spMkLst>
            <pc:docMk/>
            <pc:sldMk cId="85272360" sldId="256"/>
            <ac:spMk id="16" creationId="{4E64AD13-24BD-0C95-6736-0E8D39848A90}"/>
          </ac:spMkLst>
        </pc:spChg>
        <pc:spChg chg="add mod topLvl">
          <ac:chgData name="HARRIS, THEO J.T. (Student)" userId="d024aa5b-b74f-49c3-907f-5ee947b32c20" providerId="ADAL" clId="{0A08D960-55F0-4443-B2FB-88A9A8B88F07}" dt="2022-11-19T23:00:06.076" v="145" actId="165"/>
          <ac:spMkLst>
            <pc:docMk/>
            <pc:sldMk cId="85272360" sldId="256"/>
            <ac:spMk id="18" creationId="{49CC0A62-6E7D-1B33-8675-23B4BEB35B07}"/>
          </ac:spMkLst>
        </pc:spChg>
        <pc:spChg chg="add mod topLvl">
          <ac:chgData name="HARRIS, THEO J.T. (Student)" userId="d024aa5b-b74f-49c3-907f-5ee947b32c20" providerId="ADAL" clId="{0A08D960-55F0-4443-B2FB-88A9A8B88F07}" dt="2022-11-19T23:00:06.076" v="145" actId="165"/>
          <ac:spMkLst>
            <pc:docMk/>
            <pc:sldMk cId="85272360" sldId="256"/>
            <ac:spMk id="19" creationId="{2E0D4368-4304-F240-2283-0A115674BCA2}"/>
          </ac:spMkLst>
        </pc:spChg>
        <pc:spChg chg="add mod topLvl">
          <ac:chgData name="HARRIS, THEO J.T. (Student)" userId="d024aa5b-b74f-49c3-907f-5ee947b32c20" providerId="ADAL" clId="{0A08D960-55F0-4443-B2FB-88A9A8B88F07}" dt="2022-11-19T23:00:06.076" v="145" actId="165"/>
          <ac:spMkLst>
            <pc:docMk/>
            <pc:sldMk cId="85272360" sldId="256"/>
            <ac:spMk id="20" creationId="{D36856E0-3C31-031D-5891-D4A074AC99C6}"/>
          </ac:spMkLst>
        </pc:spChg>
        <pc:spChg chg="add mod topLvl">
          <ac:chgData name="HARRIS, THEO J.T. (Student)" userId="d024aa5b-b74f-49c3-907f-5ee947b32c20" providerId="ADAL" clId="{0A08D960-55F0-4443-B2FB-88A9A8B88F07}" dt="2022-11-19T23:00:06.076" v="145" actId="165"/>
          <ac:spMkLst>
            <pc:docMk/>
            <pc:sldMk cId="85272360" sldId="256"/>
            <ac:spMk id="21" creationId="{F045879E-EF11-37A0-A09A-5850349C20B3}"/>
          </ac:spMkLst>
        </pc:spChg>
        <pc:spChg chg="add mod topLvl">
          <ac:chgData name="HARRIS, THEO J.T. (Student)" userId="d024aa5b-b74f-49c3-907f-5ee947b32c20" providerId="ADAL" clId="{0A08D960-55F0-4443-B2FB-88A9A8B88F07}" dt="2022-11-19T23:00:06.076" v="145" actId="165"/>
          <ac:spMkLst>
            <pc:docMk/>
            <pc:sldMk cId="85272360" sldId="256"/>
            <ac:spMk id="22" creationId="{CF97A86A-6C01-A7A1-133A-C417812B95D0}"/>
          </ac:spMkLst>
        </pc:spChg>
        <pc:grpChg chg="add del mod">
          <ac:chgData name="HARRIS, THEO J.T. (Student)" userId="d024aa5b-b74f-49c3-907f-5ee947b32c20" providerId="ADAL" clId="{0A08D960-55F0-4443-B2FB-88A9A8B88F07}" dt="2022-11-19T23:00:06.076" v="145" actId="165"/>
          <ac:grpSpMkLst>
            <pc:docMk/>
            <pc:sldMk cId="85272360" sldId="256"/>
            <ac:grpSpMk id="23" creationId="{3B6D49AC-2300-8761-DF2A-65FA29172AC5}"/>
          </ac:grpSpMkLst>
        </pc:grpChg>
        <pc:picChg chg="del mod topLvl">
          <ac:chgData name="HARRIS, THEO J.T. (Student)" userId="d024aa5b-b74f-49c3-907f-5ee947b32c20" providerId="ADAL" clId="{0A08D960-55F0-4443-B2FB-88A9A8B88F07}" dt="2022-11-19T23:00:13.282" v="146" actId="478"/>
          <ac:picMkLst>
            <pc:docMk/>
            <pc:sldMk cId="85272360" sldId="256"/>
            <ac:picMk id="5" creationId="{08E642F6-AAC1-4A56-7041-9E441620D09E}"/>
          </ac:picMkLst>
        </pc:picChg>
        <pc:picChg chg="add mod topLvl">
          <ac:chgData name="HARRIS, THEO J.T. (Student)" userId="d024aa5b-b74f-49c3-907f-5ee947b32c20" providerId="ADAL" clId="{0A08D960-55F0-4443-B2FB-88A9A8B88F07}" dt="2022-11-19T23:00:06.076" v="145" actId="165"/>
          <ac:picMkLst>
            <pc:docMk/>
            <pc:sldMk cId="85272360" sldId="256"/>
            <ac:picMk id="12" creationId="{3442A294-503E-8992-D012-35A49BCA5DE8}"/>
          </ac:picMkLst>
        </pc:picChg>
        <pc:picChg chg="add mod topLvl">
          <ac:chgData name="HARRIS, THEO J.T. (Student)" userId="d024aa5b-b74f-49c3-907f-5ee947b32c20" providerId="ADAL" clId="{0A08D960-55F0-4443-B2FB-88A9A8B88F07}" dt="2022-11-19T23:00:06.076" v="145" actId="165"/>
          <ac:picMkLst>
            <pc:docMk/>
            <pc:sldMk cId="85272360" sldId="256"/>
            <ac:picMk id="13" creationId="{195AB681-F9A3-4B8A-02EA-A5ECB8D208C2}"/>
          </ac:picMkLst>
        </pc:picChg>
        <pc:picChg chg="add mod topLvl">
          <ac:chgData name="HARRIS, THEO J.T. (Student)" userId="d024aa5b-b74f-49c3-907f-5ee947b32c20" providerId="ADAL" clId="{0A08D960-55F0-4443-B2FB-88A9A8B88F07}" dt="2022-11-19T23:00:06.076" v="145" actId="165"/>
          <ac:picMkLst>
            <pc:docMk/>
            <pc:sldMk cId="85272360" sldId="256"/>
            <ac:picMk id="14" creationId="{0119778E-C8DE-AD15-92F7-0C0D39EC5E84}"/>
          </ac:picMkLst>
        </pc:picChg>
        <pc:picChg chg="add mod topLvl">
          <ac:chgData name="HARRIS, THEO J.T. (Student)" userId="d024aa5b-b74f-49c3-907f-5ee947b32c20" providerId="ADAL" clId="{0A08D960-55F0-4443-B2FB-88A9A8B88F07}" dt="2022-11-19T23:00:06.076" v="145" actId="165"/>
          <ac:picMkLst>
            <pc:docMk/>
            <pc:sldMk cId="85272360" sldId="256"/>
            <ac:picMk id="15" creationId="{CC09B1D4-69DA-A7BD-C3F5-B286F4B504E2}"/>
          </ac:picMkLst>
        </pc:picChg>
        <pc:picChg chg="add del">
          <ac:chgData name="HARRIS, THEO J.T. (Student)" userId="d024aa5b-b74f-49c3-907f-5ee947b32c20" providerId="ADAL" clId="{0A08D960-55F0-4443-B2FB-88A9A8B88F07}" dt="2022-11-19T22:48:29.849" v="67" actId="478"/>
          <ac:picMkLst>
            <pc:docMk/>
            <pc:sldMk cId="85272360" sldId="256"/>
            <ac:picMk id="17" creationId="{80EE6FD9-6A88-F86C-1A62-7C6CF23919A9}"/>
          </ac:picMkLst>
        </pc:picChg>
        <pc:picChg chg="add ord">
          <ac:chgData name="HARRIS, THEO J.T. (Student)" userId="d024aa5b-b74f-49c3-907f-5ee947b32c20" providerId="ADAL" clId="{0A08D960-55F0-4443-B2FB-88A9A8B88F07}" dt="2022-11-19T23:00:20.958" v="148" actId="167"/>
          <ac:picMkLst>
            <pc:docMk/>
            <pc:sldMk cId="85272360" sldId="256"/>
            <ac:picMk id="24" creationId="{B4FDE687-4296-7BF3-60AF-5C03E5334465}"/>
          </ac:picMkLst>
        </pc:picChg>
        <pc:cxnChg chg="add mod topLvl">
          <ac:chgData name="HARRIS, THEO J.T. (Student)" userId="d024aa5b-b74f-49c3-907f-5ee947b32c20" providerId="ADAL" clId="{0A08D960-55F0-4443-B2FB-88A9A8B88F07}" dt="2022-11-19T23:00:06.076" v="145" actId="165"/>
          <ac:cxnSpMkLst>
            <pc:docMk/>
            <pc:sldMk cId="85272360" sldId="256"/>
            <ac:cxnSpMk id="7" creationId="{A94E8569-6863-4A96-4769-8A410AA324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839-27F2-6193-2A90-EDF174CA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08EA0-595E-B860-76C2-E9B864EB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23A3-DF7C-C7BC-2AF4-FAF2EAD1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45D2-7926-7E2D-4E26-727607B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D5BA-6548-F256-3194-A6236A9A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224-ACBF-40EB-F2E1-3D44DAD5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3710B-5754-4460-A7BA-C439CB7AD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F82A-C236-1564-6FB1-0B7C6327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743F-B6C6-D47D-4DAA-074D1E0E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82B4-ADF4-9484-B55F-2D2F13BD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063E-599E-D694-1536-14468820B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2CAE7-4340-07EF-C9A7-29380B65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3240-F884-22A1-DC5B-FB5F94A3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AA46-F00B-47ED-F68B-D76DA1B7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0F6B-8BF5-8CC6-2249-E1F3AAD9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4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2C3D-9402-C1EE-5D03-FB1C5EB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44DF-024B-E28A-C48E-87DE4BD2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5C4A-8446-D74E-98DF-F17A0839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7164-3788-84D7-E2F4-0BFDDBF0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1F10-4192-CC26-8310-1288A6CD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0CB3-F1F1-3F3F-38E1-73B190A9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E2C1-5DB1-E1B1-4A57-F5B6661D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71F2-3A60-F494-0415-EFCCAB57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8E18-30D9-DBF7-71B8-B50F60A1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7678-F0B5-8BF6-D27C-01863181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7C34-ECB7-6A93-7B21-91EFF155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AB59-63AB-EBE1-C817-9C3597BD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CDF3B-0AAA-611F-7412-9A359ADD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BDBBD-FB52-E37D-3FA7-4099134F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D5B3C-71FC-189B-7DC6-208BA0A7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668C-FCC4-391C-4D3A-FB672ED5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B5AB-BC17-9DBF-C8E0-4E1C7F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3E2EA-069D-CB93-CFDA-977C4EB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52D72-52EF-4C77-CC2D-1BDB0E361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2D2B2-B656-0435-31CF-40A77D957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45CF6-F3F6-D12C-4580-754B38E7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CB2C6-B4A7-401E-BBF8-75B31C51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C09C4-8E83-9D37-1D27-79282D35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C052-3985-3EF4-06F6-754AE49B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6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5FAE-2A00-1131-BA4B-9640E725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491B4-4130-C639-6934-FC06FAB1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B7DA2-16C0-A491-91F2-AC032513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42549-3A9A-80F8-201D-F3F8921E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505E1-4F76-2341-58C9-4B21EEDD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28329-676F-21B1-60A1-F4A0D06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919D-4D5E-A0CA-2E55-A3318BA1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5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A5ED-B24A-240A-E978-5F5549FD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ADBC-3004-935C-AC72-CBBAC6EF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90B3-D955-8E22-02FA-50D82C59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987EF-3BC9-C2D4-5E1A-7660A36B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18F4-7533-7B0A-0D20-273C5633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E8D4-7E0C-1784-9452-1654C2C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E085-67C8-CF3C-2E90-DC5F3801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7E780-8E1F-F2F9-B60D-740A60ACF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2F88-C0AE-B140-6A75-35416BC54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D5B2-225A-D339-C5DD-7A3EAE00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247C-C1DC-BCD1-A1E8-CA75D29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56FB1-CA89-DE06-45B1-CB1F73FE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5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604BC-45EA-7CBD-6267-53774CDB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BB60-7D54-4A03-E7C4-AA86F46F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A622-5393-82DA-DD26-AE93AAE49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CC26-F163-4A16-9029-67AEDEE48EAB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1AAB-70E2-77CE-B31E-20985A24F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0D08-15F4-AB6E-8181-06E372B21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39AF-9C5E-4A1B-9539-FEA46F34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8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4FDE687-4296-7BF3-60AF-5C03E533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70"/>
            <a:ext cx="12192000" cy="66066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4E8569-6863-4A96-4769-8A410AA324B5}"/>
              </a:ext>
            </a:extLst>
          </p:cNvPr>
          <p:cNvCxnSpPr>
            <a:cxnSpLocks/>
          </p:cNvCxnSpPr>
          <p:nvPr/>
        </p:nvCxnSpPr>
        <p:spPr>
          <a:xfrm>
            <a:off x="1249680" y="762000"/>
            <a:ext cx="0" cy="553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442A294-503E-8992-D012-35A49BCA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990" y="807478"/>
            <a:ext cx="6097" cy="5547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5AB681-F9A3-4B8A-02EA-A5ECB8D2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982" y="798065"/>
            <a:ext cx="6097" cy="5547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19778E-C8DE-AD15-92F7-0C0D39EC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7" y="807478"/>
            <a:ext cx="6097" cy="5547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09B1D4-69DA-A7BD-C3F5-B286F4B5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20" y="813192"/>
            <a:ext cx="6097" cy="5547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64AD13-24BD-0C95-6736-0E8D39848A90}"/>
              </a:ext>
            </a:extLst>
          </p:cNvPr>
          <p:cNvSpPr txBox="1"/>
          <p:nvPr/>
        </p:nvSpPr>
        <p:spPr>
          <a:xfrm>
            <a:off x="486157" y="1009888"/>
            <a:ext cx="7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19/11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C0A62-6E7D-1B33-8675-23B4BEB35B07}"/>
              </a:ext>
            </a:extLst>
          </p:cNvPr>
          <p:cNvSpPr txBox="1"/>
          <p:nvPr/>
        </p:nvSpPr>
        <p:spPr>
          <a:xfrm>
            <a:off x="1991106" y="1012984"/>
            <a:ext cx="7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18/11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D4368-4304-F240-2283-0A115674BCA2}"/>
              </a:ext>
            </a:extLst>
          </p:cNvPr>
          <p:cNvSpPr txBox="1"/>
          <p:nvPr/>
        </p:nvSpPr>
        <p:spPr>
          <a:xfrm>
            <a:off x="4750667" y="1009888"/>
            <a:ext cx="7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17/11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856E0-3C31-031D-5891-D4A074AC99C6}"/>
              </a:ext>
            </a:extLst>
          </p:cNvPr>
          <p:cNvSpPr txBox="1"/>
          <p:nvPr/>
        </p:nvSpPr>
        <p:spPr>
          <a:xfrm>
            <a:off x="7501979" y="1030486"/>
            <a:ext cx="7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16/11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5879E-EF11-37A0-A09A-5850349C20B3}"/>
              </a:ext>
            </a:extLst>
          </p:cNvPr>
          <p:cNvSpPr txBox="1"/>
          <p:nvPr/>
        </p:nvSpPr>
        <p:spPr>
          <a:xfrm>
            <a:off x="9793987" y="1030486"/>
            <a:ext cx="7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15/11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7A86A-6C01-A7A1-133A-C417812B95D0}"/>
              </a:ext>
            </a:extLst>
          </p:cNvPr>
          <p:cNvSpPr txBox="1"/>
          <p:nvPr/>
        </p:nvSpPr>
        <p:spPr>
          <a:xfrm>
            <a:off x="10935418" y="1017508"/>
            <a:ext cx="7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THEO J.T. (Student)</dc:creator>
  <cp:lastModifiedBy>HARRIS, THEO J.T. (Student)</cp:lastModifiedBy>
  <cp:revision>1</cp:revision>
  <dcterms:created xsi:type="dcterms:W3CDTF">2022-11-19T22:40:57Z</dcterms:created>
  <dcterms:modified xsi:type="dcterms:W3CDTF">2022-11-19T23:00:25Z</dcterms:modified>
</cp:coreProperties>
</file>