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84" r:id="rId3"/>
    <p:sldId id="774" r:id="rId4"/>
    <p:sldId id="453" r:id="rId5"/>
    <p:sldId id="426" r:id="rId6"/>
    <p:sldId id="446" r:id="rId7"/>
    <p:sldId id="445" r:id="rId8"/>
    <p:sldId id="442" r:id="rId9"/>
    <p:sldId id="444" r:id="rId10"/>
    <p:sldId id="437" r:id="rId11"/>
    <p:sldId id="449" r:id="rId12"/>
    <p:sldId id="4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5F"/>
    <a:srgbClr val="BAC0CC"/>
    <a:srgbClr val="BAC0CE"/>
    <a:srgbClr val="54616A"/>
    <a:srgbClr val="8A96A2"/>
    <a:srgbClr val="262E31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411" autoAdjust="0"/>
    <p:restoredTop sz="96253" autoAdjust="0"/>
  </p:normalViewPr>
  <p:slideViewPr>
    <p:cSldViewPr snapToGrid="0" showGuides="1">
      <p:cViewPr varScale="1">
        <p:scale>
          <a:sx n="64" d="100"/>
          <a:sy n="64" d="100"/>
        </p:scale>
        <p:origin x="90" y="1074"/>
      </p:cViewPr>
      <p:guideLst>
        <p:guide orient="horz" pos="2135"/>
        <p:guide pos="3840"/>
      </p:guideLst>
    </p:cSldViewPr>
  </p:slideViewPr>
  <p:outlineViewPr>
    <p:cViewPr>
      <p:scale>
        <a:sx n="33" d="100"/>
        <a:sy n="33" d="100"/>
      </p:scale>
      <p:origin x="0" y="-111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B4436541-BE4E-4B6D-87FC-D03B5872852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A42F0B62-04AB-4176-900F-BDCD16DA20C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7469" y="1996498"/>
            <a:ext cx="2446905" cy="2934078"/>
          </a:xfrm>
          <a:custGeom>
            <a:avLst/>
            <a:gdLst>
              <a:gd name="connsiteX0" fmla="*/ 1467039 w 2446905"/>
              <a:gd name="connsiteY0" fmla="*/ 0 h 2934078"/>
              <a:gd name="connsiteX1" fmla="*/ 2400212 w 2446905"/>
              <a:gd name="connsiteY1" fmla="*/ 335000 h 2934078"/>
              <a:gd name="connsiteX2" fmla="*/ 2446905 w 2446905"/>
              <a:gd name="connsiteY2" fmla="*/ 377439 h 2934078"/>
              <a:gd name="connsiteX3" fmla="*/ 1596921 w 2446905"/>
              <a:gd name="connsiteY3" fmla="*/ 2927520 h 2934078"/>
              <a:gd name="connsiteX4" fmla="*/ 1467039 w 2446905"/>
              <a:gd name="connsiteY4" fmla="*/ 2934078 h 2934078"/>
              <a:gd name="connsiteX5" fmla="*/ 0 w 2446905"/>
              <a:gd name="connsiteY5" fmla="*/ 1467039 h 2934078"/>
              <a:gd name="connsiteX6" fmla="*/ 1467039 w 2446905"/>
              <a:gd name="connsiteY6" fmla="*/ 0 h 293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6905" h="2934078">
                <a:moveTo>
                  <a:pt x="1467039" y="0"/>
                </a:moveTo>
                <a:cubicBezTo>
                  <a:pt x="1821512" y="0"/>
                  <a:pt x="2146621" y="125718"/>
                  <a:pt x="2400212" y="335000"/>
                </a:cubicBezTo>
                <a:lnTo>
                  <a:pt x="2446905" y="377439"/>
                </a:lnTo>
                <a:lnTo>
                  <a:pt x="1596921" y="2927520"/>
                </a:lnTo>
                <a:lnTo>
                  <a:pt x="1467039" y="2934078"/>
                </a:lnTo>
                <a:cubicBezTo>
                  <a:pt x="656816" y="2934078"/>
                  <a:pt x="0" y="2277262"/>
                  <a:pt x="0" y="1467039"/>
                </a:cubicBezTo>
                <a:cubicBezTo>
                  <a:pt x="0" y="656816"/>
                  <a:pt x="656816" y="0"/>
                  <a:pt x="146703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674160" y="1972378"/>
            <a:ext cx="3858544" cy="2861481"/>
          </a:xfrm>
          <a:custGeom>
            <a:avLst/>
            <a:gdLst>
              <a:gd name="connsiteX0" fmla="*/ 0 w 3858544"/>
              <a:gd name="connsiteY0" fmla="*/ 0 h 2861481"/>
              <a:gd name="connsiteX1" fmla="*/ 3858544 w 3858544"/>
              <a:gd name="connsiteY1" fmla="*/ 0 h 2861481"/>
              <a:gd name="connsiteX2" fmla="*/ 3858544 w 3858544"/>
              <a:gd name="connsiteY2" fmla="*/ 2861481 h 2861481"/>
              <a:gd name="connsiteX3" fmla="*/ 0 w 3858544"/>
              <a:gd name="connsiteY3" fmla="*/ 2861481 h 286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8544" h="2861481">
                <a:moveTo>
                  <a:pt x="0" y="0"/>
                </a:moveTo>
                <a:lnTo>
                  <a:pt x="3858544" y="0"/>
                </a:lnTo>
                <a:lnTo>
                  <a:pt x="3858544" y="2861481"/>
                </a:lnTo>
                <a:lnTo>
                  <a:pt x="0" y="2861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C583-9539-4F20-B1A1-D327B0CDE02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6B5E-65B3-4FA4-B3F9-19D4712386FE}" type="slidenum">
              <a:rPr lang="en-US" smtClean="0"/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80565" y="1297704"/>
            <a:ext cx="2205318" cy="3894305"/>
          </a:xfrm>
          <a:custGeom>
            <a:avLst/>
            <a:gdLst>
              <a:gd name="connsiteX0" fmla="*/ 0 w 2205318"/>
              <a:gd name="connsiteY0" fmla="*/ 0 h 3894305"/>
              <a:gd name="connsiteX1" fmla="*/ 2205318 w 2205318"/>
              <a:gd name="connsiteY1" fmla="*/ 0 h 3894305"/>
              <a:gd name="connsiteX2" fmla="*/ 2205318 w 2205318"/>
              <a:gd name="connsiteY2" fmla="*/ 3894305 h 3894305"/>
              <a:gd name="connsiteX3" fmla="*/ 0 w 2205318"/>
              <a:gd name="connsiteY3" fmla="*/ 3894305 h 389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318" h="3894305">
                <a:moveTo>
                  <a:pt x="0" y="0"/>
                </a:moveTo>
                <a:lnTo>
                  <a:pt x="2205318" y="0"/>
                </a:lnTo>
                <a:lnTo>
                  <a:pt x="2205318" y="3894305"/>
                </a:lnTo>
                <a:lnTo>
                  <a:pt x="0" y="38943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240703" y="3323064"/>
            <a:ext cx="1591240" cy="1895707"/>
          </a:xfrm>
          <a:custGeom>
            <a:avLst/>
            <a:gdLst>
              <a:gd name="connsiteX0" fmla="*/ 236506 w 1591240"/>
              <a:gd name="connsiteY0" fmla="*/ 0 h 1895707"/>
              <a:gd name="connsiteX1" fmla="*/ 1354734 w 1591240"/>
              <a:gd name="connsiteY1" fmla="*/ 0 h 1895707"/>
              <a:gd name="connsiteX2" fmla="*/ 1591240 w 1591240"/>
              <a:gd name="connsiteY2" fmla="*/ 236506 h 1895707"/>
              <a:gd name="connsiteX3" fmla="*/ 1591240 w 1591240"/>
              <a:gd name="connsiteY3" fmla="*/ 1659201 h 1895707"/>
              <a:gd name="connsiteX4" fmla="*/ 1354734 w 1591240"/>
              <a:gd name="connsiteY4" fmla="*/ 1895707 h 1895707"/>
              <a:gd name="connsiteX5" fmla="*/ 236506 w 1591240"/>
              <a:gd name="connsiteY5" fmla="*/ 1895707 h 1895707"/>
              <a:gd name="connsiteX6" fmla="*/ 0 w 1591240"/>
              <a:gd name="connsiteY6" fmla="*/ 1659201 h 1895707"/>
              <a:gd name="connsiteX7" fmla="*/ 0 w 1591240"/>
              <a:gd name="connsiteY7" fmla="*/ 236506 h 1895707"/>
              <a:gd name="connsiteX8" fmla="*/ 236506 w 1591240"/>
              <a:gd name="connsiteY8" fmla="*/ 0 h 189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240" h="1895707">
                <a:moveTo>
                  <a:pt x="236506" y="0"/>
                </a:moveTo>
                <a:lnTo>
                  <a:pt x="1354734" y="0"/>
                </a:lnTo>
                <a:cubicBezTo>
                  <a:pt x="1485353" y="0"/>
                  <a:pt x="1591240" y="105887"/>
                  <a:pt x="1591240" y="236506"/>
                </a:cubicBezTo>
                <a:lnTo>
                  <a:pt x="1591240" y="1659201"/>
                </a:lnTo>
                <a:cubicBezTo>
                  <a:pt x="1591240" y="1789820"/>
                  <a:pt x="1485353" y="1895707"/>
                  <a:pt x="1354734" y="1895707"/>
                </a:cubicBezTo>
                <a:lnTo>
                  <a:pt x="236506" y="1895707"/>
                </a:lnTo>
                <a:cubicBezTo>
                  <a:pt x="105887" y="1895707"/>
                  <a:pt x="0" y="1789820"/>
                  <a:pt x="0" y="1659201"/>
                </a:cubicBezTo>
                <a:lnTo>
                  <a:pt x="0" y="236506"/>
                </a:lnTo>
                <a:cubicBezTo>
                  <a:pt x="0" y="105887"/>
                  <a:pt x="105887" y="0"/>
                  <a:pt x="23650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4104848" y="2293929"/>
            <a:ext cx="3894423" cy="2210349"/>
          </a:xfrm>
          <a:custGeom>
            <a:avLst/>
            <a:gdLst>
              <a:gd name="connsiteX0" fmla="*/ 0 w 3894423"/>
              <a:gd name="connsiteY0" fmla="*/ 0 h 2210349"/>
              <a:gd name="connsiteX1" fmla="*/ 3894423 w 3894423"/>
              <a:gd name="connsiteY1" fmla="*/ 0 h 2210349"/>
              <a:gd name="connsiteX2" fmla="*/ 3894423 w 3894423"/>
              <a:gd name="connsiteY2" fmla="*/ 2210349 h 2210349"/>
              <a:gd name="connsiteX3" fmla="*/ 0 w 3894423"/>
              <a:gd name="connsiteY3" fmla="*/ 2210349 h 22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4423" h="2210349">
                <a:moveTo>
                  <a:pt x="0" y="0"/>
                </a:moveTo>
                <a:lnTo>
                  <a:pt x="3894423" y="0"/>
                </a:lnTo>
                <a:lnTo>
                  <a:pt x="3894423" y="2210349"/>
                </a:lnTo>
                <a:lnTo>
                  <a:pt x="0" y="2210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aseline="0">
                <a:solidFill>
                  <a:schemeClr val="bg1"/>
                </a:solidFill>
                <a:latin typeface="Source Sans Pro" panose="020B0503030403020204"/>
                <a:cs typeface="Source Sans Pro" panose="020B0503030403020204"/>
              </a:defRPr>
            </a:lvl1pPr>
          </a:lstStyle>
          <a:p>
            <a:r>
              <a:rPr lang="en-US" dirty="0"/>
              <a:t>Drop Image Here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133947" y="3767495"/>
            <a:ext cx="1238677" cy="1657761"/>
          </a:xfrm>
          <a:custGeom>
            <a:avLst/>
            <a:gdLst>
              <a:gd name="connsiteX0" fmla="*/ 0 w 1238677"/>
              <a:gd name="connsiteY0" fmla="*/ 0 h 1657761"/>
              <a:gd name="connsiteX1" fmla="*/ 1238677 w 1238677"/>
              <a:gd name="connsiteY1" fmla="*/ 0 h 1657761"/>
              <a:gd name="connsiteX2" fmla="*/ 1238677 w 1238677"/>
              <a:gd name="connsiteY2" fmla="*/ 1657761 h 1657761"/>
              <a:gd name="connsiteX3" fmla="*/ 0 w 1238677"/>
              <a:gd name="connsiteY3" fmla="*/ 1657761 h 165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677" h="1657761">
                <a:moveTo>
                  <a:pt x="0" y="0"/>
                </a:moveTo>
                <a:lnTo>
                  <a:pt x="1238677" y="0"/>
                </a:lnTo>
                <a:lnTo>
                  <a:pt x="1238677" y="1657761"/>
                </a:lnTo>
                <a:lnTo>
                  <a:pt x="0" y="16577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aseline="0">
                <a:solidFill>
                  <a:schemeClr val="bg1"/>
                </a:solidFill>
                <a:latin typeface="Source Sans Pro" panose="020B0503030403020204"/>
                <a:cs typeface="Source Sans Pro" panose="020B0503030403020204"/>
              </a:defRPr>
            </a:lvl1pPr>
          </a:lstStyle>
          <a:p>
            <a:r>
              <a:rPr lang="en-US" dirty="0"/>
              <a:t>Drop Image Here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2309201" y="4349726"/>
            <a:ext cx="606160" cy="1078826"/>
          </a:xfrm>
          <a:custGeom>
            <a:avLst/>
            <a:gdLst>
              <a:gd name="connsiteX0" fmla="*/ 0 w 606160"/>
              <a:gd name="connsiteY0" fmla="*/ 0 h 1078826"/>
              <a:gd name="connsiteX1" fmla="*/ 606160 w 606160"/>
              <a:gd name="connsiteY1" fmla="*/ 0 h 1078826"/>
              <a:gd name="connsiteX2" fmla="*/ 606160 w 606160"/>
              <a:gd name="connsiteY2" fmla="*/ 1078826 h 1078826"/>
              <a:gd name="connsiteX3" fmla="*/ 0 w 606160"/>
              <a:gd name="connsiteY3" fmla="*/ 1078826 h 107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160" h="1078826">
                <a:moveTo>
                  <a:pt x="0" y="0"/>
                </a:moveTo>
                <a:lnTo>
                  <a:pt x="606160" y="0"/>
                </a:lnTo>
                <a:lnTo>
                  <a:pt x="606160" y="1078826"/>
                </a:lnTo>
                <a:lnTo>
                  <a:pt x="0" y="10788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aseline="0">
                <a:solidFill>
                  <a:schemeClr val="bg1"/>
                </a:solidFill>
                <a:latin typeface="Source Sans Pro" panose="020B0503030403020204"/>
                <a:cs typeface="Source Sans Pro" panose="020B0503030403020204"/>
              </a:defRPr>
            </a:lvl1pPr>
          </a:lstStyle>
          <a:p>
            <a:r>
              <a:rPr lang="en-US" dirty="0"/>
              <a:t>Drop Image Here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7722325" y="3543986"/>
            <a:ext cx="2874853" cy="1807053"/>
          </a:xfrm>
          <a:custGeom>
            <a:avLst/>
            <a:gdLst>
              <a:gd name="connsiteX0" fmla="*/ 0 w 2874853"/>
              <a:gd name="connsiteY0" fmla="*/ 0 h 1807053"/>
              <a:gd name="connsiteX1" fmla="*/ 2874853 w 2874853"/>
              <a:gd name="connsiteY1" fmla="*/ 0 h 1807053"/>
              <a:gd name="connsiteX2" fmla="*/ 2874853 w 2874853"/>
              <a:gd name="connsiteY2" fmla="*/ 1807053 h 1807053"/>
              <a:gd name="connsiteX3" fmla="*/ 0 w 2874853"/>
              <a:gd name="connsiteY3" fmla="*/ 1807053 h 180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853" h="1807053">
                <a:moveTo>
                  <a:pt x="0" y="0"/>
                </a:moveTo>
                <a:lnTo>
                  <a:pt x="2874853" y="0"/>
                </a:lnTo>
                <a:lnTo>
                  <a:pt x="2874853" y="1807053"/>
                </a:lnTo>
                <a:lnTo>
                  <a:pt x="0" y="18070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aseline="0">
                <a:solidFill>
                  <a:schemeClr val="bg1"/>
                </a:solidFill>
                <a:latin typeface="Source Sans Pro" panose="020B0503030403020204"/>
                <a:cs typeface="Source Sans Pro" panose="020B0503030403020204"/>
              </a:defRPr>
            </a:lvl1pPr>
          </a:lstStyle>
          <a:p>
            <a:r>
              <a:rPr lang="en-US" dirty="0"/>
              <a:t>Drop Image Here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59269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1044232" y="2016342"/>
            <a:ext cx="1935186" cy="1933341"/>
          </a:xfrm>
          <a:custGeom>
            <a:avLst/>
            <a:gdLst>
              <a:gd name="connsiteX0" fmla="*/ 0 w 1935186"/>
              <a:gd name="connsiteY0" fmla="*/ 0 h 1933341"/>
              <a:gd name="connsiteX1" fmla="*/ 1935186 w 1935186"/>
              <a:gd name="connsiteY1" fmla="*/ 0 h 1933341"/>
              <a:gd name="connsiteX2" fmla="*/ 1935186 w 1935186"/>
              <a:gd name="connsiteY2" fmla="*/ 1933341 h 1933341"/>
              <a:gd name="connsiteX3" fmla="*/ 0 w 1935186"/>
              <a:gd name="connsiteY3" fmla="*/ 1933341 h 193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186" h="1933341">
                <a:moveTo>
                  <a:pt x="0" y="0"/>
                </a:moveTo>
                <a:lnTo>
                  <a:pt x="1935186" y="0"/>
                </a:lnTo>
                <a:lnTo>
                  <a:pt x="1935186" y="1933341"/>
                </a:lnTo>
                <a:lnTo>
                  <a:pt x="0" y="19333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044232" y="4212759"/>
            <a:ext cx="1935186" cy="1933341"/>
          </a:xfrm>
          <a:custGeom>
            <a:avLst/>
            <a:gdLst>
              <a:gd name="connsiteX0" fmla="*/ 0 w 1935186"/>
              <a:gd name="connsiteY0" fmla="*/ 0 h 1933341"/>
              <a:gd name="connsiteX1" fmla="*/ 1935186 w 1935186"/>
              <a:gd name="connsiteY1" fmla="*/ 0 h 1933341"/>
              <a:gd name="connsiteX2" fmla="*/ 1935186 w 1935186"/>
              <a:gd name="connsiteY2" fmla="*/ 1933341 h 1933341"/>
              <a:gd name="connsiteX3" fmla="*/ 0 w 1935186"/>
              <a:gd name="connsiteY3" fmla="*/ 1933341 h 193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186" h="1933341">
                <a:moveTo>
                  <a:pt x="0" y="0"/>
                </a:moveTo>
                <a:lnTo>
                  <a:pt x="1935186" y="0"/>
                </a:lnTo>
                <a:lnTo>
                  <a:pt x="1935186" y="1933341"/>
                </a:lnTo>
                <a:lnTo>
                  <a:pt x="0" y="19333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6215563" y="2016342"/>
            <a:ext cx="1935186" cy="1933341"/>
          </a:xfrm>
          <a:custGeom>
            <a:avLst/>
            <a:gdLst>
              <a:gd name="connsiteX0" fmla="*/ 0 w 1935186"/>
              <a:gd name="connsiteY0" fmla="*/ 0 h 1933341"/>
              <a:gd name="connsiteX1" fmla="*/ 1935186 w 1935186"/>
              <a:gd name="connsiteY1" fmla="*/ 0 h 1933341"/>
              <a:gd name="connsiteX2" fmla="*/ 1935186 w 1935186"/>
              <a:gd name="connsiteY2" fmla="*/ 1933341 h 1933341"/>
              <a:gd name="connsiteX3" fmla="*/ 0 w 1935186"/>
              <a:gd name="connsiteY3" fmla="*/ 1933341 h 193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186" h="1933341">
                <a:moveTo>
                  <a:pt x="0" y="0"/>
                </a:moveTo>
                <a:lnTo>
                  <a:pt x="1935186" y="0"/>
                </a:lnTo>
                <a:lnTo>
                  <a:pt x="1935186" y="1933341"/>
                </a:lnTo>
                <a:lnTo>
                  <a:pt x="0" y="19333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215563" y="4212759"/>
            <a:ext cx="1935186" cy="1933341"/>
          </a:xfrm>
          <a:custGeom>
            <a:avLst/>
            <a:gdLst>
              <a:gd name="connsiteX0" fmla="*/ 0 w 1935186"/>
              <a:gd name="connsiteY0" fmla="*/ 0 h 1933341"/>
              <a:gd name="connsiteX1" fmla="*/ 1935186 w 1935186"/>
              <a:gd name="connsiteY1" fmla="*/ 0 h 1933341"/>
              <a:gd name="connsiteX2" fmla="*/ 1935186 w 1935186"/>
              <a:gd name="connsiteY2" fmla="*/ 1933341 h 1933341"/>
              <a:gd name="connsiteX3" fmla="*/ 0 w 1935186"/>
              <a:gd name="connsiteY3" fmla="*/ 1933341 h 193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186" h="1933341">
                <a:moveTo>
                  <a:pt x="0" y="0"/>
                </a:moveTo>
                <a:lnTo>
                  <a:pt x="1935186" y="0"/>
                </a:lnTo>
                <a:lnTo>
                  <a:pt x="1935186" y="1933341"/>
                </a:lnTo>
                <a:lnTo>
                  <a:pt x="0" y="19333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4487453" y="4161859"/>
            <a:ext cx="3217092" cy="2116421"/>
          </a:xfrm>
          <a:custGeom>
            <a:avLst/>
            <a:gdLst>
              <a:gd name="connsiteX0" fmla="*/ 0 w 3217092"/>
              <a:gd name="connsiteY0" fmla="*/ 0 h 2116421"/>
              <a:gd name="connsiteX1" fmla="*/ 3217092 w 3217092"/>
              <a:gd name="connsiteY1" fmla="*/ 0 h 2116421"/>
              <a:gd name="connsiteX2" fmla="*/ 3217092 w 3217092"/>
              <a:gd name="connsiteY2" fmla="*/ 2116421 h 2116421"/>
              <a:gd name="connsiteX3" fmla="*/ 0 w 3217092"/>
              <a:gd name="connsiteY3" fmla="*/ 2116421 h 211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092" h="2116421">
                <a:moveTo>
                  <a:pt x="0" y="0"/>
                </a:moveTo>
                <a:lnTo>
                  <a:pt x="3217092" y="0"/>
                </a:lnTo>
                <a:lnTo>
                  <a:pt x="3217092" y="2116421"/>
                </a:lnTo>
                <a:lnTo>
                  <a:pt x="0" y="21164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D3C3-91C2-4763-B85D-681633BDCE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771D-D9B8-4F5A-B212-005A115CF333}" type="slidenum">
              <a:rPr lang="en-US" smtClean="0"/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1044239" y="1828845"/>
            <a:ext cx="3217092" cy="2116421"/>
          </a:xfrm>
          <a:custGeom>
            <a:avLst/>
            <a:gdLst>
              <a:gd name="connsiteX0" fmla="*/ 0 w 3217092"/>
              <a:gd name="connsiteY0" fmla="*/ 0 h 2116421"/>
              <a:gd name="connsiteX1" fmla="*/ 3217092 w 3217092"/>
              <a:gd name="connsiteY1" fmla="*/ 0 h 2116421"/>
              <a:gd name="connsiteX2" fmla="*/ 3217092 w 3217092"/>
              <a:gd name="connsiteY2" fmla="*/ 2116421 h 2116421"/>
              <a:gd name="connsiteX3" fmla="*/ 0 w 3217092"/>
              <a:gd name="connsiteY3" fmla="*/ 2116421 h 211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092" h="2116421">
                <a:moveTo>
                  <a:pt x="0" y="0"/>
                </a:moveTo>
                <a:lnTo>
                  <a:pt x="3217092" y="0"/>
                </a:lnTo>
                <a:lnTo>
                  <a:pt x="3217092" y="2116421"/>
                </a:lnTo>
                <a:lnTo>
                  <a:pt x="0" y="21164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4487452" y="1828845"/>
            <a:ext cx="3217092" cy="2116421"/>
          </a:xfrm>
          <a:custGeom>
            <a:avLst/>
            <a:gdLst>
              <a:gd name="connsiteX0" fmla="*/ 0 w 3217092"/>
              <a:gd name="connsiteY0" fmla="*/ 0 h 2116421"/>
              <a:gd name="connsiteX1" fmla="*/ 3217092 w 3217092"/>
              <a:gd name="connsiteY1" fmla="*/ 0 h 2116421"/>
              <a:gd name="connsiteX2" fmla="*/ 3217092 w 3217092"/>
              <a:gd name="connsiteY2" fmla="*/ 2116421 h 2116421"/>
              <a:gd name="connsiteX3" fmla="*/ 0 w 3217092"/>
              <a:gd name="connsiteY3" fmla="*/ 2116421 h 211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092" h="2116421">
                <a:moveTo>
                  <a:pt x="0" y="0"/>
                </a:moveTo>
                <a:lnTo>
                  <a:pt x="3217092" y="0"/>
                </a:lnTo>
                <a:lnTo>
                  <a:pt x="3217092" y="2116421"/>
                </a:lnTo>
                <a:lnTo>
                  <a:pt x="0" y="21164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5"/>
          </p:nvPr>
        </p:nvSpPr>
        <p:spPr>
          <a:xfrm>
            <a:off x="7930668" y="1828845"/>
            <a:ext cx="3217092" cy="2116421"/>
          </a:xfrm>
          <a:custGeom>
            <a:avLst/>
            <a:gdLst>
              <a:gd name="connsiteX0" fmla="*/ 0 w 3217092"/>
              <a:gd name="connsiteY0" fmla="*/ 0 h 2116421"/>
              <a:gd name="connsiteX1" fmla="*/ 3217092 w 3217092"/>
              <a:gd name="connsiteY1" fmla="*/ 0 h 2116421"/>
              <a:gd name="connsiteX2" fmla="*/ 3217092 w 3217092"/>
              <a:gd name="connsiteY2" fmla="*/ 2116421 h 2116421"/>
              <a:gd name="connsiteX3" fmla="*/ 0 w 3217092"/>
              <a:gd name="connsiteY3" fmla="*/ 2116421 h 211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092" h="2116421">
                <a:moveTo>
                  <a:pt x="0" y="0"/>
                </a:moveTo>
                <a:lnTo>
                  <a:pt x="3217092" y="0"/>
                </a:lnTo>
                <a:lnTo>
                  <a:pt x="3217092" y="2116421"/>
                </a:lnTo>
                <a:lnTo>
                  <a:pt x="0" y="21164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6"/>
          </p:nvPr>
        </p:nvSpPr>
        <p:spPr>
          <a:xfrm>
            <a:off x="7930667" y="4161859"/>
            <a:ext cx="3217092" cy="2116421"/>
          </a:xfrm>
          <a:custGeom>
            <a:avLst/>
            <a:gdLst>
              <a:gd name="connsiteX0" fmla="*/ 0 w 3217092"/>
              <a:gd name="connsiteY0" fmla="*/ 0 h 2116421"/>
              <a:gd name="connsiteX1" fmla="*/ 3217092 w 3217092"/>
              <a:gd name="connsiteY1" fmla="*/ 0 h 2116421"/>
              <a:gd name="connsiteX2" fmla="*/ 3217092 w 3217092"/>
              <a:gd name="connsiteY2" fmla="*/ 2116421 h 2116421"/>
              <a:gd name="connsiteX3" fmla="*/ 0 w 3217092"/>
              <a:gd name="connsiteY3" fmla="*/ 2116421 h 211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092" h="2116421">
                <a:moveTo>
                  <a:pt x="0" y="0"/>
                </a:moveTo>
                <a:lnTo>
                  <a:pt x="3217092" y="0"/>
                </a:lnTo>
                <a:lnTo>
                  <a:pt x="3217092" y="2116421"/>
                </a:lnTo>
                <a:lnTo>
                  <a:pt x="0" y="21164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8"/>
          </p:nvPr>
        </p:nvSpPr>
        <p:spPr>
          <a:xfrm>
            <a:off x="1044238" y="4161859"/>
            <a:ext cx="3217092" cy="2116421"/>
          </a:xfrm>
          <a:custGeom>
            <a:avLst/>
            <a:gdLst>
              <a:gd name="connsiteX0" fmla="*/ 0 w 3217092"/>
              <a:gd name="connsiteY0" fmla="*/ 0 h 2116421"/>
              <a:gd name="connsiteX1" fmla="*/ 3217092 w 3217092"/>
              <a:gd name="connsiteY1" fmla="*/ 0 h 2116421"/>
              <a:gd name="connsiteX2" fmla="*/ 3217092 w 3217092"/>
              <a:gd name="connsiteY2" fmla="*/ 2116421 h 2116421"/>
              <a:gd name="connsiteX3" fmla="*/ 0 w 3217092"/>
              <a:gd name="connsiteY3" fmla="*/ 2116421 h 211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092" h="2116421">
                <a:moveTo>
                  <a:pt x="0" y="0"/>
                </a:moveTo>
                <a:lnTo>
                  <a:pt x="3217092" y="0"/>
                </a:lnTo>
                <a:lnTo>
                  <a:pt x="3217092" y="2116421"/>
                </a:lnTo>
                <a:lnTo>
                  <a:pt x="0" y="21164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19"/>
          </p:nvPr>
        </p:nvSpPr>
        <p:spPr>
          <a:xfrm>
            <a:off x="6231560" y="4167794"/>
            <a:ext cx="2513575" cy="1858978"/>
          </a:xfrm>
          <a:custGeom>
            <a:avLst/>
            <a:gdLst>
              <a:gd name="connsiteX0" fmla="*/ 0 w 2513575"/>
              <a:gd name="connsiteY0" fmla="*/ 0 h 1858978"/>
              <a:gd name="connsiteX1" fmla="*/ 2513575 w 2513575"/>
              <a:gd name="connsiteY1" fmla="*/ 0 h 1858978"/>
              <a:gd name="connsiteX2" fmla="*/ 2513575 w 2513575"/>
              <a:gd name="connsiteY2" fmla="*/ 1858978 h 1858978"/>
              <a:gd name="connsiteX3" fmla="*/ 0 w 2513575"/>
              <a:gd name="connsiteY3" fmla="*/ 1858978 h 18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575" h="1858978">
                <a:moveTo>
                  <a:pt x="0" y="0"/>
                </a:moveTo>
                <a:lnTo>
                  <a:pt x="2513575" y="0"/>
                </a:lnTo>
                <a:lnTo>
                  <a:pt x="2513575" y="1858978"/>
                </a:lnTo>
                <a:lnTo>
                  <a:pt x="0" y="18589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BC00-0A92-4CAB-BD27-63859EB4A9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525-EB96-4C37-8D21-74EA31DC3903}" type="slidenum">
              <a:rPr lang="en-US" smtClean="0"/>
            </a:fld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446862" y="2040679"/>
            <a:ext cx="2513575" cy="1858978"/>
          </a:xfrm>
          <a:custGeom>
            <a:avLst/>
            <a:gdLst>
              <a:gd name="connsiteX0" fmla="*/ 0 w 2513575"/>
              <a:gd name="connsiteY0" fmla="*/ 0 h 1858978"/>
              <a:gd name="connsiteX1" fmla="*/ 2513575 w 2513575"/>
              <a:gd name="connsiteY1" fmla="*/ 0 h 1858978"/>
              <a:gd name="connsiteX2" fmla="*/ 2513575 w 2513575"/>
              <a:gd name="connsiteY2" fmla="*/ 1858978 h 1858978"/>
              <a:gd name="connsiteX3" fmla="*/ 0 w 2513575"/>
              <a:gd name="connsiteY3" fmla="*/ 1858978 h 18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575" h="1858978">
                <a:moveTo>
                  <a:pt x="0" y="0"/>
                </a:moveTo>
                <a:lnTo>
                  <a:pt x="2513575" y="0"/>
                </a:lnTo>
                <a:lnTo>
                  <a:pt x="2513575" y="1858978"/>
                </a:lnTo>
                <a:lnTo>
                  <a:pt x="0" y="18589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62163" y="2040679"/>
            <a:ext cx="2513575" cy="1858978"/>
          </a:xfrm>
          <a:custGeom>
            <a:avLst/>
            <a:gdLst>
              <a:gd name="connsiteX0" fmla="*/ 0 w 2513575"/>
              <a:gd name="connsiteY0" fmla="*/ 0 h 1858978"/>
              <a:gd name="connsiteX1" fmla="*/ 2513575 w 2513575"/>
              <a:gd name="connsiteY1" fmla="*/ 0 h 1858978"/>
              <a:gd name="connsiteX2" fmla="*/ 2513575 w 2513575"/>
              <a:gd name="connsiteY2" fmla="*/ 1858978 h 1858978"/>
              <a:gd name="connsiteX3" fmla="*/ 0 w 2513575"/>
              <a:gd name="connsiteY3" fmla="*/ 1858978 h 18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575" h="1858978">
                <a:moveTo>
                  <a:pt x="0" y="0"/>
                </a:moveTo>
                <a:lnTo>
                  <a:pt x="2513575" y="0"/>
                </a:lnTo>
                <a:lnTo>
                  <a:pt x="2513575" y="1858978"/>
                </a:lnTo>
                <a:lnTo>
                  <a:pt x="0" y="18589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231561" y="2040679"/>
            <a:ext cx="2513575" cy="1858978"/>
          </a:xfrm>
          <a:custGeom>
            <a:avLst/>
            <a:gdLst>
              <a:gd name="connsiteX0" fmla="*/ 0 w 2513575"/>
              <a:gd name="connsiteY0" fmla="*/ 0 h 1858978"/>
              <a:gd name="connsiteX1" fmla="*/ 2513575 w 2513575"/>
              <a:gd name="connsiteY1" fmla="*/ 0 h 1858978"/>
              <a:gd name="connsiteX2" fmla="*/ 2513575 w 2513575"/>
              <a:gd name="connsiteY2" fmla="*/ 1858978 h 1858978"/>
              <a:gd name="connsiteX3" fmla="*/ 0 w 2513575"/>
              <a:gd name="connsiteY3" fmla="*/ 1858978 h 18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575" h="1858978">
                <a:moveTo>
                  <a:pt x="0" y="0"/>
                </a:moveTo>
                <a:lnTo>
                  <a:pt x="2513575" y="0"/>
                </a:lnTo>
                <a:lnTo>
                  <a:pt x="2513575" y="1858978"/>
                </a:lnTo>
                <a:lnTo>
                  <a:pt x="0" y="18589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9016261" y="2040679"/>
            <a:ext cx="2513575" cy="1858978"/>
          </a:xfrm>
          <a:custGeom>
            <a:avLst/>
            <a:gdLst>
              <a:gd name="connsiteX0" fmla="*/ 0 w 2513575"/>
              <a:gd name="connsiteY0" fmla="*/ 0 h 1858978"/>
              <a:gd name="connsiteX1" fmla="*/ 2513575 w 2513575"/>
              <a:gd name="connsiteY1" fmla="*/ 0 h 1858978"/>
              <a:gd name="connsiteX2" fmla="*/ 2513575 w 2513575"/>
              <a:gd name="connsiteY2" fmla="*/ 1858978 h 1858978"/>
              <a:gd name="connsiteX3" fmla="*/ 0 w 2513575"/>
              <a:gd name="connsiteY3" fmla="*/ 1858978 h 18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575" h="1858978">
                <a:moveTo>
                  <a:pt x="0" y="0"/>
                </a:moveTo>
                <a:lnTo>
                  <a:pt x="2513575" y="0"/>
                </a:lnTo>
                <a:lnTo>
                  <a:pt x="2513575" y="1858978"/>
                </a:lnTo>
                <a:lnTo>
                  <a:pt x="0" y="18589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3446860" y="4167794"/>
            <a:ext cx="2513575" cy="1858978"/>
          </a:xfrm>
          <a:custGeom>
            <a:avLst/>
            <a:gdLst>
              <a:gd name="connsiteX0" fmla="*/ 0 w 2513575"/>
              <a:gd name="connsiteY0" fmla="*/ 0 h 1858978"/>
              <a:gd name="connsiteX1" fmla="*/ 2513575 w 2513575"/>
              <a:gd name="connsiteY1" fmla="*/ 0 h 1858978"/>
              <a:gd name="connsiteX2" fmla="*/ 2513575 w 2513575"/>
              <a:gd name="connsiteY2" fmla="*/ 1858978 h 1858978"/>
              <a:gd name="connsiteX3" fmla="*/ 0 w 2513575"/>
              <a:gd name="connsiteY3" fmla="*/ 1858978 h 18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575" h="1858978">
                <a:moveTo>
                  <a:pt x="0" y="0"/>
                </a:moveTo>
                <a:lnTo>
                  <a:pt x="2513575" y="0"/>
                </a:lnTo>
                <a:lnTo>
                  <a:pt x="2513575" y="1858978"/>
                </a:lnTo>
                <a:lnTo>
                  <a:pt x="0" y="18589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662160" y="4167794"/>
            <a:ext cx="2513575" cy="1858978"/>
          </a:xfrm>
          <a:custGeom>
            <a:avLst/>
            <a:gdLst>
              <a:gd name="connsiteX0" fmla="*/ 0 w 2513575"/>
              <a:gd name="connsiteY0" fmla="*/ 0 h 1858978"/>
              <a:gd name="connsiteX1" fmla="*/ 2513575 w 2513575"/>
              <a:gd name="connsiteY1" fmla="*/ 0 h 1858978"/>
              <a:gd name="connsiteX2" fmla="*/ 2513575 w 2513575"/>
              <a:gd name="connsiteY2" fmla="*/ 1858978 h 1858978"/>
              <a:gd name="connsiteX3" fmla="*/ 0 w 2513575"/>
              <a:gd name="connsiteY3" fmla="*/ 1858978 h 18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575" h="1858978">
                <a:moveTo>
                  <a:pt x="0" y="0"/>
                </a:moveTo>
                <a:lnTo>
                  <a:pt x="2513575" y="0"/>
                </a:lnTo>
                <a:lnTo>
                  <a:pt x="2513575" y="1858978"/>
                </a:lnTo>
                <a:lnTo>
                  <a:pt x="0" y="18589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0"/>
          </p:nvPr>
        </p:nvSpPr>
        <p:spPr>
          <a:xfrm>
            <a:off x="9016260" y="4167794"/>
            <a:ext cx="2513575" cy="1858978"/>
          </a:xfrm>
          <a:custGeom>
            <a:avLst/>
            <a:gdLst>
              <a:gd name="connsiteX0" fmla="*/ 0 w 2513575"/>
              <a:gd name="connsiteY0" fmla="*/ 0 h 1858978"/>
              <a:gd name="connsiteX1" fmla="*/ 2513575 w 2513575"/>
              <a:gd name="connsiteY1" fmla="*/ 0 h 1858978"/>
              <a:gd name="connsiteX2" fmla="*/ 2513575 w 2513575"/>
              <a:gd name="connsiteY2" fmla="*/ 1858978 h 1858978"/>
              <a:gd name="connsiteX3" fmla="*/ 0 w 2513575"/>
              <a:gd name="connsiteY3" fmla="*/ 1858978 h 18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575" h="1858978">
                <a:moveTo>
                  <a:pt x="0" y="0"/>
                </a:moveTo>
                <a:lnTo>
                  <a:pt x="2513575" y="0"/>
                </a:lnTo>
                <a:lnTo>
                  <a:pt x="2513575" y="1858978"/>
                </a:lnTo>
                <a:lnTo>
                  <a:pt x="0" y="18589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41764" y="849242"/>
            <a:ext cx="10508477" cy="5159517"/>
          </a:xfrm>
          <a:custGeom>
            <a:avLst/>
            <a:gdLst>
              <a:gd name="connsiteX0" fmla="*/ 0 w 10508477"/>
              <a:gd name="connsiteY0" fmla="*/ 0 h 5159517"/>
              <a:gd name="connsiteX1" fmla="*/ 10508477 w 10508477"/>
              <a:gd name="connsiteY1" fmla="*/ 0 h 5159517"/>
              <a:gd name="connsiteX2" fmla="*/ 10508477 w 10508477"/>
              <a:gd name="connsiteY2" fmla="*/ 5159517 h 5159517"/>
              <a:gd name="connsiteX3" fmla="*/ 0 w 10508477"/>
              <a:gd name="connsiteY3" fmla="*/ 5159517 h 515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8477" h="5159517">
                <a:moveTo>
                  <a:pt x="0" y="0"/>
                </a:moveTo>
                <a:lnTo>
                  <a:pt x="10508477" y="0"/>
                </a:lnTo>
                <a:lnTo>
                  <a:pt x="10508477" y="5159517"/>
                </a:lnTo>
                <a:lnTo>
                  <a:pt x="0" y="5159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214306" y="1250099"/>
            <a:ext cx="1763387" cy="1763384"/>
          </a:xfrm>
          <a:custGeom>
            <a:avLst/>
            <a:gdLst>
              <a:gd name="connsiteX0" fmla="*/ 881692 w 1763387"/>
              <a:gd name="connsiteY0" fmla="*/ 0 h 1763384"/>
              <a:gd name="connsiteX1" fmla="*/ 1265180 w 1763387"/>
              <a:gd name="connsiteY1" fmla="*/ 158846 h 1763384"/>
              <a:gd name="connsiteX2" fmla="*/ 1604540 w 1763387"/>
              <a:gd name="connsiteY2" fmla="*/ 498205 h 1763384"/>
              <a:gd name="connsiteX3" fmla="*/ 1604540 w 1763387"/>
              <a:gd name="connsiteY3" fmla="*/ 1265182 h 1763384"/>
              <a:gd name="connsiteX4" fmla="*/ 1265183 w 1763387"/>
              <a:gd name="connsiteY4" fmla="*/ 1604539 h 1763384"/>
              <a:gd name="connsiteX5" fmla="*/ 498207 w 1763387"/>
              <a:gd name="connsiteY5" fmla="*/ 1604539 h 1763384"/>
              <a:gd name="connsiteX6" fmla="*/ 158847 w 1763387"/>
              <a:gd name="connsiteY6" fmla="*/ 1265179 h 1763384"/>
              <a:gd name="connsiteX7" fmla="*/ 158847 w 1763387"/>
              <a:gd name="connsiteY7" fmla="*/ 498203 h 1763384"/>
              <a:gd name="connsiteX8" fmla="*/ 498204 w 1763387"/>
              <a:gd name="connsiteY8" fmla="*/ 158846 h 1763384"/>
              <a:gd name="connsiteX9" fmla="*/ 881692 w 1763387"/>
              <a:gd name="connsiteY9" fmla="*/ 0 h 176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3387" h="1763384">
                <a:moveTo>
                  <a:pt x="881692" y="0"/>
                </a:moveTo>
                <a:cubicBezTo>
                  <a:pt x="1020487" y="0"/>
                  <a:pt x="1159283" y="52948"/>
                  <a:pt x="1265180" y="158846"/>
                </a:cubicBezTo>
                <a:lnTo>
                  <a:pt x="1604540" y="498205"/>
                </a:lnTo>
                <a:cubicBezTo>
                  <a:pt x="1816336" y="710001"/>
                  <a:pt x="1816336" y="1053387"/>
                  <a:pt x="1604540" y="1265182"/>
                </a:cubicBezTo>
                <a:lnTo>
                  <a:pt x="1265183" y="1604539"/>
                </a:lnTo>
                <a:cubicBezTo>
                  <a:pt x="1053389" y="1816333"/>
                  <a:pt x="710001" y="1816333"/>
                  <a:pt x="498207" y="1604539"/>
                </a:cubicBezTo>
                <a:lnTo>
                  <a:pt x="158847" y="1265179"/>
                </a:lnTo>
                <a:cubicBezTo>
                  <a:pt x="-52948" y="1053385"/>
                  <a:pt x="-52948" y="709998"/>
                  <a:pt x="158847" y="498203"/>
                </a:cubicBezTo>
                <a:lnTo>
                  <a:pt x="498204" y="158846"/>
                </a:lnTo>
                <a:cubicBezTo>
                  <a:pt x="604102" y="52948"/>
                  <a:pt x="742896" y="0"/>
                  <a:pt x="8816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01738" y="936568"/>
            <a:ext cx="2388524" cy="2388524"/>
          </a:xfrm>
          <a:custGeom>
            <a:avLst/>
            <a:gdLst>
              <a:gd name="connsiteX0" fmla="*/ 1194262 w 2388524"/>
              <a:gd name="connsiteY0" fmla="*/ 0 h 2388524"/>
              <a:gd name="connsiteX1" fmla="*/ 2388524 w 2388524"/>
              <a:gd name="connsiteY1" fmla="*/ 1194262 h 2388524"/>
              <a:gd name="connsiteX2" fmla="*/ 1194262 w 2388524"/>
              <a:gd name="connsiteY2" fmla="*/ 2388524 h 2388524"/>
              <a:gd name="connsiteX3" fmla="*/ 0 w 2388524"/>
              <a:gd name="connsiteY3" fmla="*/ 1194262 h 2388524"/>
              <a:gd name="connsiteX4" fmla="*/ 1194262 w 2388524"/>
              <a:gd name="connsiteY4" fmla="*/ 0 h 238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24" h="2388524">
                <a:moveTo>
                  <a:pt x="1194262" y="0"/>
                </a:moveTo>
                <a:cubicBezTo>
                  <a:pt x="1853835" y="0"/>
                  <a:pt x="2388524" y="534689"/>
                  <a:pt x="2388524" y="1194262"/>
                </a:cubicBezTo>
                <a:cubicBezTo>
                  <a:pt x="2388524" y="1853835"/>
                  <a:pt x="1853835" y="2388524"/>
                  <a:pt x="1194262" y="2388524"/>
                </a:cubicBezTo>
                <a:cubicBezTo>
                  <a:pt x="534689" y="2388524"/>
                  <a:pt x="0" y="1853835"/>
                  <a:pt x="0" y="1194262"/>
                </a:cubicBezTo>
                <a:cubicBezTo>
                  <a:pt x="0" y="534689"/>
                  <a:pt x="534689" y="0"/>
                  <a:pt x="11942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216931" y="2109398"/>
            <a:ext cx="5758138" cy="918449"/>
          </a:xfrm>
          <a:custGeom>
            <a:avLst/>
            <a:gdLst>
              <a:gd name="connsiteX0" fmla="*/ 4333256 w 5758138"/>
              <a:gd name="connsiteY0" fmla="*/ 222962 h 918449"/>
              <a:gd name="connsiteX1" fmla="*/ 4333256 w 5758138"/>
              <a:gd name="connsiteY1" fmla="*/ 415519 h 918449"/>
              <a:gd name="connsiteX2" fmla="*/ 4489075 w 5758138"/>
              <a:gd name="connsiteY2" fmla="*/ 415519 h 918449"/>
              <a:gd name="connsiteX3" fmla="*/ 4531514 w 5758138"/>
              <a:gd name="connsiteY3" fmla="*/ 390182 h 918449"/>
              <a:gd name="connsiteX4" fmla="*/ 4551149 w 5758138"/>
              <a:gd name="connsiteY4" fmla="*/ 319240 h 918449"/>
              <a:gd name="connsiteX5" fmla="*/ 4528347 w 5758138"/>
              <a:gd name="connsiteY5" fmla="*/ 247665 h 918449"/>
              <a:gd name="connsiteX6" fmla="*/ 4482741 w 5758138"/>
              <a:gd name="connsiteY6" fmla="*/ 222962 h 918449"/>
              <a:gd name="connsiteX7" fmla="*/ 3483225 w 5758138"/>
              <a:gd name="connsiteY7" fmla="*/ 221695 h 918449"/>
              <a:gd name="connsiteX8" fmla="*/ 3391381 w 5758138"/>
              <a:gd name="connsiteY8" fmla="*/ 241964 h 918449"/>
              <a:gd name="connsiteX9" fmla="*/ 3327406 w 5758138"/>
              <a:gd name="connsiteY9" fmla="*/ 295804 h 918449"/>
              <a:gd name="connsiteX10" fmla="*/ 3290035 w 5758138"/>
              <a:gd name="connsiteY10" fmla="*/ 371813 h 918449"/>
              <a:gd name="connsiteX11" fmla="*/ 3278000 w 5758138"/>
              <a:gd name="connsiteY11" fmla="*/ 458591 h 918449"/>
              <a:gd name="connsiteX12" fmla="*/ 3290668 w 5758138"/>
              <a:gd name="connsiteY12" fmla="*/ 546635 h 918449"/>
              <a:gd name="connsiteX13" fmla="*/ 3328673 w 5758138"/>
              <a:gd name="connsiteY13" fmla="*/ 622011 h 918449"/>
              <a:gd name="connsiteX14" fmla="*/ 3392647 w 5758138"/>
              <a:gd name="connsiteY14" fmla="*/ 675218 h 918449"/>
              <a:gd name="connsiteX15" fmla="*/ 3484492 w 5758138"/>
              <a:gd name="connsiteY15" fmla="*/ 695487 h 918449"/>
              <a:gd name="connsiteX16" fmla="*/ 3576970 w 5758138"/>
              <a:gd name="connsiteY16" fmla="*/ 674585 h 918449"/>
              <a:gd name="connsiteX17" fmla="*/ 3640945 w 5758138"/>
              <a:gd name="connsiteY17" fmla="*/ 620111 h 918449"/>
              <a:gd name="connsiteX18" fmla="*/ 3677683 w 5758138"/>
              <a:gd name="connsiteY18" fmla="*/ 543468 h 918449"/>
              <a:gd name="connsiteX19" fmla="*/ 3689718 w 5758138"/>
              <a:gd name="connsiteY19" fmla="*/ 456057 h 918449"/>
              <a:gd name="connsiteX20" fmla="*/ 3677050 w 5758138"/>
              <a:gd name="connsiteY20" fmla="*/ 368013 h 918449"/>
              <a:gd name="connsiteX21" fmla="*/ 3638411 w 5758138"/>
              <a:gd name="connsiteY21" fmla="*/ 293270 h 918449"/>
              <a:gd name="connsiteX22" fmla="*/ 3573803 w 5758138"/>
              <a:gd name="connsiteY22" fmla="*/ 241330 h 918449"/>
              <a:gd name="connsiteX23" fmla="*/ 3483225 w 5758138"/>
              <a:gd name="connsiteY23" fmla="*/ 221695 h 918449"/>
              <a:gd name="connsiteX24" fmla="*/ 4896697 w 5758138"/>
              <a:gd name="connsiteY24" fmla="*/ 7601 h 918449"/>
              <a:gd name="connsiteX25" fmla="*/ 5163997 w 5758138"/>
              <a:gd name="connsiteY25" fmla="*/ 7601 h 918449"/>
              <a:gd name="connsiteX26" fmla="*/ 5324884 w 5758138"/>
              <a:gd name="connsiteY26" fmla="*/ 396517 h 918449"/>
              <a:gd name="connsiteX27" fmla="*/ 5489572 w 5758138"/>
              <a:gd name="connsiteY27" fmla="*/ 7601 h 918449"/>
              <a:gd name="connsiteX28" fmla="*/ 5758138 w 5758138"/>
              <a:gd name="connsiteY28" fmla="*/ 7601 h 918449"/>
              <a:gd name="connsiteX29" fmla="*/ 5447766 w 5758138"/>
              <a:gd name="connsiteY29" fmla="*/ 609343 h 918449"/>
              <a:gd name="connsiteX30" fmla="*/ 5447766 w 5758138"/>
              <a:gd name="connsiteY30" fmla="*/ 907047 h 918449"/>
              <a:gd name="connsiteX31" fmla="*/ 5202002 w 5758138"/>
              <a:gd name="connsiteY31" fmla="*/ 907047 h 918449"/>
              <a:gd name="connsiteX32" fmla="*/ 5202002 w 5758138"/>
              <a:gd name="connsiteY32" fmla="*/ 606809 h 918449"/>
              <a:gd name="connsiteX33" fmla="*/ 4086225 w 5758138"/>
              <a:gd name="connsiteY33" fmla="*/ 7601 h 918449"/>
              <a:gd name="connsiteX34" fmla="*/ 4499210 w 5758138"/>
              <a:gd name="connsiteY34" fmla="*/ 7601 h 918449"/>
              <a:gd name="connsiteX35" fmla="*/ 4620825 w 5758138"/>
              <a:gd name="connsiteY35" fmla="*/ 34838 h 918449"/>
              <a:gd name="connsiteX36" fmla="*/ 4716470 w 5758138"/>
              <a:gd name="connsiteY36" fmla="*/ 105780 h 918449"/>
              <a:gd name="connsiteX37" fmla="*/ 4779178 w 5758138"/>
              <a:gd name="connsiteY37" fmla="*/ 205859 h 918449"/>
              <a:gd name="connsiteX38" fmla="*/ 4801981 w 5758138"/>
              <a:gd name="connsiteY38" fmla="*/ 319240 h 918449"/>
              <a:gd name="connsiteX39" fmla="*/ 4767776 w 5758138"/>
              <a:gd name="connsiteY39" fmla="*/ 465559 h 918449"/>
              <a:gd name="connsiteX40" fmla="*/ 4672765 w 5758138"/>
              <a:gd name="connsiteY40" fmla="*/ 576406 h 918449"/>
              <a:gd name="connsiteX41" fmla="*/ 4862788 w 5758138"/>
              <a:gd name="connsiteY41" fmla="*/ 907047 h 918449"/>
              <a:gd name="connsiteX42" fmla="*/ 4584087 w 5758138"/>
              <a:gd name="connsiteY42" fmla="*/ 907047 h 918449"/>
              <a:gd name="connsiteX43" fmla="*/ 4425734 w 5758138"/>
              <a:gd name="connsiteY43" fmla="*/ 630879 h 918449"/>
              <a:gd name="connsiteX44" fmla="*/ 4333256 w 5758138"/>
              <a:gd name="connsiteY44" fmla="*/ 630879 h 918449"/>
              <a:gd name="connsiteX45" fmla="*/ 4333256 w 5758138"/>
              <a:gd name="connsiteY45" fmla="*/ 907047 h 918449"/>
              <a:gd name="connsiteX46" fmla="*/ 4086225 w 5758138"/>
              <a:gd name="connsiteY46" fmla="*/ 907047 h 918449"/>
              <a:gd name="connsiteX47" fmla="*/ 2183291 w 5758138"/>
              <a:gd name="connsiteY47" fmla="*/ 7601 h 918449"/>
              <a:gd name="connsiteX48" fmla="*/ 2948453 w 5758138"/>
              <a:gd name="connsiteY48" fmla="*/ 7601 h 918449"/>
              <a:gd name="connsiteX49" fmla="*/ 2948453 w 5758138"/>
              <a:gd name="connsiteY49" fmla="*/ 222962 h 918449"/>
              <a:gd name="connsiteX50" fmla="*/ 2690021 w 5758138"/>
              <a:gd name="connsiteY50" fmla="*/ 222962 h 918449"/>
              <a:gd name="connsiteX51" fmla="*/ 2690021 w 5758138"/>
              <a:gd name="connsiteY51" fmla="*/ 907047 h 918449"/>
              <a:gd name="connsiteX52" fmla="*/ 2442990 w 5758138"/>
              <a:gd name="connsiteY52" fmla="*/ 907047 h 918449"/>
              <a:gd name="connsiteX53" fmla="*/ 2442990 w 5758138"/>
              <a:gd name="connsiteY53" fmla="*/ 222962 h 918449"/>
              <a:gd name="connsiteX54" fmla="*/ 2183291 w 5758138"/>
              <a:gd name="connsiteY54" fmla="*/ 222962 h 918449"/>
              <a:gd name="connsiteX55" fmla="*/ 990600 w 5758138"/>
              <a:gd name="connsiteY55" fmla="*/ 7601 h 918449"/>
              <a:gd name="connsiteX56" fmla="*/ 1237631 w 5758138"/>
              <a:gd name="connsiteY56" fmla="*/ 7601 h 918449"/>
              <a:gd name="connsiteX57" fmla="*/ 1237631 w 5758138"/>
              <a:gd name="connsiteY57" fmla="*/ 907047 h 918449"/>
              <a:gd name="connsiteX58" fmla="*/ 990600 w 5758138"/>
              <a:gd name="connsiteY58" fmla="*/ 907047 h 918449"/>
              <a:gd name="connsiteX59" fmla="*/ 0 w 5758138"/>
              <a:gd name="connsiteY59" fmla="*/ 7601 h 918449"/>
              <a:gd name="connsiteX60" fmla="*/ 247031 w 5758138"/>
              <a:gd name="connsiteY60" fmla="*/ 7601 h 918449"/>
              <a:gd name="connsiteX61" fmla="*/ 247031 w 5758138"/>
              <a:gd name="connsiteY61" fmla="*/ 339509 h 918449"/>
              <a:gd name="connsiteX62" fmla="*/ 548535 w 5758138"/>
              <a:gd name="connsiteY62" fmla="*/ 339509 h 918449"/>
              <a:gd name="connsiteX63" fmla="*/ 548535 w 5758138"/>
              <a:gd name="connsiteY63" fmla="*/ 7601 h 918449"/>
              <a:gd name="connsiteX64" fmla="*/ 795566 w 5758138"/>
              <a:gd name="connsiteY64" fmla="*/ 7601 h 918449"/>
              <a:gd name="connsiteX65" fmla="*/ 795566 w 5758138"/>
              <a:gd name="connsiteY65" fmla="*/ 907047 h 918449"/>
              <a:gd name="connsiteX66" fmla="*/ 548535 w 5758138"/>
              <a:gd name="connsiteY66" fmla="*/ 907047 h 918449"/>
              <a:gd name="connsiteX67" fmla="*/ 548535 w 5758138"/>
              <a:gd name="connsiteY67" fmla="*/ 554870 h 918449"/>
              <a:gd name="connsiteX68" fmla="*/ 247031 w 5758138"/>
              <a:gd name="connsiteY68" fmla="*/ 554870 h 918449"/>
              <a:gd name="connsiteX69" fmla="*/ 247031 w 5758138"/>
              <a:gd name="connsiteY69" fmla="*/ 907047 h 918449"/>
              <a:gd name="connsiteX70" fmla="*/ 0 w 5758138"/>
              <a:gd name="connsiteY70" fmla="*/ 907047 h 918449"/>
              <a:gd name="connsiteX71" fmla="*/ 3487026 w 5758138"/>
              <a:gd name="connsiteY71" fmla="*/ 2534 h 918449"/>
              <a:gd name="connsiteX72" fmla="*/ 3673249 w 5758138"/>
              <a:gd name="connsiteY72" fmla="*/ 41806 h 918449"/>
              <a:gd name="connsiteX73" fmla="*/ 3816401 w 5758138"/>
              <a:gd name="connsiteY73" fmla="*/ 145685 h 918449"/>
              <a:gd name="connsiteX74" fmla="*/ 3908246 w 5758138"/>
              <a:gd name="connsiteY74" fmla="*/ 292637 h 918449"/>
              <a:gd name="connsiteX75" fmla="*/ 3940549 w 5758138"/>
              <a:gd name="connsiteY75" fmla="*/ 461125 h 918449"/>
              <a:gd name="connsiteX76" fmla="*/ 3906345 w 5758138"/>
              <a:gd name="connsiteY76" fmla="*/ 631513 h 918449"/>
              <a:gd name="connsiteX77" fmla="*/ 3811333 w 5758138"/>
              <a:gd name="connsiteY77" fmla="*/ 775931 h 918449"/>
              <a:gd name="connsiteX78" fmla="*/ 3666282 w 5758138"/>
              <a:gd name="connsiteY78" fmla="*/ 876643 h 918449"/>
              <a:gd name="connsiteX79" fmla="*/ 3481959 w 5758138"/>
              <a:gd name="connsiteY79" fmla="*/ 914648 h 918449"/>
              <a:gd name="connsiteX80" fmla="*/ 3295735 w 5758138"/>
              <a:gd name="connsiteY80" fmla="*/ 875376 h 918449"/>
              <a:gd name="connsiteX81" fmla="*/ 3152584 w 5758138"/>
              <a:gd name="connsiteY81" fmla="*/ 772130 h 918449"/>
              <a:gd name="connsiteX82" fmla="*/ 3060106 w 5758138"/>
              <a:gd name="connsiteY82" fmla="*/ 625812 h 918449"/>
              <a:gd name="connsiteX83" fmla="*/ 3027168 w 5758138"/>
              <a:gd name="connsiteY83" fmla="*/ 456057 h 918449"/>
              <a:gd name="connsiteX84" fmla="*/ 3061373 w 5758138"/>
              <a:gd name="connsiteY84" fmla="*/ 285036 h 918449"/>
              <a:gd name="connsiteX85" fmla="*/ 3157018 w 5758138"/>
              <a:gd name="connsiteY85" fmla="*/ 139984 h 918449"/>
              <a:gd name="connsiteX86" fmla="*/ 3302703 w 5758138"/>
              <a:gd name="connsiteY86" fmla="*/ 39905 h 918449"/>
              <a:gd name="connsiteX87" fmla="*/ 3487026 w 5758138"/>
              <a:gd name="connsiteY87" fmla="*/ 2534 h 918449"/>
              <a:gd name="connsiteX88" fmla="*/ 1742922 w 5758138"/>
              <a:gd name="connsiteY88" fmla="*/ 0 h 918449"/>
              <a:gd name="connsiteX89" fmla="*/ 1839201 w 5758138"/>
              <a:gd name="connsiteY89" fmla="*/ 9502 h 918449"/>
              <a:gd name="connsiteX90" fmla="*/ 1929779 w 5758138"/>
              <a:gd name="connsiteY90" fmla="*/ 33571 h 918449"/>
              <a:gd name="connsiteX91" fmla="*/ 2011489 w 5758138"/>
              <a:gd name="connsiteY91" fmla="*/ 65242 h 918449"/>
              <a:gd name="connsiteX92" fmla="*/ 2079898 w 5758138"/>
              <a:gd name="connsiteY92" fmla="*/ 97546 h 918449"/>
              <a:gd name="connsiteX93" fmla="*/ 1973484 w 5758138"/>
              <a:gd name="connsiteY93" fmla="*/ 301505 h 918449"/>
              <a:gd name="connsiteX94" fmla="*/ 1894941 w 5758138"/>
              <a:gd name="connsiteY94" fmla="*/ 260966 h 918449"/>
              <a:gd name="connsiteX95" fmla="*/ 1818298 w 5758138"/>
              <a:gd name="connsiteY95" fmla="*/ 232463 h 918449"/>
              <a:gd name="connsiteX96" fmla="*/ 1735321 w 5758138"/>
              <a:gd name="connsiteY96" fmla="*/ 219161 h 918449"/>
              <a:gd name="connsiteX97" fmla="*/ 1682748 w 5758138"/>
              <a:gd name="connsiteY97" fmla="*/ 229296 h 918449"/>
              <a:gd name="connsiteX98" fmla="*/ 1663112 w 5758138"/>
              <a:gd name="connsiteY98" fmla="*/ 263500 h 918449"/>
              <a:gd name="connsiteX99" fmla="*/ 1674513 w 5758138"/>
              <a:gd name="connsiteY99" fmla="*/ 292637 h 918449"/>
              <a:gd name="connsiteX100" fmla="*/ 1707451 w 5758138"/>
              <a:gd name="connsiteY100" fmla="*/ 313539 h 918449"/>
              <a:gd name="connsiteX101" fmla="*/ 1760024 w 5758138"/>
              <a:gd name="connsiteY101" fmla="*/ 331908 h 918449"/>
              <a:gd name="connsiteX102" fmla="*/ 1830333 w 5758138"/>
              <a:gd name="connsiteY102" fmla="*/ 353445 h 918449"/>
              <a:gd name="connsiteX103" fmla="*/ 1942447 w 5758138"/>
              <a:gd name="connsiteY103" fmla="*/ 395250 h 918449"/>
              <a:gd name="connsiteX104" fmla="*/ 2027958 w 5758138"/>
              <a:gd name="connsiteY104" fmla="*/ 449090 h 918449"/>
              <a:gd name="connsiteX105" fmla="*/ 2082431 w 5758138"/>
              <a:gd name="connsiteY105" fmla="*/ 524466 h 918449"/>
              <a:gd name="connsiteX106" fmla="*/ 2101434 w 5758138"/>
              <a:gd name="connsiteY106" fmla="*/ 632146 h 918449"/>
              <a:gd name="connsiteX107" fmla="*/ 2071663 w 5758138"/>
              <a:gd name="connsiteY107" fmla="*/ 768330 h 918449"/>
              <a:gd name="connsiteX108" fmla="*/ 1993120 w 5758138"/>
              <a:gd name="connsiteY108" fmla="*/ 856374 h 918449"/>
              <a:gd name="connsiteX109" fmla="*/ 1882906 w 5758138"/>
              <a:gd name="connsiteY109" fmla="*/ 903880 h 918449"/>
              <a:gd name="connsiteX110" fmla="*/ 1759391 w 5758138"/>
              <a:gd name="connsiteY110" fmla="*/ 918449 h 918449"/>
              <a:gd name="connsiteX111" fmla="*/ 1658045 w 5758138"/>
              <a:gd name="connsiteY111" fmla="*/ 910848 h 918449"/>
              <a:gd name="connsiteX112" fmla="*/ 1554799 w 5758138"/>
              <a:gd name="connsiteY112" fmla="*/ 889312 h 918449"/>
              <a:gd name="connsiteX113" fmla="*/ 1455986 w 5758138"/>
              <a:gd name="connsiteY113" fmla="*/ 856374 h 918449"/>
              <a:gd name="connsiteX114" fmla="*/ 1367942 w 5758138"/>
              <a:gd name="connsiteY114" fmla="*/ 813302 h 918449"/>
              <a:gd name="connsiteX115" fmla="*/ 1474355 w 5758138"/>
              <a:gd name="connsiteY115" fmla="*/ 596675 h 918449"/>
              <a:gd name="connsiteX116" fmla="*/ 1566833 w 5758138"/>
              <a:gd name="connsiteY116" fmla="*/ 646081 h 918449"/>
              <a:gd name="connsiteX117" fmla="*/ 1658678 w 5758138"/>
              <a:gd name="connsiteY117" fmla="*/ 680285 h 918449"/>
              <a:gd name="connsiteX118" fmla="*/ 1763192 w 5758138"/>
              <a:gd name="connsiteY118" fmla="*/ 695487 h 918449"/>
              <a:gd name="connsiteX119" fmla="*/ 1819565 w 5758138"/>
              <a:gd name="connsiteY119" fmla="*/ 684719 h 918449"/>
              <a:gd name="connsiteX120" fmla="*/ 1835400 w 5758138"/>
              <a:gd name="connsiteY120" fmla="*/ 656216 h 918449"/>
              <a:gd name="connsiteX121" fmla="*/ 1819565 w 5758138"/>
              <a:gd name="connsiteY121" fmla="*/ 623912 h 918449"/>
              <a:gd name="connsiteX122" fmla="*/ 1775860 w 5758138"/>
              <a:gd name="connsiteY122" fmla="*/ 600475 h 918449"/>
              <a:gd name="connsiteX123" fmla="*/ 1711885 w 5758138"/>
              <a:gd name="connsiteY123" fmla="*/ 580206 h 918449"/>
              <a:gd name="connsiteX124" fmla="*/ 1635242 w 5758138"/>
              <a:gd name="connsiteY124" fmla="*/ 556137 h 918449"/>
              <a:gd name="connsiteX125" fmla="*/ 1532629 w 5758138"/>
              <a:gd name="connsiteY125" fmla="*/ 512431 h 918449"/>
              <a:gd name="connsiteX126" fmla="*/ 1461687 w 5758138"/>
              <a:gd name="connsiteY126" fmla="*/ 459224 h 918449"/>
              <a:gd name="connsiteX127" fmla="*/ 1420515 w 5758138"/>
              <a:gd name="connsiteY127" fmla="*/ 391449 h 918449"/>
              <a:gd name="connsiteX128" fmla="*/ 1407214 w 5758138"/>
              <a:gd name="connsiteY128" fmla="*/ 304038 h 918449"/>
              <a:gd name="connsiteX129" fmla="*/ 1434450 w 5758138"/>
              <a:gd name="connsiteY129" fmla="*/ 172289 h 918449"/>
              <a:gd name="connsiteX130" fmla="*/ 1508560 w 5758138"/>
              <a:gd name="connsiteY130" fmla="*/ 77277 h 918449"/>
              <a:gd name="connsiteX131" fmla="*/ 1615606 w 5758138"/>
              <a:gd name="connsiteY131" fmla="*/ 19636 h 918449"/>
              <a:gd name="connsiteX132" fmla="*/ 1742922 w 5758138"/>
              <a:gd name="connsiteY132" fmla="*/ 0 h 91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5758138" h="918449">
                <a:moveTo>
                  <a:pt x="4333256" y="222962"/>
                </a:moveTo>
                <a:lnTo>
                  <a:pt x="4333256" y="415519"/>
                </a:lnTo>
                <a:lnTo>
                  <a:pt x="4489075" y="415519"/>
                </a:lnTo>
                <a:cubicBezTo>
                  <a:pt x="4504277" y="415519"/>
                  <a:pt x="4518423" y="407073"/>
                  <a:pt x="4531514" y="390182"/>
                </a:cubicBezTo>
                <a:cubicBezTo>
                  <a:pt x="4544604" y="373291"/>
                  <a:pt x="4551149" y="349644"/>
                  <a:pt x="4551149" y="319240"/>
                </a:cubicBezTo>
                <a:cubicBezTo>
                  <a:pt x="4551149" y="287992"/>
                  <a:pt x="4543549" y="264133"/>
                  <a:pt x="4528347" y="247665"/>
                </a:cubicBezTo>
                <a:cubicBezTo>
                  <a:pt x="4513145" y="231196"/>
                  <a:pt x="4497943" y="222962"/>
                  <a:pt x="4482741" y="222962"/>
                </a:cubicBezTo>
                <a:close/>
                <a:moveTo>
                  <a:pt x="3483225" y="221695"/>
                </a:moveTo>
                <a:cubicBezTo>
                  <a:pt x="3447754" y="221695"/>
                  <a:pt x="3417139" y="228451"/>
                  <a:pt x="3391381" y="241964"/>
                </a:cubicBezTo>
                <a:cubicBezTo>
                  <a:pt x="3365622" y="255477"/>
                  <a:pt x="3344297" y="273423"/>
                  <a:pt x="3327406" y="295804"/>
                </a:cubicBezTo>
                <a:cubicBezTo>
                  <a:pt x="3310515" y="318185"/>
                  <a:pt x="3298058" y="343521"/>
                  <a:pt x="3290035" y="371813"/>
                </a:cubicBezTo>
                <a:cubicBezTo>
                  <a:pt x="3282011" y="400106"/>
                  <a:pt x="3278000" y="429032"/>
                  <a:pt x="3278000" y="458591"/>
                </a:cubicBezTo>
                <a:cubicBezTo>
                  <a:pt x="3278000" y="488995"/>
                  <a:pt x="3282222" y="518343"/>
                  <a:pt x="3290668" y="546635"/>
                </a:cubicBezTo>
                <a:cubicBezTo>
                  <a:pt x="3299113" y="574928"/>
                  <a:pt x="3311782" y="600053"/>
                  <a:pt x="3328673" y="622011"/>
                </a:cubicBezTo>
                <a:cubicBezTo>
                  <a:pt x="3345564" y="643970"/>
                  <a:pt x="3366889" y="661705"/>
                  <a:pt x="3392647" y="675218"/>
                </a:cubicBezTo>
                <a:cubicBezTo>
                  <a:pt x="3418406" y="688731"/>
                  <a:pt x="3449021" y="695487"/>
                  <a:pt x="3484492" y="695487"/>
                </a:cubicBezTo>
                <a:cubicBezTo>
                  <a:pt x="3519963" y="695487"/>
                  <a:pt x="3550789" y="688520"/>
                  <a:pt x="3576970" y="674585"/>
                </a:cubicBezTo>
                <a:cubicBezTo>
                  <a:pt x="3603151" y="660650"/>
                  <a:pt x="3624477" y="642492"/>
                  <a:pt x="3640945" y="620111"/>
                </a:cubicBezTo>
                <a:cubicBezTo>
                  <a:pt x="3657414" y="597731"/>
                  <a:pt x="3669660" y="572183"/>
                  <a:pt x="3677683" y="543468"/>
                </a:cubicBezTo>
                <a:cubicBezTo>
                  <a:pt x="3685706" y="514754"/>
                  <a:pt x="3689718" y="485617"/>
                  <a:pt x="3689718" y="456057"/>
                </a:cubicBezTo>
                <a:cubicBezTo>
                  <a:pt x="3689718" y="425654"/>
                  <a:pt x="3685495" y="396305"/>
                  <a:pt x="3677050" y="368013"/>
                </a:cubicBezTo>
                <a:cubicBezTo>
                  <a:pt x="3668604" y="339721"/>
                  <a:pt x="3655725" y="314806"/>
                  <a:pt x="3638411" y="293270"/>
                </a:cubicBezTo>
                <a:cubicBezTo>
                  <a:pt x="3621098" y="271734"/>
                  <a:pt x="3599562" y="254421"/>
                  <a:pt x="3573803" y="241330"/>
                </a:cubicBezTo>
                <a:cubicBezTo>
                  <a:pt x="3548044" y="228240"/>
                  <a:pt x="3517852" y="221695"/>
                  <a:pt x="3483225" y="221695"/>
                </a:cubicBezTo>
                <a:close/>
                <a:moveTo>
                  <a:pt x="4896697" y="7601"/>
                </a:moveTo>
                <a:lnTo>
                  <a:pt x="5163997" y="7601"/>
                </a:lnTo>
                <a:lnTo>
                  <a:pt x="5324884" y="396517"/>
                </a:lnTo>
                <a:lnTo>
                  <a:pt x="5489572" y="7601"/>
                </a:lnTo>
                <a:lnTo>
                  <a:pt x="5758138" y="7601"/>
                </a:lnTo>
                <a:lnTo>
                  <a:pt x="5447766" y="609343"/>
                </a:lnTo>
                <a:lnTo>
                  <a:pt x="5447766" y="907047"/>
                </a:lnTo>
                <a:lnTo>
                  <a:pt x="5202002" y="907047"/>
                </a:lnTo>
                <a:lnTo>
                  <a:pt x="5202002" y="606809"/>
                </a:lnTo>
                <a:close/>
                <a:moveTo>
                  <a:pt x="4086225" y="7601"/>
                </a:moveTo>
                <a:lnTo>
                  <a:pt x="4499210" y="7601"/>
                </a:lnTo>
                <a:cubicBezTo>
                  <a:pt x="4543126" y="7601"/>
                  <a:pt x="4583664" y="16680"/>
                  <a:pt x="4620825" y="34838"/>
                </a:cubicBezTo>
                <a:cubicBezTo>
                  <a:pt x="4657985" y="52996"/>
                  <a:pt x="4689867" y="76643"/>
                  <a:pt x="4716470" y="105780"/>
                </a:cubicBezTo>
                <a:cubicBezTo>
                  <a:pt x="4743074" y="134917"/>
                  <a:pt x="4763976" y="168277"/>
                  <a:pt x="4779178" y="205859"/>
                </a:cubicBezTo>
                <a:cubicBezTo>
                  <a:pt x="4794380" y="243442"/>
                  <a:pt x="4801981" y="281235"/>
                  <a:pt x="4801981" y="319240"/>
                </a:cubicBezTo>
                <a:cubicBezTo>
                  <a:pt x="4801981" y="371602"/>
                  <a:pt x="4790580" y="420375"/>
                  <a:pt x="4767776" y="465559"/>
                </a:cubicBezTo>
                <a:cubicBezTo>
                  <a:pt x="4744974" y="510742"/>
                  <a:pt x="4713303" y="547691"/>
                  <a:pt x="4672765" y="576406"/>
                </a:cubicBezTo>
                <a:lnTo>
                  <a:pt x="4862788" y="907047"/>
                </a:lnTo>
                <a:lnTo>
                  <a:pt x="4584087" y="907047"/>
                </a:lnTo>
                <a:lnTo>
                  <a:pt x="4425734" y="630879"/>
                </a:lnTo>
                <a:lnTo>
                  <a:pt x="4333256" y="630879"/>
                </a:lnTo>
                <a:lnTo>
                  <a:pt x="4333256" y="907047"/>
                </a:lnTo>
                <a:lnTo>
                  <a:pt x="4086225" y="907047"/>
                </a:lnTo>
                <a:close/>
                <a:moveTo>
                  <a:pt x="2183291" y="7601"/>
                </a:moveTo>
                <a:lnTo>
                  <a:pt x="2948453" y="7601"/>
                </a:lnTo>
                <a:lnTo>
                  <a:pt x="2948453" y="222962"/>
                </a:lnTo>
                <a:lnTo>
                  <a:pt x="2690021" y="222962"/>
                </a:lnTo>
                <a:lnTo>
                  <a:pt x="2690021" y="907047"/>
                </a:lnTo>
                <a:lnTo>
                  <a:pt x="2442990" y="907047"/>
                </a:lnTo>
                <a:lnTo>
                  <a:pt x="2442990" y="222962"/>
                </a:lnTo>
                <a:lnTo>
                  <a:pt x="2183291" y="222962"/>
                </a:lnTo>
                <a:close/>
                <a:moveTo>
                  <a:pt x="990600" y="7601"/>
                </a:moveTo>
                <a:lnTo>
                  <a:pt x="1237631" y="7601"/>
                </a:lnTo>
                <a:lnTo>
                  <a:pt x="1237631" y="907047"/>
                </a:lnTo>
                <a:lnTo>
                  <a:pt x="990600" y="907047"/>
                </a:lnTo>
                <a:close/>
                <a:moveTo>
                  <a:pt x="0" y="7601"/>
                </a:moveTo>
                <a:lnTo>
                  <a:pt x="247031" y="7601"/>
                </a:lnTo>
                <a:lnTo>
                  <a:pt x="247031" y="339509"/>
                </a:lnTo>
                <a:lnTo>
                  <a:pt x="548535" y="339509"/>
                </a:lnTo>
                <a:lnTo>
                  <a:pt x="548535" y="7601"/>
                </a:lnTo>
                <a:lnTo>
                  <a:pt x="795566" y="7601"/>
                </a:lnTo>
                <a:lnTo>
                  <a:pt x="795566" y="907047"/>
                </a:lnTo>
                <a:lnTo>
                  <a:pt x="548535" y="907047"/>
                </a:lnTo>
                <a:lnTo>
                  <a:pt x="548535" y="554870"/>
                </a:lnTo>
                <a:lnTo>
                  <a:pt x="247031" y="554870"/>
                </a:lnTo>
                <a:lnTo>
                  <a:pt x="247031" y="907047"/>
                </a:lnTo>
                <a:lnTo>
                  <a:pt x="0" y="907047"/>
                </a:lnTo>
                <a:close/>
                <a:moveTo>
                  <a:pt x="3487026" y="2534"/>
                </a:moveTo>
                <a:cubicBezTo>
                  <a:pt x="3555435" y="2534"/>
                  <a:pt x="3617509" y="15624"/>
                  <a:pt x="3673249" y="41806"/>
                </a:cubicBezTo>
                <a:cubicBezTo>
                  <a:pt x="3728989" y="67987"/>
                  <a:pt x="3776706" y="102613"/>
                  <a:pt x="3816401" y="145685"/>
                </a:cubicBezTo>
                <a:cubicBezTo>
                  <a:pt x="3856094" y="188757"/>
                  <a:pt x="3886709" y="237741"/>
                  <a:pt x="3908246" y="292637"/>
                </a:cubicBezTo>
                <a:cubicBezTo>
                  <a:pt x="3929781" y="347533"/>
                  <a:pt x="3940549" y="403695"/>
                  <a:pt x="3940549" y="461125"/>
                </a:cubicBezTo>
                <a:cubicBezTo>
                  <a:pt x="3940549" y="520243"/>
                  <a:pt x="3929148" y="577039"/>
                  <a:pt x="3906345" y="631513"/>
                </a:cubicBezTo>
                <a:cubicBezTo>
                  <a:pt x="3883542" y="685986"/>
                  <a:pt x="3851872" y="734125"/>
                  <a:pt x="3811333" y="775931"/>
                </a:cubicBezTo>
                <a:cubicBezTo>
                  <a:pt x="3770795" y="817736"/>
                  <a:pt x="3722444" y="851307"/>
                  <a:pt x="3666282" y="876643"/>
                </a:cubicBezTo>
                <a:cubicBezTo>
                  <a:pt x="3610119" y="901980"/>
                  <a:pt x="3548678" y="914648"/>
                  <a:pt x="3481959" y="914648"/>
                </a:cubicBezTo>
                <a:cubicBezTo>
                  <a:pt x="3413550" y="914648"/>
                  <a:pt x="3351476" y="901558"/>
                  <a:pt x="3295735" y="875376"/>
                </a:cubicBezTo>
                <a:cubicBezTo>
                  <a:pt x="3239995" y="849195"/>
                  <a:pt x="3192278" y="814780"/>
                  <a:pt x="3152584" y="772130"/>
                </a:cubicBezTo>
                <a:cubicBezTo>
                  <a:pt x="3112890" y="729480"/>
                  <a:pt x="3082064" y="680708"/>
                  <a:pt x="3060106" y="625812"/>
                </a:cubicBezTo>
                <a:cubicBezTo>
                  <a:pt x="3038147" y="570916"/>
                  <a:pt x="3027168" y="514331"/>
                  <a:pt x="3027168" y="456057"/>
                </a:cubicBezTo>
                <a:cubicBezTo>
                  <a:pt x="3027168" y="396939"/>
                  <a:pt x="3038570" y="339932"/>
                  <a:pt x="3061373" y="285036"/>
                </a:cubicBezTo>
                <a:cubicBezTo>
                  <a:pt x="3084175" y="230140"/>
                  <a:pt x="3116057" y="181790"/>
                  <a:pt x="3157018" y="139984"/>
                </a:cubicBezTo>
                <a:cubicBezTo>
                  <a:pt x="3197978" y="98179"/>
                  <a:pt x="3246540" y="64820"/>
                  <a:pt x="3302703" y="39905"/>
                </a:cubicBezTo>
                <a:cubicBezTo>
                  <a:pt x="3358865" y="14991"/>
                  <a:pt x="3420306" y="2534"/>
                  <a:pt x="3487026" y="2534"/>
                </a:cubicBezTo>
                <a:close/>
                <a:moveTo>
                  <a:pt x="1742922" y="0"/>
                </a:moveTo>
                <a:cubicBezTo>
                  <a:pt x="1775860" y="0"/>
                  <a:pt x="1807952" y="3167"/>
                  <a:pt x="1839201" y="9502"/>
                </a:cubicBezTo>
                <a:cubicBezTo>
                  <a:pt x="1870449" y="15836"/>
                  <a:pt x="1900642" y="23859"/>
                  <a:pt x="1929779" y="33571"/>
                </a:cubicBezTo>
                <a:cubicBezTo>
                  <a:pt x="1958916" y="43284"/>
                  <a:pt x="1986153" y="53840"/>
                  <a:pt x="2011489" y="65242"/>
                </a:cubicBezTo>
                <a:cubicBezTo>
                  <a:pt x="2036825" y="76643"/>
                  <a:pt x="2059628" y="87411"/>
                  <a:pt x="2079898" y="97546"/>
                </a:cubicBezTo>
                <a:lnTo>
                  <a:pt x="1973484" y="301505"/>
                </a:lnTo>
                <a:cubicBezTo>
                  <a:pt x="1948148" y="286303"/>
                  <a:pt x="1921967" y="272790"/>
                  <a:pt x="1894941" y="260966"/>
                </a:cubicBezTo>
                <a:cubicBezTo>
                  <a:pt x="1872138" y="250832"/>
                  <a:pt x="1846590" y="241330"/>
                  <a:pt x="1818298" y="232463"/>
                </a:cubicBezTo>
                <a:cubicBezTo>
                  <a:pt x="1790006" y="223595"/>
                  <a:pt x="1762347" y="219161"/>
                  <a:pt x="1735321" y="219161"/>
                </a:cubicBezTo>
                <a:cubicBezTo>
                  <a:pt x="1713363" y="219161"/>
                  <a:pt x="1695838" y="222539"/>
                  <a:pt x="1682748" y="229296"/>
                </a:cubicBezTo>
                <a:cubicBezTo>
                  <a:pt x="1669657" y="236052"/>
                  <a:pt x="1663112" y="247453"/>
                  <a:pt x="1663112" y="263500"/>
                </a:cubicBezTo>
                <a:cubicBezTo>
                  <a:pt x="1663112" y="275324"/>
                  <a:pt x="1666913" y="285036"/>
                  <a:pt x="1674513" y="292637"/>
                </a:cubicBezTo>
                <a:cubicBezTo>
                  <a:pt x="1682114" y="300238"/>
                  <a:pt x="1693094" y="307205"/>
                  <a:pt x="1707451" y="313539"/>
                </a:cubicBezTo>
                <a:cubicBezTo>
                  <a:pt x="1721808" y="319874"/>
                  <a:pt x="1739333" y="325997"/>
                  <a:pt x="1760024" y="331908"/>
                </a:cubicBezTo>
                <a:cubicBezTo>
                  <a:pt x="1780716" y="337820"/>
                  <a:pt x="1804152" y="344999"/>
                  <a:pt x="1830333" y="353445"/>
                </a:cubicBezTo>
                <a:cubicBezTo>
                  <a:pt x="1871716" y="366113"/>
                  <a:pt x="1909087" y="380048"/>
                  <a:pt x="1942447" y="395250"/>
                </a:cubicBezTo>
                <a:cubicBezTo>
                  <a:pt x="1975807" y="410452"/>
                  <a:pt x="2004310" y="428398"/>
                  <a:pt x="2027958" y="449090"/>
                </a:cubicBezTo>
                <a:cubicBezTo>
                  <a:pt x="2051605" y="469781"/>
                  <a:pt x="2069763" y="494907"/>
                  <a:pt x="2082431" y="524466"/>
                </a:cubicBezTo>
                <a:cubicBezTo>
                  <a:pt x="2095099" y="554025"/>
                  <a:pt x="2101434" y="589919"/>
                  <a:pt x="2101434" y="632146"/>
                </a:cubicBezTo>
                <a:cubicBezTo>
                  <a:pt x="2101434" y="686197"/>
                  <a:pt x="2091510" y="731592"/>
                  <a:pt x="2071663" y="768330"/>
                </a:cubicBezTo>
                <a:cubicBezTo>
                  <a:pt x="2051816" y="805068"/>
                  <a:pt x="2025635" y="834416"/>
                  <a:pt x="1993120" y="856374"/>
                </a:cubicBezTo>
                <a:cubicBezTo>
                  <a:pt x="1960605" y="878332"/>
                  <a:pt x="1923867" y="894168"/>
                  <a:pt x="1882906" y="903880"/>
                </a:cubicBezTo>
                <a:cubicBezTo>
                  <a:pt x="1841945" y="913592"/>
                  <a:pt x="1800774" y="918449"/>
                  <a:pt x="1759391" y="918449"/>
                </a:cubicBezTo>
                <a:cubicBezTo>
                  <a:pt x="1726453" y="918449"/>
                  <a:pt x="1692671" y="915915"/>
                  <a:pt x="1658045" y="910848"/>
                </a:cubicBezTo>
                <a:cubicBezTo>
                  <a:pt x="1623418" y="905780"/>
                  <a:pt x="1589003" y="898602"/>
                  <a:pt x="1554799" y="889312"/>
                </a:cubicBezTo>
                <a:cubicBezTo>
                  <a:pt x="1520594" y="880021"/>
                  <a:pt x="1487657" y="869042"/>
                  <a:pt x="1455986" y="856374"/>
                </a:cubicBezTo>
                <a:cubicBezTo>
                  <a:pt x="1424316" y="843706"/>
                  <a:pt x="1394967" y="829348"/>
                  <a:pt x="1367942" y="813302"/>
                </a:cubicBezTo>
                <a:lnTo>
                  <a:pt x="1474355" y="596675"/>
                </a:lnTo>
                <a:cubicBezTo>
                  <a:pt x="1503915" y="615255"/>
                  <a:pt x="1534741" y="631724"/>
                  <a:pt x="1566833" y="646081"/>
                </a:cubicBezTo>
                <a:cubicBezTo>
                  <a:pt x="1593859" y="658749"/>
                  <a:pt x="1624474" y="670151"/>
                  <a:pt x="1658678" y="680285"/>
                </a:cubicBezTo>
                <a:cubicBezTo>
                  <a:pt x="1692882" y="690420"/>
                  <a:pt x="1727720" y="695487"/>
                  <a:pt x="1763192" y="695487"/>
                </a:cubicBezTo>
                <a:cubicBezTo>
                  <a:pt x="1790217" y="695487"/>
                  <a:pt x="1809008" y="691898"/>
                  <a:pt x="1819565" y="684719"/>
                </a:cubicBezTo>
                <a:cubicBezTo>
                  <a:pt x="1830122" y="677541"/>
                  <a:pt x="1835400" y="668039"/>
                  <a:pt x="1835400" y="656216"/>
                </a:cubicBezTo>
                <a:cubicBezTo>
                  <a:pt x="1835400" y="643547"/>
                  <a:pt x="1830122" y="632779"/>
                  <a:pt x="1819565" y="623912"/>
                </a:cubicBezTo>
                <a:cubicBezTo>
                  <a:pt x="1809008" y="615044"/>
                  <a:pt x="1794440" y="607232"/>
                  <a:pt x="1775860" y="600475"/>
                </a:cubicBezTo>
                <a:cubicBezTo>
                  <a:pt x="1757279" y="593719"/>
                  <a:pt x="1735955" y="586963"/>
                  <a:pt x="1711885" y="580206"/>
                </a:cubicBezTo>
                <a:cubicBezTo>
                  <a:pt x="1687815" y="573450"/>
                  <a:pt x="1662267" y="565427"/>
                  <a:pt x="1635242" y="556137"/>
                </a:cubicBezTo>
                <a:cubicBezTo>
                  <a:pt x="1595548" y="542624"/>
                  <a:pt x="1561344" y="528055"/>
                  <a:pt x="1532629" y="512431"/>
                </a:cubicBezTo>
                <a:cubicBezTo>
                  <a:pt x="1503915" y="496807"/>
                  <a:pt x="1480267" y="479071"/>
                  <a:pt x="1461687" y="459224"/>
                </a:cubicBezTo>
                <a:cubicBezTo>
                  <a:pt x="1443107" y="439377"/>
                  <a:pt x="1429383" y="416786"/>
                  <a:pt x="1420515" y="391449"/>
                </a:cubicBezTo>
                <a:cubicBezTo>
                  <a:pt x="1411647" y="366113"/>
                  <a:pt x="1407214" y="336976"/>
                  <a:pt x="1407214" y="304038"/>
                </a:cubicBezTo>
                <a:cubicBezTo>
                  <a:pt x="1407214" y="254210"/>
                  <a:pt x="1416292" y="210293"/>
                  <a:pt x="1434450" y="172289"/>
                </a:cubicBezTo>
                <a:cubicBezTo>
                  <a:pt x="1452608" y="134284"/>
                  <a:pt x="1477311" y="102613"/>
                  <a:pt x="1508560" y="77277"/>
                </a:cubicBezTo>
                <a:cubicBezTo>
                  <a:pt x="1539808" y="51940"/>
                  <a:pt x="1575490" y="32727"/>
                  <a:pt x="1615606" y="19636"/>
                </a:cubicBezTo>
                <a:cubicBezTo>
                  <a:pt x="1655722" y="6546"/>
                  <a:pt x="1698161" y="0"/>
                  <a:pt x="174292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3908121"/>
          </a:xfrm>
          <a:custGeom>
            <a:avLst/>
            <a:gdLst>
              <a:gd name="connsiteX0" fmla="*/ 0 w 12192000"/>
              <a:gd name="connsiteY0" fmla="*/ 0 h 3908121"/>
              <a:gd name="connsiteX1" fmla="*/ 12192000 w 12192000"/>
              <a:gd name="connsiteY1" fmla="*/ 0 h 3908121"/>
              <a:gd name="connsiteX2" fmla="*/ 12192000 w 12192000"/>
              <a:gd name="connsiteY2" fmla="*/ 3908121 h 3908121"/>
              <a:gd name="connsiteX3" fmla="*/ 0 w 12192000"/>
              <a:gd name="connsiteY3" fmla="*/ 3908121 h 39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08121">
                <a:moveTo>
                  <a:pt x="0" y="0"/>
                </a:moveTo>
                <a:lnTo>
                  <a:pt x="12192000" y="0"/>
                </a:lnTo>
                <a:lnTo>
                  <a:pt x="12192000" y="3908121"/>
                </a:lnTo>
                <a:lnTo>
                  <a:pt x="0" y="39081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3409887"/>
          </a:xfrm>
          <a:custGeom>
            <a:avLst/>
            <a:gdLst>
              <a:gd name="connsiteX0" fmla="*/ 0 w 12192000"/>
              <a:gd name="connsiteY0" fmla="*/ 0 h 3908121"/>
              <a:gd name="connsiteX1" fmla="*/ 12192000 w 12192000"/>
              <a:gd name="connsiteY1" fmla="*/ 0 h 3908121"/>
              <a:gd name="connsiteX2" fmla="*/ 12192000 w 12192000"/>
              <a:gd name="connsiteY2" fmla="*/ 3908121 h 3908121"/>
              <a:gd name="connsiteX3" fmla="*/ 0 w 12192000"/>
              <a:gd name="connsiteY3" fmla="*/ 3908121 h 39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08121">
                <a:moveTo>
                  <a:pt x="0" y="0"/>
                </a:moveTo>
                <a:lnTo>
                  <a:pt x="12192000" y="0"/>
                </a:lnTo>
                <a:lnTo>
                  <a:pt x="12192000" y="3908121"/>
                </a:lnTo>
                <a:lnTo>
                  <a:pt x="0" y="39081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2965269"/>
          </a:xfrm>
          <a:custGeom>
            <a:avLst/>
            <a:gdLst>
              <a:gd name="connsiteX0" fmla="*/ 0 w 12192000"/>
              <a:gd name="connsiteY0" fmla="*/ 0 h 3908121"/>
              <a:gd name="connsiteX1" fmla="*/ 12192000 w 12192000"/>
              <a:gd name="connsiteY1" fmla="*/ 0 h 3908121"/>
              <a:gd name="connsiteX2" fmla="*/ 12192000 w 12192000"/>
              <a:gd name="connsiteY2" fmla="*/ 3908121 h 3908121"/>
              <a:gd name="connsiteX3" fmla="*/ 0 w 12192000"/>
              <a:gd name="connsiteY3" fmla="*/ 3908121 h 39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08121">
                <a:moveTo>
                  <a:pt x="0" y="0"/>
                </a:moveTo>
                <a:lnTo>
                  <a:pt x="12192000" y="0"/>
                </a:lnTo>
                <a:lnTo>
                  <a:pt x="12192000" y="3908121"/>
                </a:lnTo>
                <a:lnTo>
                  <a:pt x="0" y="39081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334666" y="3211407"/>
            <a:ext cx="1504372" cy="1504372"/>
          </a:xfrm>
          <a:custGeom>
            <a:avLst/>
            <a:gdLst>
              <a:gd name="connsiteX0" fmla="*/ 752186 w 1504372"/>
              <a:gd name="connsiteY0" fmla="*/ 0 h 1504372"/>
              <a:gd name="connsiteX1" fmla="*/ 1504372 w 1504372"/>
              <a:gd name="connsiteY1" fmla="*/ 752186 h 1504372"/>
              <a:gd name="connsiteX2" fmla="*/ 752186 w 1504372"/>
              <a:gd name="connsiteY2" fmla="*/ 1504372 h 1504372"/>
              <a:gd name="connsiteX3" fmla="*/ 0 w 1504372"/>
              <a:gd name="connsiteY3" fmla="*/ 752186 h 1504372"/>
              <a:gd name="connsiteX4" fmla="*/ 752186 w 1504372"/>
              <a:gd name="connsiteY4" fmla="*/ 0 h 15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372" h="1504372">
                <a:moveTo>
                  <a:pt x="752186" y="0"/>
                </a:moveTo>
                <a:cubicBezTo>
                  <a:pt x="1167607" y="0"/>
                  <a:pt x="1504372" y="336765"/>
                  <a:pt x="1504372" y="752186"/>
                </a:cubicBezTo>
                <a:cubicBezTo>
                  <a:pt x="1504372" y="1167607"/>
                  <a:pt x="1167607" y="1504372"/>
                  <a:pt x="752186" y="1504372"/>
                </a:cubicBezTo>
                <a:cubicBezTo>
                  <a:pt x="336766" y="1504372"/>
                  <a:pt x="0" y="1167607"/>
                  <a:pt x="0" y="752186"/>
                </a:cubicBezTo>
                <a:cubicBezTo>
                  <a:pt x="0" y="336765"/>
                  <a:pt x="336766" y="0"/>
                  <a:pt x="7521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62842" y="1326138"/>
            <a:ext cx="2478442" cy="2478442"/>
          </a:xfrm>
          <a:custGeom>
            <a:avLst/>
            <a:gdLst>
              <a:gd name="connsiteX0" fmla="*/ 1239221 w 2478442"/>
              <a:gd name="connsiteY0" fmla="*/ 0 h 2478442"/>
              <a:gd name="connsiteX1" fmla="*/ 2478442 w 2478442"/>
              <a:gd name="connsiteY1" fmla="*/ 1239221 h 2478442"/>
              <a:gd name="connsiteX2" fmla="*/ 1239221 w 2478442"/>
              <a:gd name="connsiteY2" fmla="*/ 2478442 h 2478442"/>
              <a:gd name="connsiteX3" fmla="*/ 0 w 2478442"/>
              <a:gd name="connsiteY3" fmla="*/ 1239221 h 2478442"/>
              <a:gd name="connsiteX4" fmla="*/ 1239221 w 2478442"/>
              <a:gd name="connsiteY4" fmla="*/ 0 h 247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8442" h="2478442">
                <a:moveTo>
                  <a:pt x="1239221" y="0"/>
                </a:moveTo>
                <a:cubicBezTo>
                  <a:pt x="1923624" y="0"/>
                  <a:pt x="2478442" y="554818"/>
                  <a:pt x="2478442" y="1239221"/>
                </a:cubicBezTo>
                <a:cubicBezTo>
                  <a:pt x="2478442" y="1923624"/>
                  <a:pt x="1923624" y="2478442"/>
                  <a:pt x="1239221" y="2478442"/>
                </a:cubicBezTo>
                <a:cubicBezTo>
                  <a:pt x="554818" y="2478442"/>
                  <a:pt x="0" y="1923624"/>
                  <a:pt x="0" y="1239221"/>
                </a:cubicBezTo>
                <a:cubicBezTo>
                  <a:pt x="0" y="554818"/>
                  <a:pt x="554818" y="0"/>
                  <a:pt x="12392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857999"/>
          </a:xfrm>
          <a:custGeom>
            <a:avLst/>
            <a:gdLst>
              <a:gd name="connsiteX0" fmla="*/ 0 w 12192000"/>
              <a:gd name="connsiteY0" fmla="*/ 0 h 3908121"/>
              <a:gd name="connsiteX1" fmla="*/ 12192000 w 12192000"/>
              <a:gd name="connsiteY1" fmla="*/ 0 h 3908121"/>
              <a:gd name="connsiteX2" fmla="*/ 12192000 w 12192000"/>
              <a:gd name="connsiteY2" fmla="*/ 3908121 h 3908121"/>
              <a:gd name="connsiteX3" fmla="*/ 0 w 12192000"/>
              <a:gd name="connsiteY3" fmla="*/ 3908121 h 39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08121">
                <a:moveTo>
                  <a:pt x="0" y="0"/>
                </a:moveTo>
                <a:lnTo>
                  <a:pt x="12192000" y="0"/>
                </a:lnTo>
                <a:lnTo>
                  <a:pt x="12192000" y="3908121"/>
                </a:lnTo>
                <a:lnTo>
                  <a:pt x="0" y="39081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8091 w 12192000"/>
              <a:gd name="connsiteY0" fmla="*/ 818091 h 6858000"/>
              <a:gd name="connsiteX1" fmla="*/ 818091 w 12192000"/>
              <a:gd name="connsiteY1" fmla="*/ 6039909 h 6858000"/>
              <a:gd name="connsiteX2" fmla="*/ 6096000 w 12192000"/>
              <a:gd name="connsiteY2" fmla="*/ 6039909 h 6858000"/>
              <a:gd name="connsiteX3" fmla="*/ 11373909 w 12192000"/>
              <a:gd name="connsiteY3" fmla="*/ 6039909 h 6858000"/>
              <a:gd name="connsiteX4" fmla="*/ 11373909 w 12192000"/>
              <a:gd name="connsiteY4" fmla="*/ 818091 h 6858000"/>
              <a:gd name="connsiteX5" fmla="*/ 6096000 w 12192000"/>
              <a:gd name="connsiteY5" fmla="*/ 818091 h 6858000"/>
              <a:gd name="connsiteX6" fmla="*/ 0 w 12192000"/>
              <a:gd name="connsiteY6" fmla="*/ 0 h 6858000"/>
              <a:gd name="connsiteX7" fmla="*/ 609600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6096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18091" y="818091"/>
                </a:moveTo>
                <a:lnTo>
                  <a:pt x="818091" y="6039909"/>
                </a:lnTo>
                <a:lnTo>
                  <a:pt x="6096000" y="6039909"/>
                </a:lnTo>
                <a:lnTo>
                  <a:pt x="11373909" y="6039909"/>
                </a:lnTo>
                <a:lnTo>
                  <a:pt x="11373909" y="818091"/>
                </a:lnTo>
                <a:lnTo>
                  <a:pt x="6096000" y="818091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545760" y="2458863"/>
            <a:ext cx="1061744" cy="1061744"/>
          </a:xfrm>
          <a:custGeom>
            <a:avLst/>
            <a:gdLst>
              <a:gd name="connsiteX0" fmla="*/ 530872 w 1061744"/>
              <a:gd name="connsiteY0" fmla="*/ 0 h 1061744"/>
              <a:gd name="connsiteX1" fmla="*/ 1061744 w 1061744"/>
              <a:gd name="connsiteY1" fmla="*/ 530872 h 1061744"/>
              <a:gd name="connsiteX2" fmla="*/ 530872 w 1061744"/>
              <a:gd name="connsiteY2" fmla="*/ 1061744 h 1061744"/>
              <a:gd name="connsiteX3" fmla="*/ 0 w 1061744"/>
              <a:gd name="connsiteY3" fmla="*/ 530872 h 1061744"/>
              <a:gd name="connsiteX4" fmla="*/ 530872 w 1061744"/>
              <a:gd name="connsiteY4" fmla="*/ 0 h 10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1744" h="1061744">
                <a:moveTo>
                  <a:pt x="530872" y="0"/>
                </a:moveTo>
                <a:cubicBezTo>
                  <a:pt x="824065" y="0"/>
                  <a:pt x="1061744" y="237679"/>
                  <a:pt x="1061744" y="530872"/>
                </a:cubicBezTo>
                <a:cubicBezTo>
                  <a:pt x="1061744" y="824065"/>
                  <a:pt x="824065" y="1061744"/>
                  <a:pt x="530872" y="1061744"/>
                </a:cubicBezTo>
                <a:cubicBezTo>
                  <a:pt x="237679" y="1061744"/>
                  <a:pt x="0" y="824065"/>
                  <a:pt x="0" y="530872"/>
                </a:cubicBezTo>
                <a:cubicBezTo>
                  <a:pt x="0" y="237679"/>
                  <a:pt x="237679" y="0"/>
                  <a:pt x="5308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9092375" y="2458862"/>
            <a:ext cx="1061744" cy="1061744"/>
          </a:xfrm>
          <a:custGeom>
            <a:avLst/>
            <a:gdLst>
              <a:gd name="connsiteX0" fmla="*/ 530872 w 1061744"/>
              <a:gd name="connsiteY0" fmla="*/ 0 h 1061744"/>
              <a:gd name="connsiteX1" fmla="*/ 1061744 w 1061744"/>
              <a:gd name="connsiteY1" fmla="*/ 530872 h 1061744"/>
              <a:gd name="connsiteX2" fmla="*/ 530872 w 1061744"/>
              <a:gd name="connsiteY2" fmla="*/ 1061744 h 1061744"/>
              <a:gd name="connsiteX3" fmla="*/ 0 w 1061744"/>
              <a:gd name="connsiteY3" fmla="*/ 530872 h 1061744"/>
              <a:gd name="connsiteX4" fmla="*/ 530872 w 1061744"/>
              <a:gd name="connsiteY4" fmla="*/ 0 h 10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1744" h="1061744">
                <a:moveTo>
                  <a:pt x="530872" y="0"/>
                </a:moveTo>
                <a:cubicBezTo>
                  <a:pt x="824065" y="0"/>
                  <a:pt x="1061744" y="237679"/>
                  <a:pt x="1061744" y="530872"/>
                </a:cubicBezTo>
                <a:cubicBezTo>
                  <a:pt x="1061744" y="824065"/>
                  <a:pt x="824065" y="1061744"/>
                  <a:pt x="530872" y="1061744"/>
                </a:cubicBezTo>
                <a:cubicBezTo>
                  <a:pt x="237679" y="1061744"/>
                  <a:pt x="0" y="824065"/>
                  <a:pt x="0" y="530872"/>
                </a:cubicBezTo>
                <a:cubicBezTo>
                  <a:pt x="0" y="237679"/>
                  <a:pt x="237679" y="0"/>
                  <a:pt x="5308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99145" y="2458864"/>
            <a:ext cx="1061744" cy="1061744"/>
          </a:xfrm>
          <a:custGeom>
            <a:avLst/>
            <a:gdLst>
              <a:gd name="connsiteX0" fmla="*/ 530872 w 1061744"/>
              <a:gd name="connsiteY0" fmla="*/ 0 h 1061744"/>
              <a:gd name="connsiteX1" fmla="*/ 1061744 w 1061744"/>
              <a:gd name="connsiteY1" fmla="*/ 530872 h 1061744"/>
              <a:gd name="connsiteX2" fmla="*/ 530872 w 1061744"/>
              <a:gd name="connsiteY2" fmla="*/ 1061744 h 1061744"/>
              <a:gd name="connsiteX3" fmla="*/ 0 w 1061744"/>
              <a:gd name="connsiteY3" fmla="*/ 530872 h 1061744"/>
              <a:gd name="connsiteX4" fmla="*/ 530872 w 1061744"/>
              <a:gd name="connsiteY4" fmla="*/ 0 h 10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1744" h="1061744">
                <a:moveTo>
                  <a:pt x="530872" y="0"/>
                </a:moveTo>
                <a:cubicBezTo>
                  <a:pt x="824065" y="0"/>
                  <a:pt x="1061744" y="237679"/>
                  <a:pt x="1061744" y="530872"/>
                </a:cubicBezTo>
                <a:cubicBezTo>
                  <a:pt x="1061744" y="824065"/>
                  <a:pt x="824065" y="1061744"/>
                  <a:pt x="530872" y="1061744"/>
                </a:cubicBezTo>
                <a:cubicBezTo>
                  <a:pt x="237679" y="1061744"/>
                  <a:pt x="0" y="824065"/>
                  <a:pt x="0" y="530872"/>
                </a:cubicBezTo>
                <a:cubicBezTo>
                  <a:pt x="0" y="237679"/>
                  <a:pt x="237679" y="0"/>
                  <a:pt x="5308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857999"/>
          </a:xfrm>
          <a:custGeom>
            <a:avLst/>
            <a:gdLst>
              <a:gd name="connsiteX0" fmla="*/ 0 w 12192000"/>
              <a:gd name="connsiteY0" fmla="*/ 0 h 3908121"/>
              <a:gd name="connsiteX1" fmla="*/ 12192000 w 12192000"/>
              <a:gd name="connsiteY1" fmla="*/ 0 h 3908121"/>
              <a:gd name="connsiteX2" fmla="*/ 12192000 w 12192000"/>
              <a:gd name="connsiteY2" fmla="*/ 3908121 h 3908121"/>
              <a:gd name="connsiteX3" fmla="*/ 0 w 12192000"/>
              <a:gd name="connsiteY3" fmla="*/ 3908121 h 39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08121">
                <a:moveTo>
                  <a:pt x="0" y="0"/>
                </a:moveTo>
                <a:lnTo>
                  <a:pt x="12192000" y="0"/>
                </a:lnTo>
                <a:lnTo>
                  <a:pt x="12192000" y="3908121"/>
                </a:lnTo>
                <a:lnTo>
                  <a:pt x="0" y="390812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456705" y="2211292"/>
            <a:ext cx="2359436" cy="2047155"/>
          </a:xfrm>
          <a:custGeom>
            <a:avLst/>
            <a:gdLst>
              <a:gd name="connsiteX0" fmla="*/ 0 w 2359436"/>
              <a:gd name="connsiteY0" fmla="*/ 0 h 2047155"/>
              <a:gd name="connsiteX1" fmla="*/ 2359436 w 2359436"/>
              <a:gd name="connsiteY1" fmla="*/ 0 h 2047155"/>
              <a:gd name="connsiteX2" fmla="*/ 2359436 w 2359436"/>
              <a:gd name="connsiteY2" fmla="*/ 1509272 h 2047155"/>
              <a:gd name="connsiteX3" fmla="*/ 0 w 2359436"/>
              <a:gd name="connsiteY3" fmla="*/ 2047155 h 20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9436" h="2047155">
                <a:moveTo>
                  <a:pt x="0" y="0"/>
                </a:moveTo>
                <a:lnTo>
                  <a:pt x="2359436" y="0"/>
                </a:lnTo>
                <a:lnTo>
                  <a:pt x="2359436" y="1509272"/>
                </a:lnTo>
                <a:lnTo>
                  <a:pt x="0" y="2047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913375" y="2211292"/>
            <a:ext cx="2359436" cy="2047155"/>
          </a:xfrm>
          <a:custGeom>
            <a:avLst/>
            <a:gdLst>
              <a:gd name="connsiteX0" fmla="*/ 0 w 2359436"/>
              <a:gd name="connsiteY0" fmla="*/ 0 h 2047155"/>
              <a:gd name="connsiteX1" fmla="*/ 2359436 w 2359436"/>
              <a:gd name="connsiteY1" fmla="*/ 0 h 2047155"/>
              <a:gd name="connsiteX2" fmla="*/ 2359436 w 2359436"/>
              <a:gd name="connsiteY2" fmla="*/ 1509272 h 2047155"/>
              <a:gd name="connsiteX3" fmla="*/ 0 w 2359436"/>
              <a:gd name="connsiteY3" fmla="*/ 2047155 h 20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9436" h="2047155">
                <a:moveTo>
                  <a:pt x="0" y="0"/>
                </a:moveTo>
                <a:lnTo>
                  <a:pt x="2359436" y="0"/>
                </a:lnTo>
                <a:lnTo>
                  <a:pt x="2359436" y="1509272"/>
                </a:lnTo>
                <a:lnTo>
                  <a:pt x="0" y="2047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8370045" y="2211292"/>
            <a:ext cx="2359436" cy="2047155"/>
          </a:xfrm>
          <a:custGeom>
            <a:avLst/>
            <a:gdLst>
              <a:gd name="connsiteX0" fmla="*/ 0 w 2359436"/>
              <a:gd name="connsiteY0" fmla="*/ 0 h 2047155"/>
              <a:gd name="connsiteX1" fmla="*/ 2359436 w 2359436"/>
              <a:gd name="connsiteY1" fmla="*/ 0 h 2047155"/>
              <a:gd name="connsiteX2" fmla="*/ 2359436 w 2359436"/>
              <a:gd name="connsiteY2" fmla="*/ 1509272 h 2047155"/>
              <a:gd name="connsiteX3" fmla="*/ 0 w 2359436"/>
              <a:gd name="connsiteY3" fmla="*/ 2047155 h 20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9436" h="2047155">
                <a:moveTo>
                  <a:pt x="0" y="0"/>
                </a:moveTo>
                <a:lnTo>
                  <a:pt x="2359436" y="0"/>
                </a:lnTo>
                <a:lnTo>
                  <a:pt x="2359436" y="1509272"/>
                </a:lnTo>
                <a:lnTo>
                  <a:pt x="0" y="2047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9071440" y="2245432"/>
            <a:ext cx="1848776" cy="1848778"/>
          </a:xfrm>
          <a:custGeom>
            <a:avLst/>
            <a:gdLst>
              <a:gd name="connsiteX0" fmla="*/ 924388 w 1848776"/>
              <a:gd name="connsiteY0" fmla="*/ 0 h 1848778"/>
              <a:gd name="connsiteX1" fmla="*/ 1848776 w 1848776"/>
              <a:gd name="connsiteY1" fmla="*/ 924389 h 1848778"/>
              <a:gd name="connsiteX2" fmla="*/ 924388 w 1848776"/>
              <a:gd name="connsiteY2" fmla="*/ 1848778 h 1848778"/>
              <a:gd name="connsiteX3" fmla="*/ 0 w 1848776"/>
              <a:gd name="connsiteY3" fmla="*/ 924389 h 1848778"/>
              <a:gd name="connsiteX4" fmla="*/ 924388 w 1848776"/>
              <a:gd name="connsiteY4" fmla="*/ 0 h 184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776" h="1848778">
                <a:moveTo>
                  <a:pt x="924388" y="0"/>
                </a:moveTo>
                <a:cubicBezTo>
                  <a:pt x="1434913" y="0"/>
                  <a:pt x="1848776" y="413863"/>
                  <a:pt x="1848776" y="924389"/>
                </a:cubicBezTo>
                <a:cubicBezTo>
                  <a:pt x="1848776" y="1434916"/>
                  <a:pt x="1434913" y="1848778"/>
                  <a:pt x="924388" y="1848778"/>
                </a:cubicBezTo>
                <a:cubicBezTo>
                  <a:pt x="413863" y="1848778"/>
                  <a:pt x="0" y="1434916"/>
                  <a:pt x="0" y="924389"/>
                </a:cubicBezTo>
                <a:cubicBezTo>
                  <a:pt x="0" y="413863"/>
                  <a:pt x="413863" y="0"/>
                  <a:pt x="9243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71783" y="2245432"/>
            <a:ext cx="1848776" cy="1848778"/>
          </a:xfrm>
          <a:custGeom>
            <a:avLst/>
            <a:gdLst>
              <a:gd name="connsiteX0" fmla="*/ 924388 w 1848776"/>
              <a:gd name="connsiteY0" fmla="*/ 0 h 1848778"/>
              <a:gd name="connsiteX1" fmla="*/ 1848776 w 1848776"/>
              <a:gd name="connsiteY1" fmla="*/ 924389 h 1848778"/>
              <a:gd name="connsiteX2" fmla="*/ 924388 w 1848776"/>
              <a:gd name="connsiteY2" fmla="*/ 1848778 h 1848778"/>
              <a:gd name="connsiteX3" fmla="*/ 0 w 1848776"/>
              <a:gd name="connsiteY3" fmla="*/ 924389 h 1848778"/>
              <a:gd name="connsiteX4" fmla="*/ 924388 w 1848776"/>
              <a:gd name="connsiteY4" fmla="*/ 0 h 184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776" h="1848778">
                <a:moveTo>
                  <a:pt x="924388" y="0"/>
                </a:moveTo>
                <a:cubicBezTo>
                  <a:pt x="1434914" y="0"/>
                  <a:pt x="1848776" y="413863"/>
                  <a:pt x="1848776" y="924389"/>
                </a:cubicBezTo>
                <a:cubicBezTo>
                  <a:pt x="1848776" y="1434916"/>
                  <a:pt x="1434914" y="1848778"/>
                  <a:pt x="924388" y="1848778"/>
                </a:cubicBezTo>
                <a:cubicBezTo>
                  <a:pt x="413863" y="1848778"/>
                  <a:pt x="0" y="1434916"/>
                  <a:pt x="0" y="924389"/>
                </a:cubicBezTo>
                <a:cubicBezTo>
                  <a:pt x="0" y="413863"/>
                  <a:pt x="413863" y="0"/>
                  <a:pt x="9243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3840307" y="2245432"/>
            <a:ext cx="1848776" cy="1848778"/>
          </a:xfrm>
          <a:custGeom>
            <a:avLst/>
            <a:gdLst>
              <a:gd name="connsiteX0" fmla="*/ 924388 w 1848776"/>
              <a:gd name="connsiteY0" fmla="*/ 0 h 1848778"/>
              <a:gd name="connsiteX1" fmla="*/ 1848776 w 1848776"/>
              <a:gd name="connsiteY1" fmla="*/ 924389 h 1848778"/>
              <a:gd name="connsiteX2" fmla="*/ 924388 w 1848776"/>
              <a:gd name="connsiteY2" fmla="*/ 1848778 h 1848778"/>
              <a:gd name="connsiteX3" fmla="*/ 0 w 1848776"/>
              <a:gd name="connsiteY3" fmla="*/ 924389 h 1848778"/>
              <a:gd name="connsiteX4" fmla="*/ 924388 w 1848776"/>
              <a:gd name="connsiteY4" fmla="*/ 0 h 184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776" h="1848778">
                <a:moveTo>
                  <a:pt x="924388" y="0"/>
                </a:moveTo>
                <a:cubicBezTo>
                  <a:pt x="1434914" y="0"/>
                  <a:pt x="1848776" y="413863"/>
                  <a:pt x="1848776" y="924389"/>
                </a:cubicBezTo>
                <a:cubicBezTo>
                  <a:pt x="1848776" y="1434916"/>
                  <a:pt x="1434914" y="1848778"/>
                  <a:pt x="924388" y="1848778"/>
                </a:cubicBezTo>
                <a:cubicBezTo>
                  <a:pt x="413863" y="1848778"/>
                  <a:pt x="0" y="1434916"/>
                  <a:pt x="0" y="924389"/>
                </a:cubicBezTo>
                <a:cubicBezTo>
                  <a:pt x="0" y="413863"/>
                  <a:pt x="413863" y="0"/>
                  <a:pt x="9243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454829" y="2245432"/>
            <a:ext cx="1848776" cy="1848778"/>
          </a:xfrm>
          <a:custGeom>
            <a:avLst/>
            <a:gdLst>
              <a:gd name="connsiteX0" fmla="*/ 924388 w 1848776"/>
              <a:gd name="connsiteY0" fmla="*/ 0 h 1848778"/>
              <a:gd name="connsiteX1" fmla="*/ 1848776 w 1848776"/>
              <a:gd name="connsiteY1" fmla="*/ 924389 h 1848778"/>
              <a:gd name="connsiteX2" fmla="*/ 924388 w 1848776"/>
              <a:gd name="connsiteY2" fmla="*/ 1848778 h 1848778"/>
              <a:gd name="connsiteX3" fmla="*/ 0 w 1848776"/>
              <a:gd name="connsiteY3" fmla="*/ 924389 h 1848778"/>
              <a:gd name="connsiteX4" fmla="*/ 924388 w 1848776"/>
              <a:gd name="connsiteY4" fmla="*/ 0 h 184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776" h="1848778">
                <a:moveTo>
                  <a:pt x="924388" y="0"/>
                </a:moveTo>
                <a:cubicBezTo>
                  <a:pt x="1434914" y="0"/>
                  <a:pt x="1848776" y="413863"/>
                  <a:pt x="1848776" y="924389"/>
                </a:cubicBezTo>
                <a:cubicBezTo>
                  <a:pt x="1848776" y="1434916"/>
                  <a:pt x="1434914" y="1848778"/>
                  <a:pt x="924388" y="1848778"/>
                </a:cubicBezTo>
                <a:cubicBezTo>
                  <a:pt x="413863" y="1848778"/>
                  <a:pt x="0" y="1434916"/>
                  <a:pt x="0" y="924389"/>
                </a:cubicBezTo>
                <a:cubicBezTo>
                  <a:pt x="0" y="413863"/>
                  <a:pt x="413863" y="0"/>
                  <a:pt x="9243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9463740" y="2279054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1075309" y="2279054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3871453" y="2279054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6667597" y="2279054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239120" y="983679"/>
            <a:ext cx="4436970" cy="4938151"/>
          </a:xfrm>
          <a:custGeom>
            <a:avLst/>
            <a:gdLst>
              <a:gd name="connsiteX0" fmla="*/ 0 w 4436970"/>
              <a:gd name="connsiteY0" fmla="*/ 0 h 4938151"/>
              <a:gd name="connsiteX1" fmla="*/ 4436970 w 4436970"/>
              <a:gd name="connsiteY1" fmla="*/ 0 h 4938151"/>
              <a:gd name="connsiteX2" fmla="*/ 4436970 w 4436970"/>
              <a:gd name="connsiteY2" fmla="*/ 4938151 h 4938151"/>
              <a:gd name="connsiteX3" fmla="*/ 0 w 4436970"/>
              <a:gd name="connsiteY3" fmla="*/ 4938151 h 4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6970" h="4938151">
                <a:moveTo>
                  <a:pt x="0" y="0"/>
                </a:moveTo>
                <a:lnTo>
                  <a:pt x="4436970" y="0"/>
                </a:lnTo>
                <a:lnTo>
                  <a:pt x="4436970" y="4938151"/>
                </a:lnTo>
                <a:lnTo>
                  <a:pt x="0" y="49381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558-E2C3-4B15-A536-508FD75808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E8F-7F13-4FD3-BBD9-EDAE10484B5B}" type="slidenum">
              <a:rPr lang="en-US" smtClean="0"/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642609" y="2787602"/>
            <a:ext cx="1491526" cy="1491526"/>
          </a:xfrm>
          <a:custGeom>
            <a:avLst/>
            <a:gdLst>
              <a:gd name="connsiteX0" fmla="*/ 745763 w 1491526"/>
              <a:gd name="connsiteY0" fmla="*/ 0 h 1491526"/>
              <a:gd name="connsiteX1" fmla="*/ 1491526 w 1491526"/>
              <a:gd name="connsiteY1" fmla="*/ 745763 h 1491526"/>
              <a:gd name="connsiteX2" fmla="*/ 745763 w 1491526"/>
              <a:gd name="connsiteY2" fmla="*/ 1491526 h 1491526"/>
              <a:gd name="connsiteX3" fmla="*/ 0 w 1491526"/>
              <a:gd name="connsiteY3" fmla="*/ 745763 h 1491526"/>
              <a:gd name="connsiteX4" fmla="*/ 745763 w 1491526"/>
              <a:gd name="connsiteY4" fmla="*/ 0 h 149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526" h="1491526">
                <a:moveTo>
                  <a:pt x="745763" y="0"/>
                </a:moveTo>
                <a:cubicBezTo>
                  <a:pt x="1157637" y="0"/>
                  <a:pt x="1491526" y="333889"/>
                  <a:pt x="1491526" y="745763"/>
                </a:cubicBezTo>
                <a:cubicBezTo>
                  <a:pt x="1491526" y="1157637"/>
                  <a:pt x="1157637" y="1491526"/>
                  <a:pt x="745763" y="1491526"/>
                </a:cubicBezTo>
                <a:cubicBezTo>
                  <a:pt x="333889" y="1491526"/>
                  <a:pt x="0" y="1157637"/>
                  <a:pt x="0" y="745763"/>
                </a:cubicBezTo>
                <a:cubicBezTo>
                  <a:pt x="0" y="333889"/>
                  <a:pt x="333889" y="0"/>
                  <a:pt x="7457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5350238" y="2787602"/>
            <a:ext cx="1491526" cy="1491526"/>
          </a:xfrm>
          <a:custGeom>
            <a:avLst/>
            <a:gdLst>
              <a:gd name="connsiteX0" fmla="*/ 745763 w 1491526"/>
              <a:gd name="connsiteY0" fmla="*/ 0 h 1491526"/>
              <a:gd name="connsiteX1" fmla="*/ 1491526 w 1491526"/>
              <a:gd name="connsiteY1" fmla="*/ 745763 h 1491526"/>
              <a:gd name="connsiteX2" fmla="*/ 745763 w 1491526"/>
              <a:gd name="connsiteY2" fmla="*/ 1491526 h 1491526"/>
              <a:gd name="connsiteX3" fmla="*/ 0 w 1491526"/>
              <a:gd name="connsiteY3" fmla="*/ 745763 h 1491526"/>
              <a:gd name="connsiteX4" fmla="*/ 745763 w 1491526"/>
              <a:gd name="connsiteY4" fmla="*/ 0 h 149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526" h="1491526">
                <a:moveTo>
                  <a:pt x="745763" y="0"/>
                </a:moveTo>
                <a:cubicBezTo>
                  <a:pt x="1157637" y="0"/>
                  <a:pt x="1491526" y="333889"/>
                  <a:pt x="1491526" y="745763"/>
                </a:cubicBezTo>
                <a:cubicBezTo>
                  <a:pt x="1491526" y="1157637"/>
                  <a:pt x="1157637" y="1491526"/>
                  <a:pt x="745763" y="1491526"/>
                </a:cubicBezTo>
                <a:cubicBezTo>
                  <a:pt x="333889" y="1491526"/>
                  <a:pt x="0" y="1157637"/>
                  <a:pt x="0" y="745763"/>
                </a:cubicBezTo>
                <a:cubicBezTo>
                  <a:pt x="0" y="333889"/>
                  <a:pt x="333889" y="0"/>
                  <a:pt x="7457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9057867" y="2787602"/>
            <a:ext cx="1491526" cy="1491526"/>
          </a:xfrm>
          <a:custGeom>
            <a:avLst/>
            <a:gdLst>
              <a:gd name="connsiteX0" fmla="*/ 745763 w 1491526"/>
              <a:gd name="connsiteY0" fmla="*/ 0 h 1491526"/>
              <a:gd name="connsiteX1" fmla="*/ 1491526 w 1491526"/>
              <a:gd name="connsiteY1" fmla="*/ 745763 h 1491526"/>
              <a:gd name="connsiteX2" fmla="*/ 745763 w 1491526"/>
              <a:gd name="connsiteY2" fmla="*/ 1491526 h 1491526"/>
              <a:gd name="connsiteX3" fmla="*/ 0 w 1491526"/>
              <a:gd name="connsiteY3" fmla="*/ 745763 h 1491526"/>
              <a:gd name="connsiteX4" fmla="*/ 745763 w 1491526"/>
              <a:gd name="connsiteY4" fmla="*/ 0 h 149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526" h="1491526">
                <a:moveTo>
                  <a:pt x="745763" y="0"/>
                </a:moveTo>
                <a:cubicBezTo>
                  <a:pt x="1157637" y="0"/>
                  <a:pt x="1491526" y="333889"/>
                  <a:pt x="1491526" y="745763"/>
                </a:cubicBezTo>
                <a:cubicBezTo>
                  <a:pt x="1491526" y="1157637"/>
                  <a:pt x="1157637" y="1491526"/>
                  <a:pt x="745763" y="1491526"/>
                </a:cubicBezTo>
                <a:cubicBezTo>
                  <a:pt x="333889" y="1491526"/>
                  <a:pt x="0" y="1157637"/>
                  <a:pt x="0" y="745763"/>
                </a:cubicBezTo>
                <a:cubicBezTo>
                  <a:pt x="0" y="333889"/>
                  <a:pt x="333889" y="0"/>
                  <a:pt x="7457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558-E2C3-4B15-A536-508FD75808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E8F-7F13-4FD3-BBD9-EDAE10484B5B}" type="slidenum">
              <a:rPr lang="en-US" smtClean="0"/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421573" y="1397433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265477" y="1397433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70995" y="1397433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6082059" y="3429000"/>
            <a:ext cx="2548688" cy="2548688"/>
          </a:xfrm>
          <a:custGeom>
            <a:avLst/>
            <a:gdLst>
              <a:gd name="connsiteX0" fmla="*/ 1274344 w 2548688"/>
              <a:gd name="connsiteY0" fmla="*/ 0 h 2548688"/>
              <a:gd name="connsiteX1" fmla="*/ 2548688 w 2548688"/>
              <a:gd name="connsiteY1" fmla="*/ 1274344 h 2548688"/>
              <a:gd name="connsiteX2" fmla="*/ 1274344 w 2548688"/>
              <a:gd name="connsiteY2" fmla="*/ 2548688 h 2548688"/>
              <a:gd name="connsiteX3" fmla="*/ 0 w 2548688"/>
              <a:gd name="connsiteY3" fmla="*/ 1274344 h 254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688" h="2548688">
                <a:moveTo>
                  <a:pt x="1274344" y="0"/>
                </a:moveTo>
                <a:lnTo>
                  <a:pt x="2548688" y="1274344"/>
                </a:lnTo>
                <a:lnTo>
                  <a:pt x="1274344" y="2548688"/>
                </a:lnTo>
                <a:lnTo>
                  <a:pt x="0" y="12743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082059" y="880312"/>
            <a:ext cx="2548688" cy="2548688"/>
          </a:xfrm>
          <a:custGeom>
            <a:avLst/>
            <a:gdLst>
              <a:gd name="connsiteX0" fmla="*/ 1274344 w 2548688"/>
              <a:gd name="connsiteY0" fmla="*/ 0 h 2548688"/>
              <a:gd name="connsiteX1" fmla="*/ 2548688 w 2548688"/>
              <a:gd name="connsiteY1" fmla="*/ 1274344 h 2548688"/>
              <a:gd name="connsiteX2" fmla="*/ 1274344 w 2548688"/>
              <a:gd name="connsiteY2" fmla="*/ 2548688 h 2548688"/>
              <a:gd name="connsiteX3" fmla="*/ 0 w 2548688"/>
              <a:gd name="connsiteY3" fmla="*/ 1274344 h 254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688" h="2548688">
                <a:moveTo>
                  <a:pt x="1274344" y="0"/>
                </a:moveTo>
                <a:lnTo>
                  <a:pt x="2548688" y="1274344"/>
                </a:lnTo>
                <a:lnTo>
                  <a:pt x="1274344" y="2548688"/>
                </a:lnTo>
                <a:lnTo>
                  <a:pt x="0" y="12743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3533371" y="3429000"/>
            <a:ext cx="2548688" cy="2548688"/>
          </a:xfrm>
          <a:custGeom>
            <a:avLst/>
            <a:gdLst>
              <a:gd name="connsiteX0" fmla="*/ 1274344 w 2548688"/>
              <a:gd name="connsiteY0" fmla="*/ 0 h 2548688"/>
              <a:gd name="connsiteX1" fmla="*/ 2548688 w 2548688"/>
              <a:gd name="connsiteY1" fmla="*/ 1274344 h 2548688"/>
              <a:gd name="connsiteX2" fmla="*/ 1274344 w 2548688"/>
              <a:gd name="connsiteY2" fmla="*/ 2548688 h 2548688"/>
              <a:gd name="connsiteX3" fmla="*/ 0 w 2548688"/>
              <a:gd name="connsiteY3" fmla="*/ 1274344 h 254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688" h="2548688">
                <a:moveTo>
                  <a:pt x="1274344" y="0"/>
                </a:moveTo>
                <a:lnTo>
                  <a:pt x="2548688" y="1274344"/>
                </a:lnTo>
                <a:lnTo>
                  <a:pt x="1274344" y="2548688"/>
                </a:lnTo>
                <a:lnTo>
                  <a:pt x="0" y="12743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558-E2C3-4B15-A536-508FD75808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E8F-7F13-4FD3-BBD9-EDAE10484B5B}" type="slidenum">
              <a:rPr lang="en-US" smtClean="0"/>
            </a:fld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3533371" y="880312"/>
            <a:ext cx="2548688" cy="2548688"/>
          </a:xfrm>
          <a:custGeom>
            <a:avLst/>
            <a:gdLst>
              <a:gd name="connsiteX0" fmla="*/ 1274344 w 2548688"/>
              <a:gd name="connsiteY0" fmla="*/ 0 h 2548688"/>
              <a:gd name="connsiteX1" fmla="*/ 2548688 w 2548688"/>
              <a:gd name="connsiteY1" fmla="*/ 1274344 h 2548688"/>
              <a:gd name="connsiteX2" fmla="*/ 1274344 w 2548688"/>
              <a:gd name="connsiteY2" fmla="*/ 2548688 h 2548688"/>
              <a:gd name="connsiteX3" fmla="*/ 0 w 2548688"/>
              <a:gd name="connsiteY3" fmla="*/ 1274344 h 254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688" h="2548688">
                <a:moveTo>
                  <a:pt x="1274344" y="0"/>
                </a:moveTo>
                <a:lnTo>
                  <a:pt x="2548688" y="1274344"/>
                </a:lnTo>
                <a:lnTo>
                  <a:pt x="1274344" y="2548688"/>
                </a:lnTo>
                <a:lnTo>
                  <a:pt x="0" y="12743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558-E2C3-4B15-A536-508FD75808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E8F-7F13-4FD3-BBD9-EDAE10484B5B}" type="slidenum">
              <a:rPr lang="en-US" smtClean="0"/>
            </a:fld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2217154" y="2248031"/>
            <a:ext cx="2451365" cy="2451365"/>
          </a:xfrm>
          <a:custGeom>
            <a:avLst/>
            <a:gdLst>
              <a:gd name="connsiteX0" fmla="*/ 1225683 w 2451365"/>
              <a:gd name="connsiteY0" fmla="*/ 0 h 2451365"/>
              <a:gd name="connsiteX1" fmla="*/ 2451365 w 2451365"/>
              <a:gd name="connsiteY1" fmla="*/ 1225683 h 2451365"/>
              <a:gd name="connsiteX2" fmla="*/ 1225683 w 2451365"/>
              <a:gd name="connsiteY2" fmla="*/ 2451365 h 2451365"/>
              <a:gd name="connsiteX3" fmla="*/ 0 w 2451365"/>
              <a:gd name="connsiteY3" fmla="*/ 1225683 h 245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1365" h="2451365">
                <a:moveTo>
                  <a:pt x="1225683" y="0"/>
                </a:moveTo>
                <a:lnTo>
                  <a:pt x="2451365" y="1225683"/>
                </a:lnTo>
                <a:lnTo>
                  <a:pt x="1225683" y="2451365"/>
                </a:lnTo>
                <a:lnTo>
                  <a:pt x="0" y="1225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668131" y="2039230"/>
            <a:ext cx="2855741" cy="2855741"/>
          </a:xfrm>
          <a:custGeom>
            <a:avLst/>
            <a:gdLst>
              <a:gd name="connsiteX0" fmla="*/ 1427871 w 2855741"/>
              <a:gd name="connsiteY0" fmla="*/ 0 h 2855741"/>
              <a:gd name="connsiteX1" fmla="*/ 2855741 w 2855741"/>
              <a:gd name="connsiteY1" fmla="*/ 1427871 h 2855741"/>
              <a:gd name="connsiteX2" fmla="*/ 1427871 w 2855741"/>
              <a:gd name="connsiteY2" fmla="*/ 2855741 h 2855741"/>
              <a:gd name="connsiteX3" fmla="*/ 0 w 2855741"/>
              <a:gd name="connsiteY3" fmla="*/ 1427871 h 285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5741" h="2855741">
                <a:moveTo>
                  <a:pt x="1427871" y="0"/>
                </a:moveTo>
                <a:lnTo>
                  <a:pt x="2855741" y="1427871"/>
                </a:lnTo>
                <a:lnTo>
                  <a:pt x="1427871" y="2855741"/>
                </a:lnTo>
                <a:lnTo>
                  <a:pt x="0" y="14278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7523482" y="2249716"/>
            <a:ext cx="2451365" cy="2451365"/>
          </a:xfrm>
          <a:custGeom>
            <a:avLst/>
            <a:gdLst>
              <a:gd name="connsiteX0" fmla="*/ 1225682 w 2451365"/>
              <a:gd name="connsiteY0" fmla="*/ 0 h 2451365"/>
              <a:gd name="connsiteX1" fmla="*/ 2451365 w 2451365"/>
              <a:gd name="connsiteY1" fmla="*/ 1225682 h 2451365"/>
              <a:gd name="connsiteX2" fmla="*/ 1225682 w 2451365"/>
              <a:gd name="connsiteY2" fmla="*/ 2451365 h 2451365"/>
              <a:gd name="connsiteX3" fmla="*/ 0 w 2451365"/>
              <a:gd name="connsiteY3" fmla="*/ 1225682 h 245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1365" h="2451365">
                <a:moveTo>
                  <a:pt x="1225682" y="0"/>
                </a:moveTo>
                <a:lnTo>
                  <a:pt x="2451365" y="1225682"/>
                </a:lnTo>
                <a:lnTo>
                  <a:pt x="1225682" y="2451365"/>
                </a:lnTo>
                <a:lnTo>
                  <a:pt x="0" y="12256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558-E2C3-4B15-A536-508FD75808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E8F-7F13-4FD3-BBD9-EDAE10484B5B}" type="slidenum">
              <a:rPr lang="en-US" smtClean="0"/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1678797" y="2257882"/>
            <a:ext cx="2202611" cy="2118117"/>
          </a:xfrm>
          <a:custGeom>
            <a:avLst/>
            <a:gdLst>
              <a:gd name="connsiteX0" fmla="*/ 0 w 2202611"/>
              <a:gd name="connsiteY0" fmla="*/ 0 h 2118117"/>
              <a:gd name="connsiteX1" fmla="*/ 2202611 w 2202611"/>
              <a:gd name="connsiteY1" fmla="*/ 0 h 2118117"/>
              <a:gd name="connsiteX2" fmla="*/ 2202611 w 2202611"/>
              <a:gd name="connsiteY2" fmla="*/ 2118117 h 2118117"/>
              <a:gd name="connsiteX3" fmla="*/ 0 w 2202611"/>
              <a:gd name="connsiteY3" fmla="*/ 2118117 h 211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2611" h="2118117">
                <a:moveTo>
                  <a:pt x="0" y="0"/>
                </a:moveTo>
                <a:lnTo>
                  <a:pt x="2202611" y="0"/>
                </a:lnTo>
                <a:lnTo>
                  <a:pt x="2202611" y="2118117"/>
                </a:lnTo>
                <a:lnTo>
                  <a:pt x="0" y="21181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4999109" y="2251869"/>
            <a:ext cx="2202611" cy="2118117"/>
          </a:xfrm>
          <a:custGeom>
            <a:avLst/>
            <a:gdLst>
              <a:gd name="connsiteX0" fmla="*/ 0 w 2202611"/>
              <a:gd name="connsiteY0" fmla="*/ 0 h 2118117"/>
              <a:gd name="connsiteX1" fmla="*/ 2202611 w 2202611"/>
              <a:gd name="connsiteY1" fmla="*/ 0 h 2118117"/>
              <a:gd name="connsiteX2" fmla="*/ 2202611 w 2202611"/>
              <a:gd name="connsiteY2" fmla="*/ 2118117 h 2118117"/>
              <a:gd name="connsiteX3" fmla="*/ 0 w 2202611"/>
              <a:gd name="connsiteY3" fmla="*/ 2118117 h 211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2611" h="2118117">
                <a:moveTo>
                  <a:pt x="0" y="0"/>
                </a:moveTo>
                <a:lnTo>
                  <a:pt x="2202611" y="0"/>
                </a:lnTo>
                <a:lnTo>
                  <a:pt x="2202611" y="2118117"/>
                </a:lnTo>
                <a:lnTo>
                  <a:pt x="0" y="21181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319421" y="2251869"/>
            <a:ext cx="2202611" cy="2118117"/>
          </a:xfrm>
          <a:custGeom>
            <a:avLst/>
            <a:gdLst>
              <a:gd name="connsiteX0" fmla="*/ 0 w 2202611"/>
              <a:gd name="connsiteY0" fmla="*/ 0 h 2118117"/>
              <a:gd name="connsiteX1" fmla="*/ 2202611 w 2202611"/>
              <a:gd name="connsiteY1" fmla="*/ 0 h 2118117"/>
              <a:gd name="connsiteX2" fmla="*/ 2202611 w 2202611"/>
              <a:gd name="connsiteY2" fmla="*/ 2118117 h 2118117"/>
              <a:gd name="connsiteX3" fmla="*/ 0 w 2202611"/>
              <a:gd name="connsiteY3" fmla="*/ 2118117 h 211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2611" h="2118117">
                <a:moveTo>
                  <a:pt x="0" y="0"/>
                </a:moveTo>
                <a:lnTo>
                  <a:pt x="2202611" y="0"/>
                </a:lnTo>
                <a:lnTo>
                  <a:pt x="2202611" y="2118117"/>
                </a:lnTo>
                <a:lnTo>
                  <a:pt x="0" y="21181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1355349" y="4283378"/>
            <a:ext cx="1440016" cy="1440016"/>
          </a:xfrm>
          <a:custGeom>
            <a:avLst/>
            <a:gdLst>
              <a:gd name="connsiteX0" fmla="*/ 720008 w 1440016"/>
              <a:gd name="connsiteY0" fmla="*/ 0 h 1440016"/>
              <a:gd name="connsiteX1" fmla="*/ 1440016 w 1440016"/>
              <a:gd name="connsiteY1" fmla="*/ 720008 h 1440016"/>
              <a:gd name="connsiteX2" fmla="*/ 720008 w 1440016"/>
              <a:gd name="connsiteY2" fmla="*/ 1440016 h 1440016"/>
              <a:gd name="connsiteX3" fmla="*/ 0 w 1440016"/>
              <a:gd name="connsiteY3" fmla="*/ 720008 h 1440016"/>
              <a:gd name="connsiteX4" fmla="*/ 720008 w 1440016"/>
              <a:gd name="connsiteY4" fmla="*/ 0 h 14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16" h="1440016">
                <a:moveTo>
                  <a:pt x="720008" y="0"/>
                </a:moveTo>
                <a:cubicBezTo>
                  <a:pt x="1117658" y="0"/>
                  <a:pt x="1440016" y="322359"/>
                  <a:pt x="1440016" y="720008"/>
                </a:cubicBezTo>
                <a:cubicBezTo>
                  <a:pt x="1440016" y="1117658"/>
                  <a:pt x="1117658" y="1440016"/>
                  <a:pt x="720008" y="1440016"/>
                </a:cubicBezTo>
                <a:cubicBezTo>
                  <a:pt x="322358" y="1440016"/>
                  <a:pt x="0" y="1117658"/>
                  <a:pt x="0" y="720008"/>
                </a:cubicBezTo>
                <a:cubicBezTo>
                  <a:pt x="0" y="322359"/>
                  <a:pt x="322358" y="0"/>
                  <a:pt x="7200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310142" y="4283378"/>
            <a:ext cx="1440016" cy="1440016"/>
          </a:xfrm>
          <a:custGeom>
            <a:avLst/>
            <a:gdLst>
              <a:gd name="connsiteX0" fmla="*/ 720008 w 1440016"/>
              <a:gd name="connsiteY0" fmla="*/ 0 h 1440016"/>
              <a:gd name="connsiteX1" fmla="*/ 1440016 w 1440016"/>
              <a:gd name="connsiteY1" fmla="*/ 720008 h 1440016"/>
              <a:gd name="connsiteX2" fmla="*/ 720008 w 1440016"/>
              <a:gd name="connsiteY2" fmla="*/ 1440016 h 1440016"/>
              <a:gd name="connsiteX3" fmla="*/ 0 w 1440016"/>
              <a:gd name="connsiteY3" fmla="*/ 720008 h 1440016"/>
              <a:gd name="connsiteX4" fmla="*/ 720008 w 1440016"/>
              <a:gd name="connsiteY4" fmla="*/ 0 h 14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16" h="1440016">
                <a:moveTo>
                  <a:pt x="720008" y="0"/>
                </a:moveTo>
                <a:cubicBezTo>
                  <a:pt x="1117658" y="0"/>
                  <a:pt x="1440016" y="322359"/>
                  <a:pt x="1440016" y="720008"/>
                </a:cubicBezTo>
                <a:cubicBezTo>
                  <a:pt x="1440016" y="1117658"/>
                  <a:pt x="1117658" y="1440016"/>
                  <a:pt x="720008" y="1440016"/>
                </a:cubicBezTo>
                <a:cubicBezTo>
                  <a:pt x="322359" y="1440016"/>
                  <a:pt x="0" y="1117658"/>
                  <a:pt x="0" y="720008"/>
                </a:cubicBezTo>
                <a:cubicBezTo>
                  <a:pt x="0" y="322359"/>
                  <a:pt x="322359" y="0"/>
                  <a:pt x="7200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6310142" y="2078109"/>
            <a:ext cx="1440016" cy="1440016"/>
          </a:xfrm>
          <a:custGeom>
            <a:avLst/>
            <a:gdLst>
              <a:gd name="connsiteX0" fmla="*/ 720008 w 1440016"/>
              <a:gd name="connsiteY0" fmla="*/ 0 h 1440016"/>
              <a:gd name="connsiteX1" fmla="*/ 1440016 w 1440016"/>
              <a:gd name="connsiteY1" fmla="*/ 720008 h 1440016"/>
              <a:gd name="connsiteX2" fmla="*/ 720008 w 1440016"/>
              <a:gd name="connsiteY2" fmla="*/ 1440016 h 1440016"/>
              <a:gd name="connsiteX3" fmla="*/ 0 w 1440016"/>
              <a:gd name="connsiteY3" fmla="*/ 720008 h 1440016"/>
              <a:gd name="connsiteX4" fmla="*/ 720008 w 1440016"/>
              <a:gd name="connsiteY4" fmla="*/ 0 h 14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16" h="1440016">
                <a:moveTo>
                  <a:pt x="720008" y="0"/>
                </a:moveTo>
                <a:cubicBezTo>
                  <a:pt x="1117658" y="0"/>
                  <a:pt x="1440016" y="322358"/>
                  <a:pt x="1440016" y="720008"/>
                </a:cubicBezTo>
                <a:cubicBezTo>
                  <a:pt x="1440016" y="1117658"/>
                  <a:pt x="1117658" y="1440016"/>
                  <a:pt x="720008" y="1440016"/>
                </a:cubicBezTo>
                <a:cubicBezTo>
                  <a:pt x="322359" y="1440016"/>
                  <a:pt x="0" y="1117658"/>
                  <a:pt x="0" y="720008"/>
                </a:cubicBezTo>
                <a:cubicBezTo>
                  <a:pt x="0" y="322358"/>
                  <a:pt x="322359" y="0"/>
                  <a:pt x="7200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355349" y="2078109"/>
            <a:ext cx="1440016" cy="1440016"/>
          </a:xfrm>
          <a:custGeom>
            <a:avLst/>
            <a:gdLst>
              <a:gd name="connsiteX0" fmla="*/ 720008 w 1440016"/>
              <a:gd name="connsiteY0" fmla="*/ 0 h 1440016"/>
              <a:gd name="connsiteX1" fmla="*/ 1440016 w 1440016"/>
              <a:gd name="connsiteY1" fmla="*/ 720008 h 1440016"/>
              <a:gd name="connsiteX2" fmla="*/ 720008 w 1440016"/>
              <a:gd name="connsiteY2" fmla="*/ 1440016 h 1440016"/>
              <a:gd name="connsiteX3" fmla="*/ 0 w 1440016"/>
              <a:gd name="connsiteY3" fmla="*/ 720008 h 1440016"/>
              <a:gd name="connsiteX4" fmla="*/ 720008 w 1440016"/>
              <a:gd name="connsiteY4" fmla="*/ 0 h 14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16" h="1440016">
                <a:moveTo>
                  <a:pt x="720008" y="0"/>
                </a:moveTo>
                <a:cubicBezTo>
                  <a:pt x="1117658" y="0"/>
                  <a:pt x="1440016" y="322358"/>
                  <a:pt x="1440016" y="720008"/>
                </a:cubicBezTo>
                <a:cubicBezTo>
                  <a:pt x="1440016" y="1117658"/>
                  <a:pt x="1117658" y="1440016"/>
                  <a:pt x="720008" y="1440016"/>
                </a:cubicBezTo>
                <a:cubicBezTo>
                  <a:pt x="322358" y="1440016"/>
                  <a:pt x="0" y="1117658"/>
                  <a:pt x="0" y="720008"/>
                </a:cubicBezTo>
                <a:cubicBezTo>
                  <a:pt x="0" y="322358"/>
                  <a:pt x="322358" y="0"/>
                  <a:pt x="7200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1089333" y="0"/>
            <a:ext cx="3050869" cy="3429000"/>
          </a:xfrm>
          <a:custGeom>
            <a:avLst/>
            <a:gdLst>
              <a:gd name="connsiteX0" fmla="*/ 1071080 w 3050869"/>
              <a:gd name="connsiteY0" fmla="*/ 0 h 3429000"/>
              <a:gd name="connsiteX1" fmla="*/ 3050869 w 3050869"/>
              <a:gd name="connsiteY1" fmla="*/ 0 h 3429000"/>
              <a:gd name="connsiteX2" fmla="*/ 3050869 w 3050869"/>
              <a:gd name="connsiteY2" fmla="*/ 1777 h 3429000"/>
              <a:gd name="connsiteX3" fmla="*/ 1980344 w 3050869"/>
              <a:gd name="connsiteY3" fmla="*/ 3429000 h 3429000"/>
              <a:gd name="connsiteX4" fmla="*/ 0 w 3050869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869" h="3429000">
                <a:moveTo>
                  <a:pt x="1071080" y="0"/>
                </a:moveTo>
                <a:lnTo>
                  <a:pt x="3050869" y="0"/>
                </a:lnTo>
                <a:lnTo>
                  <a:pt x="3050869" y="1777"/>
                </a:lnTo>
                <a:lnTo>
                  <a:pt x="1980344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6287785" y="0"/>
            <a:ext cx="3051424" cy="3429000"/>
          </a:xfrm>
          <a:custGeom>
            <a:avLst/>
            <a:gdLst>
              <a:gd name="connsiteX0" fmla="*/ 1071080 w 3051424"/>
              <a:gd name="connsiteY0" fmla="*/ 0 h 3429000"/>
              <a:gd name="connsiteX1" fmla="*/ 3051424 w 3051424"/>
              <a:gd name="connsiteY1" fmla="*/ 0 h 3429000"/>
              <a:gd name="connsiteX2" fmla="*/ 1980344 w 3051424"/>
              <a:gd name="connsiteY2" fmla="*/ 3429000 h 3429000"/>
              <a:gd name="connsiteX3" fmla="*/ 0 w 3051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424" h="3429000">
                <a:moveTo>
                  <a:pt x="1071080" y="0"/>
                </a:moveTo>
                <a:lnTo>
                  <a:pt x="3051424" y="0"/>
                </a:lnTo>
                <a:lnTo>
                  <a:pt x="1980344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15816" y="3429000"/>
            <a:ext cx="3051424" cy="3429000"/>
          </a:xfrm>
          <a:custGeom>
            <a:avLst/>
            <a:gdLst>
              <a:gd name="connsiteX0" fmla="*/ 1071080 w 3051424"/>
              <a:gd name="connsiteY0" fmla="*/ 0 h 3429000"/>
              <a:gd name="connsiteX1" fmla="*/ 3051424 w 3051424"/>
              <a:gd name="connsiteY1" fmla="*/ 0 h 3429000"/>
              <a:gd name="connsiteX2" fmla="*/ 1980344 w 3051424"/>
              <a:gd name="connsiteY2" fmla="*/ 3429000 h 3429000"/>
              <a:gd name="connsiteX3" fmla="*/ 0 w 3051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424" h="3429000">
                <a:moveTo>
                  <a:pt x="1071080" y="0"/>
                </a:moveTo>
                <a:lnTo>
                  <a:pt x="3051424" y="0"/>
                </a:lnTo>
                <a:lnTo>
                  <a:pt x="1980344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5213719" y="3429000"/>
            <a:ext cx="3051424" cy="3429000"/>
          </a:xfrm>
          <a:custGeom>
            <a:avLst/>
            <a:gdLst>
              <a:gd name="connsiteX0" fmla="*/ 1071080 w 3051424"/>
              <a:gd name="connsiteY0" fmla="*/ 0 h 3429000"/>
              <a:gd name="connsiteX1" fmla="*/ 3051424 w 3051424"/>
              <a:gd name="connsiteY1" fmla="*/ 0 h 3429000"/>
              <a:gd name="connsiteX2" fmla="*/ 1980344 w 3051424"/>
              <a:gd name="connsiteY2" fmla="*/ 3429000 h 3429000"/>
              <a:gd name="connsiteX3" fmla="*/ 0 w 3051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424" h="3429000">
                <a:moveTo>
                  <a:pt x="1071080" y="0"/>
                </a:moveTo>
                <a:lnTo>
                  <a:pt x="3051424" y="0"/>
                </a:lnTo>
                <a:lnTo>
                  <a:pt x="1980344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558-E2C3-4B15-A536-508FD75808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E8F-7F13-4FD3-BBD9-EDAE10484B5B}" type="slidenum">
              <a:rPr lang="en-US" smtClean="0"/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994352" y="1355834"/>
            <a:ext cx="5019894" cy="4168357"/>
          </a:xfrm>
          <a:custGeom>
            <a:avLst/>
            <a:gdLst>
              <a:gd name="connsiteX0" fmla="*/ 0 w 5019894"/>
              <a:gd name="connsiteY0" fmla="*/ 0 h 4168357"/>
              <a:gd name="connsiteX1" fmla="*/ 5019894 w 5019894"/>
              <a:gd name="connsiteY1" fmla="*/ 0 h 4168357"/>
              <a:gd name="connsiteX2" fmla="*/ 5019894 w 5019894"/>
              <a:gd name="connsiteY2" fmla="*/ 4168357 h 4168357"/>
              <a:gd name="connsiteX3" fmla="*/ 0 w 5019894"/>
              <a:gd name="connsiteY3" fmla="*/ 4168357 h 41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9894" h="4168357">
                <a:moveTo>
                  <a:pt x="0" y="0"/>
                </a:moveTo>
                <a:lnTo>
                  <a:pt x="5019894" y="0"/>
                </a:lnTo>
                <a:lnTo>
                  <a:pt x="5019894" y="4168357"/>
                </a:lnTo>
                <a:lnTo>
                  <a:pt x="0" y="416835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C583-9539-4F20-B1A1-D327B0CDE02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6B5E-65B3-4FA4-B3F9-19D4712386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384044" y="2706837"/>
            <a:ext cx="3987977" cy="2340797"/>
          </a:xfrm>
          <a:custGeom>
            <a:avLst/>
            <a:gdLst>
              <a:gd name="connsiteX0" fmla="*/ 0 w 3987977"/>
              <a:gd name="connsiteY0" fmla="*/ 0 h 2340797"/>
              <a:gd name="connsiteX1" fmla="*/ 3987977 w 3987977"/>
              <a:gd name="connsiteY1" fmla="*/ 0 h 2340797"/>
              <a:gd name="connsiteX2" fmla="*/ 3987977 w 3987977"/>
              <a:gd name="connsiteY2" fmla="*/ 2340797 h 2340797"/>
              <a:gd name="connsiteX3" fmla="*/ 0 w 3987977"/>
              <a:gd name="connsiteY3" fmla="*/ 2340797 h 234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977" h="2340797">
                <a:moveTo>
                  <a:pt x="0" y="0"/>
                </a:moveTo>
                <a:lnTo>
                  <a:pt x="3987977" y="0"/>
                </a:lnTo>
                <a:lnTo>
                  <a:pt x="3987977" y="2340797"/>
                </a:lnTo>
                <a:lnTo>
                  <a:pt x="0" y="23407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94-DC0B-4190-BDD1-6A6B4FB33E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A155-B2B2-447F-9E7F-20749A1A1A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7384044" y="3638062"/>
            <a:ext cx="3987977" cy="2340797"/>
          </a:xfrm>
          <a:custGeom>
            <a:avLst/>
            <a:gdLst>
              <a:gd name="connsiteX0" fmla="*/ 0 w 3987977"/>
              <a:gd name="connsiteY0" fmla="*/ 0 h 2340797"/>
              <a:gd name="connsiteX1" fmla="*/ 3987977 w 3987977"/>
              <a:gd name="connsiteY1" fmla="*/ 0 h 2340797"/>
              <a:gd name="connsiteX2" fmla="*/ 3987977 w 3987977"/>
              <a:gd name="connsiteY2" fmla="*/ 2340797 h 2340797"/>
              <a:gd name="connsiteX3" fmla="*/ 0 w 3987977"/>
              <a:gd name="connsiteY3" fmla="*/ 2340797 h 234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977" h="2340797">
                <a:moveTo>
                  <a:pt x="0" y="0"/>
                </a:moveTo>
                <a:lnTo>
                  <a:pt x="3987977" y="0"/>
                </a:lnTo>
                <a:lnTo>
                  <a:pt x="3987977" y="2340797"/>
                </a:lnTo>
                <a:lnTo>
                  <a:pt x="0" y="23407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9979" y="778320"/>
            <a:ext cx="3987977" cy="2340797"/>
          </a:xfrm>
          <a:custGeom>
            <a:avLst/>
            <a:gdLst>
              <a:gd name="connsiteX0" fmla="*/ 0 w 3987977"/>
              <a:gd name="connsiteY0" fmla="*/ 0 h 2340797"/>
              <a:gd name="connsiteX1" fmla="*/ 3987977 w 3987977"/>
              <a:gd name="connsiteY1" fmla="*/ 0 h 2340797"/>
              <a:gd name="connsiteX2" fmla="*/ 3987977 w 3987977"/>
              <a:gd name="connsiteY2" fmla="*/ 2340797 h 2340797"/>
              <a:gd name="connsiteX3" fmla="*/ 0 w 3987977"/>
              <a:gd name="connsiteY3" fmla="*/ 2340797 h 234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977" h="2340797">
                <a:moveTo>
                  <a:pt x="0" y="0"/>
                </a:moveTo>
                <a:lnTo>
                  <a:pt x="3987977" y="0"/>
                </a:lnTo>
                <a:lnTo>
                  <a:pt x="3987977" y="2340797"/>
                </a:lnTo>
                <a:lnTo>
                  <a:pt x="0" y="23407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94-DC0B-4190-BDD1-6A6B4FB33E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A155-B2B2-447F-9E7F-20749A1A1A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19979" y="1387920"/>
            <a:ext cx="3987977" cy="2340797"/>
          </a:xfrm>
          <a:custGeom>
            <a:avLst/>
            <a:gdLst>
              <a:gd name="connsiteX0" fmla="*/ 0 w 3987977"/>
              <a:gd name="connsiteY0" fmla="*/ 0 h 2340797"/>
              <a:gd name="connsiteX1" fmla="*/ 3987977 w 3987977"/>
              <a:gd name="connsiteY1" fmla="*/ 0 h 2340797"/>
              <a:gd name="connsiteX2" fmla="*/ 3987977 w 3987977"/>
              <a:gd name="connsiteY2" fmla="*/ 2340797 h 2340797"/>
              <a:gd name="connsiteX3" fmla="*/ 0 w 3987977"/>
              <a:gd name="connsiteY3" fmla="*/ 2340797 h 234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977" h="2340797">
                <a:moveTo>
                  <a:pt x="0" y="0"/>
                </a:moveTo>
                <a:lnTo>
                  <a:pt x="3987977" y="0"/>
                </a:lnTo>
                <a:lnTo>
                  <a:pt x="3987977" y="2340797"/>
                </a:lnTo>
                <a:lnTo>
                  <a:pt x="0" y="23407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94-DC0B-4190-BDD1-6A6B4FB33E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A155-B2B2-447F-9E7F-20749A1A1A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42070" y="-2"/>
            <a:ext cx="11649932" cy="3743663"/>
          </a:xfrm>
          <a:custGeom>
            <a:avLst/>
            <a:gdLst>
              <a:gd name="connsiteX0" fmla="*/ 10333100 w 11649932"/>
              <a:gd name="connsiteY0" fmla="*/ 1 h 3743663"/>
              <a:gd name="connsiteX1" fmla="*/ 11649932 w 11649932"/>
              <a:gd name="connsiteY1" fmla="*/ 1 h 3743663"/>
              <a:gd name="connsiteX2" fmla="*/ 9134946 w 11649932"/>
              <a:gd name="connsiteY2" fmla="*/ 2514986 h 3743663"/>
              <a:gd name="connsiteX3" fmla="*/ 8476530 w 11649932"/>
              <a:gd name="connsiteY3" fmla="*/ 2514986 h 3743663"/>
              <a:gd name="connsiteX4" fmla="*/ 8476530 w 11649932"/>
              <a:gd name="connsiteY4" fmla="*/ 1856571 h 3743663"/>
              <a:gd name="connsiteX5" fmla="*/ 7486857 w 11649932"/>
              <a:gd name="connsiteY5" fmla="*/ 1 h 3743663"/>
              <a:gd name="connsiteX6" fmla="*/ 8803689 w 11649932"/>
              <a:gd name="connsiteY6" fmla="*/ 1 h 3743663"/>
              <a:gd name="connsiteX7" fmla="*/ 6811820 w 11649932"/>
              <a:gd name="connsiteY7" fmla="*/ 1991870 h 3743663"/>
              <a:gd name="connsiteX8" fmla="*/ 6153405 w 11649932"/>
              <a:gd name="connsiteY8" fmla="*/ 1991870 h 3743663"/>
              <a:gd name="connsiteX9" fmla="*/ 6153405 w 11649932"/>
              <a:gd name="connsiteY9" fmla="*/ 1333454 h 3743663"/>
              <a:gd name="connsiteX10" fmla="*/ 6052860 w 11649932"/>
              <a:gd name="connsiteY10" fmla="*/ 1 h 3743663"/>
              <a:gd name="connsiteX11" fmla="*/ 7369691 w 11649932"/>
              <a:gd name="connsiteY11" fmla="*/ 1 h 3743663"/>
              <a:gd name="connsiteX12" fmla="*/ 4695017 w 11649932"/>
              <a:gd name="connsiteY12" fmla="*/ 2674675 h 3743663"/>
              <a:gd name="connsiteX13" fmla="*/ 4036601 w 11649932"/>
              <a:gd name="connsiteY13" fmla="*/ 2674675 h 3743663"/>
              <a:gd name="connsiteX14" fmla="*/ 4036601 w 11649932"/>
              <a:gd name="connsiteY14" fmla="*/ 2016260 h 3743663"/>
              <a:gd name="connsiteX15" fmla="*/ 3085246 w 11649932"/>
              <a:gd name="connsiteY15" fmla="*/ 1 h 3743663"/>
              <a:gd name="connsiteX16" fmla="*/ 4402079 w 11649932"/>
              <a:gd name="connsiteY16" fmla="*/ 1 h 3743663"/>
              <a:gd name="connsiteX17" fmla="*/ 794779 w 11649932"/>
              <a:gd name="connsiteY17" fmla="*/ 3607301 h 3743663"/>
              <a:gd name="connsiteX18" fmla="*/ 136363 w 11649932"/>
              <a:gd name="connsiteY18" fmla="*/ 3607301 h 3743663"/>
              <a:gd name="connsiteX19" fmla="*/ 136363 w 11649932"/>
              <a:gd name="connsiteY19" fmla="*/ 2948885 h 3743663"/>
              <a:gd name="connsiteX20" fmla="*/ 1612932 w 11649932"/>
              <a:gd name="connsiteY20" fmla="*/ 1 h 3743663"/>
              <a:gd name="connsiteX21" fmla="*/ 2929763 w 11649932"/>
              <a:gd name="connsiteY21" fmla="*/ 1 h 3743663"/>
              <a:gd name="connsiteX22" fmla="*/ 907056 w 11649932"/>
              <a:gd name="connsiteY22" fmla="*/ 2022709 h 3743663"/>
              <a:gd name="connsiteX23" fmla="*/ 248639 w 11649932"/>
              <a:gd name="connsiteY23" fmla="*/ 2022709 h 3743663"/>
              <a:gd name="connsiteX24" fmla="*/ 248639 w 11649932"/>
              <a:gd name="connsiteY24" fmla="*/ 1364293 h 3743663"/>
              <a:gd name="connsiteX25" fmla="*/ 8903704 w 11649932"/>
              <a:gd name="connsiteY25" fmla="*/ 0 h 3743663"/>
              <a:gd name="connsiteX26" fmla="*/ 10220535 w 11649932"/>
              <a:gd name="connsiteY26" fmla="*/ 0 h 3743663"/>
              <a:gd name="connsiteX27" fmla="*/ 7009531 w 11649932"/>
              <a:gd name="connsiteY27" fmla="*/ 3211005 h 3743663"/>
              <a:gd name="connsiteX28" fmla="*/ 6351115 w 11649932"/>
              <a:gd name="connsiteY28" fmla="*/ 3211005 h 3743663"/>
              <a:gd name="connsiteX29" fmla="*/ 6351115 w 11649932"/>
              <a:gd name="connsiteY29" fmla="*/ 2552589 h 3743663"/>
              <a:gd name="connsiteX30" fmla="*/ 4566203 w 11649932"/>
              <a:gd name="connsiteY30" fmla="*/ 0 h 3743663"/>
              <a:gd name="connsiteX31" fmla="*/ 5883034 w 11649932"/>
              <a:gd name="connsiteY31" fmla="*/ 0 h 3743663"/>
              <a:gd name="connsiteX32" fmla="*/ 2578214 w 11649932"/>
              <a:gd name="connsiteY32" fmla="*/ 3304820 h 3743663"/>
              <a:gd name="connsiteX33" fmla="*/ 1919799 w 11649932"/>
              <a:gd name="connsiteY33" fmla="*/ 3304820 h 3743663"/>
              <a:gd name="connsiteX34" fmla="*/ 1919799 w 11649932"/>
              <a:gd name="connsiteY34" fmla="*/ 2646404 h 374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1649932" h="3743663">
                <a:moveTo>
                  <a:pt x="10333100" y="1"/>
                </a:moveTo>
                <a:lnTo>
                  <a:pt x="11649932" y="1"/>
                </a:lnTo>
                <a:lnTo>
                  <a:pt x="9134946" y="2514986"/>
                </a:lnTo>
                <a:cubicBezTo>
                  <a:pt x="8953130" y="2696804"/>
                  <a:pt x="8658347" y="2696804"/>
                  <a:pt x="8476530" y="2514986"/>
                </a:cubicBezTo>
                <a:cubicBezTo>
                  <a:pt x="8294714" y="2333171"/>
                  <a:pt x="8294714" y="2038388"/>
                  <a:pt x="8476530" y="1856571"/>
                </a:cubicBezTo>
                <a:close/>
                <a:moveTo>
                  <a:pt x="7486857" y="1"/>
                </a:moveTo>
                <a:lnTo>
                  <a:pt x="8803689" y="1"/>
                </a:lnTo>
                <a:lnTo>
                  <a:pt x="6811820" y="1991870"/>
                </a:lnTo>
                <a:cubicBezTo>
                  <a:pt x="6630005" y="2173686"/>
                  <a:pt x="6335221" y="2173686"/>
                  <a:pt x="6153405" y="1991870"/>
                </a:cubicBezTo>
                <a:cubicBezTo>
                  <a:pt x="5971590" y="1810054"/>
                  <a:pt x="5971590" y="1515270"/>
                  <a:pt x="6153405" y="1333454"/>
                </a:cubicBezTo>
                <a:close/>
                <a:moveTo>
                  <a:pt x="6052860" y="1"/>
                </a:moveTo>
                <a:lnTo>
                  <a:pt x="7369691" y="1"/>
                </a:lnTo>
                <a:lnTo>
                  <a:pt x="4695017" y="2674675"/>
                </a:lnTo>
                <a:cubicBezTo>
                  <a:pt x="4513201" y="2856492"/>
                  <a:pt x="4218418" y="2856492"/>
                  <a:pt x="4036601" y="2674675"/>
                </a:cubicBezTo>
                <a:cubicBezTo>
                  <a:pt x="3854785" y="2492860"/>
                  <a:pt x="3854785" y="2198076"/>
                  <a:pt x="4036601" y="2016260"/>
                </a:cubicBezTo>
                <a:close/>
                <a:moveTo>
                  <a:pt x="3085246" y="1"/>
                </a:moveTo>
                <a:lnTo>
                  <a:pt x="4402079" y="1"/>
                </a:lnTo>
                <a:lnTo>
                  <a:pt x="794779" y="3607301"/>
                </a:lnTo>
                <a:cubicBezTo>
                  <a:pt x="612964" y="3789118"/>
                  <a:pt x="318180" y="3789118"/>
                  <a:pt x="136363" y="3607301"/>
                </a:cubicBezTo>
                <a:cubicBezTo>
                  <a:pt x="-45454" y="3425486"/>
                  <a:pt x="-45454" y="3130701"/>
                  <a:pt x="136363" y="2948885"/>
                </a:cubicBezTo>
                <a:close/>
                <a:moveTo>
                  <a:pt x="1612932" y="1"/>
                </a:moveTo>
                <a:lnTo>
                  <a:pt x="2929763" y="1"/>
                </a:lnTo>
                <a:lnTo>
                  <a:pt x="907056" y="2022709"/>
                </a:lnTo>
                <a:cubicBezTo>
                  <a:pt x="725239" y="2204526"/>
                  <a:pt x="430456" y="2204526"/>
                  <a:pt x="248639" y="2022709"/>
                </a:cubicBezTo>
                <a:cubicBezTo>
                  <a:pt x="66824" y="1840893"/>
                  <a:pt x="66824" y="1546110"/>
                  <a:pt x="248639" y="1364293"/>
                </a:cubicBezTo>
                <a:close/>
                <a:moveTo>
                  <a:pt x="8903704" y="0"/>
                </a:moveTo>
                <a:lnTo>
                  <a:pt x="10220535" y="0"/>
                </a:lnTo>
                <a:lnTo>
                  <a:pt x="7009531" y="3211005"/>
                </a:lnTo>
                <a:cubicBezTo>
                  <a:pt x="6827715" y="3392822"/>
                  <a:pt x="6532931" y="3392822"/>
                  <a:pt x="6351115" y="3211005"/>
                </a:cubicBezTo>
                <a:cubicBezTo>
                  <a:pt x="6169300" y="3029189"/>
                  <a:pt x="6169300" y="2734405"/>
                  <a:pt x="6351115" y="2552589"/>
                </a:cubicBezTo>
                <a:close/>
                <a:moveTo>
                  <a:pt x="4566203" y="0"/>
                </a:moveTo>
                <a:lnTo>
                  <a:pt x="5883034" y="0"/>
                </a:lnTo>
                <a:lnTo>
                  <a:pt x="2578214" y="3304820"/>
                </a:lnTo>
                <a:cubicBezTo>
                  <a:pt x="2396398" y="3486636"/>
                  <a:pt x="2101616" y="3486636"/>
                  <a:pt x="1919799" y="3304820"/>
                </a:cubicBezTo>
                <a:cubicBezTo>
                  <a:pt x="1737984" y="3123004"/>
                  <a:pt x="1737984" y="2828219"/>
                  <a:pt x="1919799" y="26464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BC00-0A92-4CAB-BD27-63859EB4A9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525-EB96-4C37-8D21-74EA31DC39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82927" y="132927"/>
            <a:ext cx="9764260" cy="4526153"/>
          </a:xfrm>
          <a:custGeom>
            <a:avLst/>
            <a:gdLst>
              <a:gd name="connsiteX0" fmla="*/ 3786142 w 9764260"/>
              <a:gd name="connsiteY0" fmla="*/ 4283672 h 4526153"/>
              <a:gd name="connsiteX1" fmla="*/ 3823044 w 9764260"/>
              <a:gd name="connsiteY1" fmla="*/ 4283672 h 4526153"/>
              <a:gd name="connsiteX2" fmla="*/ 3786142 w 9764260"/>
              <a:gd name="connsiteY2" fmla="*/ 4335622 h 4526153"/>
              <a:gd name="connsiteX3" fmla="*/ 3786142 w 9764260"/>
              <a:gd name="connsiteY3" fmla="*/ 4283672 h 4526153"/>
              <a:gd name="connsiteX4" fmla="*/ 2521342 w 9764260"/>
              <a:gd name="connsiteY4" fmla="*/ 4177445 h 4526153"/>
              <a:gd name="connsiteX5" fmla="*/ 2524095 w 9764260"/>
              <a:gd name="connsiteY5" fmla="*/ 4179772 h 4526153"/>
              <a:gd name="connsiteX6" fmla="*/ 2516715 w 9764260"/>
              <a:gd name="connsiteY6" fmla="*/ 4179772 h 4526153"/>
              <a:gd name="connsiteX7" fmla="*/ 2520405 w 9764260"/>
              <a:gd name="connsiteY7" fmla="*/ 4177917 h 4526153"/>
              <a:gd name="connsiteX8" fmla="*/ 6723539 w 9764260"/>
              <a:gd name="connsiteY8" fmla="*/ 2079503 h 4526153"/>
              <a:gd name="connsiteX9" fmla="*/ 6745680 w 9764260"/>
              <a:gd name="connsiteY9" fmla="*/ 2079503 h 4526153"/>
              <a:gd name="connsiteX10" fmla="*/ 6738300 w 9764260"/>
              <a:gd name="connsiteY10" fmla="*/ 2086924 h 4526153"/>
              <a:gd name="connsiteX11" fmla="*/ 6723539 w 9764260"/>
              <a:gd name="connsiteY11" fmla="*/ 2079503 h 4526153"/>
              <a:gd name="connsiteX12" fmla="*/ 3852565 w 9764260"/>
              <a:gd name="connsiteY12" fmla="*/ 2034974 h 4526153"/>
              <a:gd name="connsiteX13" fmla="*/ 3830425 w 9764260"/>
              <a:gd name="connsiteY13" fmla="*/ 2057239 h 4526153"/>
              <a:gd name="connsiteX14" fmla="*/ 3823044 w 9764260"/>
              <a:gd name="connsiteY14" fmla="*/ 2042396 h 4526153"/>
              <a:gd name="connsiteX15" fmla="*/ 3852565 w 9764260"/>
              <a:gd name="connsiteY15" fmla="*/ 2034974 h 4526153"/>
              <a:gd name="connsiteX16" fmla="*/ 8588817 w 9764260"/>
              <a:gd name="connsiteY16" fmla="*/ 2012014 h 4526153"/>
              <a:gd name="connsiteX17" fmla="*/ 8589533 w 9764260"/>
              <a:gd name="connsiteY17" fmla="*/ 2012696 h 4526153"/>
              <a:gd name="connsiteX18" fmla="*/ 8578784 w 9764260"/>
              <a:gd name="connsiteY18" fmla="*/ 2013638 h 4526153"/>
              <a:gd name="connsiteX19" fmla="*/ 8575597 w 9764260"/>
              <a:gd name="connsiteY19" fmla="*/ 2014087 h 4526153"/>
              <a:gd name="connsiteX20" fmla="*/ 8576017 w 9764260"/>
              <a:gd name="connsiteY20" fmla="*/ 2012710 h 4526153"/>
              <a:gd name="connsiteX21" fmla="*/ 8588817 w 9764260"/>
              <a:gd name="connsiteY21" fmla="*/ 2012014 h 4526153"/>
              <a:gd name="connsiteX22" fmla="*/ 8601271 w 9764260"/>
              <a:gd name="connsiteY22" fmla="*/ 2011666 h 4526153"/>
              <a:gd name="connsiteX23" fmla="*/ 8620299 w 9764260"/>
              <a:gd name="connsiteY23" fmla="*/ 2020131 h 4526153"/>
              <a:gd name="connsiteX24" fmla="*/ 8598158 w 9764260"/>
              <a:gd name="connsiteY24" fmla="*/ 2034974 h 4526153"/>
              <a:gd name="connsiteX25" fmla="*/ 8595390 w 9764260"/>
              <a:gd name="connsiteY25" fmla="*/ 2018276 h 4526153"/>
              <a:gd name="connsiteX26" fmla="*/ 8589533 w 9764260"/>
              <a:gd name="connsiteY26" fmla="*/ 2012696 h 4526153"/>
              <a:gd name="connsiteX27" fmla="*/ 9764260 w 9764260"/>
              <a:gd name="connsiteY27" fmla="*/ 1738116 h 4526153"/>
              <a:gd name="connsiteX28" fmla="*/ 9742119 w 9764260"/>
              <a:gd name="connsiteY28" fmla="*/ 1752960 h 4526153"/>
              <a:gd name="connsiteX29" fmla="*/ 9740569 w 9764260"/>
              <a:gd name="connsiteY29" fmla="*/ 1750693 h 4526153"/>
              <a:gd name="connsiteX30" fmla="*/ 6108027 w 9764260"/>
              <a:gd name="connsiteY30" fmla="*/ 508625 h 4526153"/>
              <a:gd name="connsiteX31" fmla="*/ 6106281 w 9764260"/>
              <a:gd name="connsiteY31" fmla="*/ 512810 h 4526153"/>
              <a:gd name="connsiteX32" fmla="*/ 6099612 w 9764260"/>
              <a:gd name="connsiteY32" fmla="*/ 518472 h 4526153"/>
              <a:gd name="connsiteX33" fmla="*/ 6096205 w 9764260"/>
              <a:gd name="connsiteY33" fmla="*/ 513578 h 4526153"/>
              <a:gd name="connsiteX34" fmla="*/ 6118346 w 9764260"/>
              <a:gd name="connsiteY34" fmla="*/ 483892 h 4526153"/>
              <a:gd name="connsiteX35" fmla="*/ 6118346 w 9764260"/>
              <a:gd name="connsiteY35" fmla="*/ 504301 h 4526153"/>
              <a:gd name="connsiteX36" fmla="*/ 6108027 w 9764260"/>
              <a:gd name="connsiteY36" fmla="*/ 508625 h 4526153"/>
              <a:gd name="connsiteX37" fmla="*/ 2204201 w 9764260"/>
              <a:gd name="connsiteY37" fmla="*/ 1150 h 4526153"/>
              <a:gd name="connsiteX38" fmla="*/ 2442910 w 9764260"/>
              <a:gd name="connsiteY38" fmla="*/ 112820 h 4526153"/>
              <a:gd name="connsiteX39" fmla="*/ 2487193 w 9764260"/>
              <a:gd name="connsiteY39" fmla="*/ 127663 h 4526153"/>
              <a:gd name="connsiteX40" fmla="*/ 2531475 w 9764260"/>
              <a:gd name="connsiteY40" fmla="*/ 209299 h 4526153"/>
              <a:gd name="connsiteX41" fmla="*/ 2560997 w 9764260"/>
              <a:gd name="connsiteY41" fmla="*/ 283513 h 4526153"/>
              <a:gd name="connsiteX42" fmla="*/ 2656943 w 9764260"/>
              <a:gd name="connsiteY42" fmla="*/ 305777 h 4526153"/>
              <a:gd name="connsiteX43" fmla="*/ 2634801 w 9764260"/>
              <a:gd name="connsiteY43" fmla="*/ 469050 h 4526153"/>
              <a:gd name="connsiteX44" fmla="*/ 2590519 w 9764260"/>
              <a:gd name="connsiteY44" fmla="*/ 394835 h 4526153"/>
              <a:gd name="connsiteX45" fmla="*/ 2590519 w 9764260"/>
              <a:gd name="connsiteY45" fmla="*/ 513578 h 4526153"/>
              <a:gd name="connsiteX46" fmla="*/ 2634801 w 9764260"/>
              <a:gd name="connsiteY46" fmla="*/ 483892 h 4526153"/>
              <a:gd name="connsiteX47" fmla="*/ 2789789 w 9764260"/>
              <a:gd name="connsiteY47" fmla="*/ 454206 h 4526153"/>
              <a:gd name="connsiteX48" fmla="*/ 2797170 w 9764260"/>
              <a:gd name="connsiteY48" fmla="*/ 417099 h 4526153"/>
              <a:gd name="connsiteX49" fmla="*/ 2981679 w 9764260"/>
              <a:gd name="connsiteY49" fmla="*/ 506156 h 4526153"/>
              <a:gd name="connsiteX50" fmla="*/ 3092385 w 9764260"/>
              <a:gd name="connsiteY50" fmla="*/ 602636 h 4526153"/>
              <a:gd name="connsiteX51" fmla="*/ 3180950 w 9764260"/>
              <a:gd name="connsiteY51" fmla="*/ 662006 h 4526153"/>
              <a:gd name="connsiteX52" fmla="*/ 3180950 w 9764260"/>
              <a:gd name="connsiteY52" fmla="*/ 572949 h 4526153"/>
              <a:gd name="connsiteX53" fmla="*/ 3335938 w 9764260"/>
              <a:gd name="connsiteY53" fmla="*/ 699114 h 4526153"/>
              <a:gd name="connsiteX54" fmla="*/ 3328558 w 9764260"/>
              <a:gd name="connsiteY54" fmla="*/ 639742 h 4526153"/>
              <a:gd name="connsiteX55" fmla="*/ 3461405 w 9764260"/>
              <a:gd name="connsiteY55" fmla="*/ 795593 h 4526153"/>
              <a:gd name="connsiteX56" fmla="*/ 3697577 w 9764260"/>
              <a:gd name="connsiteY56" fmla="*/ 951444 h 4526153"/>
              <a:gd name="connsiteX57" fmla="*/ 3786142 w 9764260"/>
              <a:gd name="connsiteY57" fmla="*/ 1018237 h 4526153"/>
              <a:gd name="connsiteX58" fmla="*/ 3778762 w 9764260"/>
              <a:gd name="connsiteY58" fmla="*/ 1107294 h 4526153"/>
              <a:gd name="connsiteX59" fmla="*/ 3741860 w 9764260"/>
              <a:gd name="connsiteY59" fmla="*/ 1240880 h 4526153"/>
              <a:gd name="connsiteX60" fmla="*/ 3786142 w 9764260"/>
              <a:gd name="connsiteY60" fmla="*/ 1337358 h 4526153"/>
              <a:gd name="connsiteX61" fmla="*/ 3778762 w 9764260"/>
              <a:gd name="connsiteY61" fmla="*/ 1389309 h 4526153"/>
              <a:gd name="connsiteX62" fmla="*/ 3727099 w 9764260"/>
              <a:gd name="connsiteY62" fmla="*/ 1552581 h 4526153"/>
              <a:gd name="connsiteX63" fmla="*/ 3697577 w 9764260"/>
              <a:gd name="connsiteY63" fmla="*/ 1745538 h 4526153"/>
              <a:gd name="connsiteX64" fmla="*/ 3675437 w 9764260"/>
              <a:gd name="connsiteY64" fmla="*/ 1871702 h 4526153"/>
              <a:gd name="connsiteX65" fmla="*/ 3712338 w 9764260"/>
              <a:gd name="connsiteY65" fmla="*/ 1864281 h 4526153"/>
              <a:gd name="connsiteX66" fmla="*/ 3682817 w 9764260"/>
              <a:gd name="connsiteY66" fmla="*/ 1923653 h 4526153"/>
              <a:gd name="connsiteX67" fmla="*/ 3719719 w 9764260"/>
              <a:gd name="connsiteY67" fmla="*/ 1916231 h 4526153"/>
              <a:gd name="connsiteX68" fmla="*/ 3653295 w 9764260"/>
              <a:gd name="connsiteY68" fmla="*/ 2012710 h 4526153"/>
              <a:gd name="connsiteX69" fmla="*/ 3645914 w 9764260"/>
              <a:gd name="connsiteY69" fmla="*/ 2079503 h 4526153"/>
              <a:gd name="connsiteX70" fmla="*/ 3697577 w 9764260"/>
              <a:gd name="connsiteY70" fmla="*/ 2042396 h 4526153"/>
              <a:gd name="connsiteX71" fmla="*/ 3697577 w 9764260"/>
              <a:gd name="connsiteY71" fmla="*/ 2064660 h 4526153"/>
              <a:gd name="connsiteX72" fmla="*/ 3771381 w 9764260"/>
              <a:gd name="connsiteY72" fmla="*/ 1945917 h 4526153"/>
              <a:gd name="connsiteX73" fmla="*/ 3756621 w 9764260"/>
              <a:gd name="connsiteY73" fmla="*/ 1879124 h 4526153"/>
              <a:gd name="connsiteX74" fmla="*/ 3771381 w 9764260"/>
              <a:gd name="connsiteY74" fmla="*/ 1983024 h 4526153"/>
              <a:gd name="connsiteX75" fmla="*/ 3756621 w 9764260"/>
              <a:gd name="connsiteY75" fmla="*/ 2005288 h 4526153"/>
              <a:gd name="connsiteX76" fmla="*/ 4022314 w 9764260"/>
              <a:gd name="connsiteY76" fmla="*/ 1775224 h 4526153"/>
              <a:gd name="connsiteX77" fmla="*/ 3955891 w 9764260"/>
              <a:gd name="connsiteY77" fmla="*/ 1908810 h 4526153"/>
              <a:gd name="connsiteX78" fmla="*/ 3918989 w 9764260"/>
              <a:gd name="connsiteY78" fmla="*/ 1938495 h 4526153"/>
              <a:gd name="connsiteX79" fmla="*/ 3955891 w 9764260"/>
              <a:gd name="connsiteY79" fmla="*/ 1938495 h 4526153"/>
              <a:gd name="connsiteX80" fmla="*/ 3823044 w 9764260"/>
              <a:gd name="connsiteY80" fmla="*/ 2042396 h 4526153"/>
              <a:gd name="connsiteX81" fmla="*/ 3675437 w 9764260"/>
              <a:gd name="connsiteY81" fmla="*/ 2220510 h 4526153"/>
              <a:gd name="connsiteX82" fmla="*/ 3594253 w 9764260"/>
              <a:gd name="connsiteY82" fmla="*/ 2272460 h 4526153"/>
              <a:gd name="connsiteX83" fmla="*/ 3557349 w 9764260"/>
              <a:gd name="connsiteY83" fmla="*/ 2413468 h 4526153"/>
              <a:gd name="connsiteX84" fmla="*/ 3549969 w 9764260"/>
              <a:gd name="connsiteY84" fmla="*/ 2376360 h 4526153"/>
              <a:gd name="connsiteX85" fmla="*/ 3527828 w 9764260"/>
              <a:gd name="connsiteY85" fmla="*/ 2420889 h 4526153"/>
              <a:gd name="connsiteX86" fmla="*/ 3520449 w 9764260"/>
              <a:gd name="connsiteY86" fmla="*/ 2413468 h 4526153"/>
              <a:gd name="connsiteX87" fmla="*/ 3505687 w 9764260"/>
              <a:gd name="connsiteY87" fmla="*/ 2435732 h 4526153"/>
              <a:gd name="connsiteX88" fmla="*/ 3542589 w 9764260"/>
              <a:gd name="connsiteY88" fmla="*/ 2457997 h 4526153"/>
              <a:gd name="connsiteX89" fmla="*/ 3542589 w 9764260"/>
              <a:gd name="connsiteY89" fmla="*/ 2502525 h 4526153"/>
              <a:gd name="connsiteX90" fmla="*/ 3778762 w 9764260"/>
              <a:gd name="connsiteY90" fmla="*/ 2331832 h 4526153"/>
              <a:gd name="connsiteX91" fmla="*/ 3786142 w 9764260"/>
              <a:gd name="connsiteY91" fmla="*/ 2354096 h 4526153"/>
              <a:gd name="connsiteX92" fmla="*/ 3911609 w 9764260"/>
              <a:gd name="connsiteY92" fmla="*/ 2235353 h 4526153"/>
              <a:gd name="connsiteX93" fmla="*/ 3904228 w 9764260"/>
              <a:gd name="connsiteY93" fmla="*/ 2227931 h 4526153"/>
              <a:gd name="connsiteX94" fmla="*/ 3800903 w 9764260"/>
              <a:gd name="connsiteY94" fmla="*/ 2324411 h 4526153"/>
              <a:gd name="connsiteX95" fmla="*/ 3904228 w 9764260"/>
              <a:gd name="connsiteY95" fmla="*/ 2175982 h 4526153"/>
              <a:gd name="connsiteX96" fmla="*/ 3941131 w 9764260"/>
              <a:gd name="connsiteY96" fmla="*/ 2168560 h 4526153"/>
              <a:gd name="connsiteX97" fmla="*/ 3933750 w 9764260"/>
              <a:gd name="connsiteY97" fmla="*/ 2213089 h 4526153"/>
              <a:gd name="connsiteX98" fmla="*/ 4000174 w 9764260"/>
              <a:gd name="connsiteY98" fmla="*/ 2101767 h 4526153"/>
              <a:gd name="connsiteX99" fmla="*/ 4007553 w 9764260"/>
              <a:gd name="connsiteY99" fmla="*/ 2109189 h 4526153"/>
              <a:gd name="connsiteX100" fmla="*/ 4140401 w 9764260"/>
              <a:gd name="connsiteY100" fmla="*/ 2012710 h 4526153"/>
              <a:gd name="connsiteX101" fmla="*/ 4398715 w 9764260"/>
              <a:gd name="connsiteY101" fmla="*/ 1819752 h 4526153"/>
              <a:gd name="connsiteX102" fmla="*/ 4243726 w 9764260"/>
              <a:gd name="connsiteY102" fmla="*/ 1938495 h 4526153"/>
              <a:gd name="connsiteX103" fmla="*/ 4228966 w 9764260"/>
              <a:gd name="connsiteY103" fmla="*/ 1968182 h 4526153"/>
              <a:gd name="connsiteX104" fmla="*/ 4236347 w 9764260"/>
              <a:gd name="connsiteY104" fmla="*/ 1975603 h 4526153"/>
              <a:gd name="connsiteX105" fmla="*/ 4406097 w 9764260"/>
              <a:gd name="connsiteY105" fmla="*/ 1849438 h 4526153"/>
              <a:gd name="connsiteX106" fmla="*/ 4243726 w 9764260"/>
              <a:gd name="connsiteY106" fmla="*/ 1997867 h 4526153"/>
              <a:gd name="connsiteX107" fmla="*/ 4258487 w 9764260"/>
              <a:gd name="connsiteY107" fmla="*/ 2012710 h 4526153"/>
              <a:gd name="connsiteX108" fmla="*/ 4177303 w 9764260"/>
              <a:gd name="connsiteY108" fmla="*/ 2124032 h 4526153"/>
              <a:gd name="connsiteX109" fmla="*/ 4073977 w 9764260"/>
              <a:gd name="connsiteY109" fmla="*/ 2227931 h 4526153"/>
              <a:gd name="connsiteX110" fmla="*/ 4081357 w 9764260"/>
              <a:gd name="connsiteY110" fmla="*/ 2235353 h 4526153"/>
              <a:gd name="connsiteX111" fmla="*/ 4096120 w 9764260"/>
              <a:gd name="connsiteY111" fmla="*/ 2213089 h 4526153"/>
              <a:gd name="connsiteX112" fmla="*/ 4147781 w 9764260"/>
              <a:gd name="connsiteY112" fmla="*/ 2198246 h 4526153"/>
              <a:gd name="connsiteX113" fmla="*/ 4088738 w 9764260"/>
              <a:gd name="connsiteY113" fmla="*/ 2265039 h 4526153"/>
              <a:gd name="connsiteX114" fmla="*/ 4073977 w 9764260"/>
              <a:gd name="connsiteY114" fmla="*/ 2250197 h 4526153"/>
              <a:gd name="connsiteX115" fmla="*/ 3992794 w 9764260"/>
              <a:gd name="connsiteY115" fmla="*/ 2354096 h 4526153"/>
              <a:gd name="connsiteX116" fmla="*/ 3926369 w 9764260"/>
              <a:gd name="connsiteY116" fmla="*/ 2428310 h 4526153"/>
              <a:gd name="connsiteX117" fmla="*/ 3941131 w 9764260"/>
              <a:gd name="connsiteY117" fmla="*/ 2428310 h 4526153"/>
              <a:gd name="connsiteX118" fmla="*/ 3918989 w 9764260"/>
              <a:gd name="connsiteY118" fmla="*/ 2465418 h 4526153"/>
              <a:gd name="connsiteX119" fmla="*/ 3911609 w 9764260"/>
              <a:gd name="connsiteY119" fmla="*/ 2435732 h 4526153"/>
              <a:gd name="connsiteX120" fmla="*/ 3889468 w 9764260"/>
              <a:gd name="connsiteY120" fmla="*/ 2502525 h 4526153"/>
              <a:gd name="connsiteX121" fmla="*/ 3859946 w 9764260"/>
              <a:gd name="connsiteY121" fmla="*/ 2547054 h 4526153"/>
              <a:gd name="connsiteX122" fmla="*/ 3830425 w 9764260"/>
              <a:gd name="connsiteY122" fmla="*/ 2532211 h 4526153"/>
              <a:gd name="connsiteX123" fmla="*/ 3778762 w 9764260"/>
              <a:gd name="connsiteY123" fmla="*/ 2591583 h 4526153"/>
              <a:gd name="connsiteX124" fmla="*/ 3800903 w 9764260"/>
              <a:gd name="connsiteY124" fmla="*/ 2606425 h 4526153"/>
              <a:gd name="connsiteX125" fmla="*/ 3756621 w 9764260"/>
              <a:gd name="connsiteY125" fmla="*/ 2636111 h 4526153"/>
              <a:gd name="connsiteX126" fmla="*/ 3764001 w 9764260"/>
              <a:gd name="connsiteY126" fmla="*/ 2636111 h 4526153"/>
              <a:gd name="connsiteX127" fmla="*/ 3741860 w 9764260"/>
              <a:gd name="connsiteY127" fmla="*/ 2665797 h 4526153"/>
              <a:gd name="connsiteX128" fmla="*/ 3697577 w 9764260"/>
              <a:gd name="connsiteY128" fmla="*/ 2799383 h 4526153"/>
              <a:gd name="connsiteX129" fmla="*/ 3830425 w 9764260"/>
              <a:gd name="connsiteY129" fmla="*/ 2636111 h 4526153"/>
              <a:gd name="connsiteX130" fmla="*/ 3845185 w 9764260"/>
              <a:gd name="connsiteY130" fmla="*/ 2636111 h 4526153"/>
              <a:gd name="connsiteX131" fmla="*/ 3955891 w 9764260"/>
              <a:gd name="connsiteY131" fmla="*/ 2524790 h 4526153"/>
              <a:gd name="connsiteX132" fmla="*/ 3904228 w 9764260"/>
              <a:gd name="connsiteY132" fmla="*/ 2606425 h 4526153"/>
              <a:gd name="connsiteX133" fmla="*/ 4376574 w 9764260"/>
              <a:gd name="connsiteY133" fmla="*/ 2161138 h 4526153"/>
              <a:gd name="connsiteX134" fmla="*/ 4361814 w 9764260"/>
              <a:gd name="connsiteY134" fmla="*/ 2146296 h 4526153"/>
              <a:gd name="connsiteX135" fmla="*/ 4546322 w 9764260"/>
              <a:gd name="connsiteY135" fmla="*/ 2027552 h 4526153"/>
              <a:gd name="connsiteX136" fmla="*/ 4568464 w 9764260"/>
              <a:gd name="connsiteY136" fmla="*/ 2012710 h 4526153"/>
              <a:gd name="connsiteX137" fmla="*/ 4553703 w 9764260"/>
              <a:gd name="connsiteY137" fmla="*/ 2042396 h 4526153"/>
              <a:gd name="connsiteX138" fmla="*/ 4686550 w 9764260"/>
              <a:gd name="connsiteY138" fmla="*/ 1931074 h 4526153"/>
              <a:gd name="connsiteX139" fmla="*/ 4716072 w 9764260"/>
              <a:gd name="connsiteY139" fmla="*/ 1923653 h 4526153"/>
              <a:gd name="connsiteX140" fmla="*/ 4915342 w 9764260"/>
              <a:gd name="connsiteY140" fmla="*/ 1775224 h 4526153"/>
              <a:gd name="connsiteX141" fmla="*/ 4989147 w 9764260"/>
              <a:gd name="connsiteY141" fmla="*/ 1738116 h 4526153"/>
              <a:gd name="connsiteX142" fmla="*/ 4996526 w 9764260"/>
              <a:gd name="connsiteY142" fmla="*/ 1752960 h 4526153"/>
              <a:gd name="connsiteX143" fmla="*/ 5158896 w 9764260"/>
              <a:gd name="connsiteY143" fmla="*/ 1597109 h 4526153"/>
              <a:gd name="connsiteX144" fmla="*/ 5129374 w 9764260"/>
              <a:gd name="connsiteY144" fmla="*/ 1663902 h 4526153"/>
              <a:gd name="connsiteX145" fmla="*/ 5336025 w 9764260"/>
              <a:gd name="connsiteY145" fmla="*/ 1448680 h 4526153"/>
              <a:gd name="connsiteX146" fmla="*/ 5468872 w 9764260"/>
              <a:gd name="connsiteY146" fmla="*/ 1248301 h 4526153"/>
              <a:gd name="connsiteX147" fmla="*/ 5350785 w 9764260"/>
              <a:gd name="connsiteY147" fmla="*/ 1315094 h 4526153"/>
              <a:gd name="connsiteX148" fmla="*/ 5321264 w 9764260"/>
              <a:gd name="connsiteY148" fmla="*/ 1367044 h 4526153"/>
              <a:gd name="connsiteX149" fmla="*/ 5306503 w 9764260"/>
              <a:gd name="connsiteY149" fmla="*/ 1359623 h 4526153"/>
              <a:gd name="connsiteX150" fmla="*/ 5291742 w 9764260"/>
              <a:gd name="connsiteY150" fmla="*/ 1374466 h 4526153"/>
              <a:gd name="connsiteX151" fmla="*/ 5299124 w 9764260"/>
              <a:gd name="connsiteY151" fmla="*/ 1352202 h 4526153"/>
              <a:gd name="connsiteX152" fmla="*/ 5166276 w 9764260"/>
              <a:gd name="connsiteY152" fmla="*/ 1411573 h 4526153"/>
              <a:gd name="connsiteX153" fmla="*/ 5129374 w 9764260"/>
              <a:gd name="connsiteY153" fmla="*/ 1418995 h 4526153"/>
              <a:gd name="connsiteX154" fmla="*/ 5454111 w 9764260"/>
              <a:gd name="connsiteY154" fmla="*/ 1233458 h 4526153"/>
              <a:gd name="connsiteX155" fmla="*/ 5343406 w 9764260"/>
              <a:gd name="connsiteY155" fmla="*/ 1263144 h 4526153"/>
              <a:gd name="connsiteX156" fmla="*/ 5380307 w 9764260"/>
              <a:gd name="connsiteY156" fmla="*/ 1226037 h 4526153"/>
              <a:gd name="connsiteX157" fmla="*/ 5409829 w 9764260"/>
              <a:gd name="connsiteY157" fmla="*/ 1226037 h 4526153"/>
              <a:gd name="connsiteX158" fmla="*/ 5461491 w 9764260"/>
              <a:gd name="connsiteY158" fmla="*/ 1151823 h 4526153"/>
              <a:gd name="connsiteX159" fmla="*/ 5336025 w 9764260"/>
              <a:gd name="connsiteY159" fmla="*/ 1211194 h 4526153"/>
              <a:gd name="connsiteX160" fmla="*/ 5144136 w 9764260"/>
              <a:gd name="connsiteY160" fmla="*/ 1337358 h 4526153"/>
              <a:gd name="connsiteX161" fmla="*/ 5336025 w 9764260"/>
              <a:gd name="connsiteY161" fmla="*/ 1196351 h 4526153"/>
              <a:gd name="connsiteX162" fmla="*/ 5358165 w 9764260"/>
              <a:gd name="connsiteY162" fmla="*/ 1181508 h 4526153"/>
              <a:gd name="connsiteX163" fmla="*/ 5336025 w 9764260"/>
              <a:gd name="connsiteY163" fmla="*/ 1174087 h 4526153"/>
              <a:gd name="connsiteX164" fmla="*/ 5336025 w 9764260"/>
              <a:gd name="connsiteY164" fmla="*/ 1151823 h 4526153"/>
              <a:gd name="connsiteX165" fmla="*/ 5247461 w 9764260"/>
              <a:gd name="connsiteY165" fmla="*/ 1181508 h 4526153"/>
              <a:gd name="connsiteX166" fmla="*/ 5151515 w 9764260"/>
              <a:gd name="connsiteY166" fmla="*/ 1255722 h 4526153"/>
              <a:gd name="connsiteX167" fmla="*/ 5092472 w 9764260"/>
              <a:gd name="connsiteY167" fmla="*/ 1285409 h 4526153"/>
              <a:gd name="connsiteX168" fmla="*/ 5092472 w 9764260"/>
              <a:gd name="connsiteY168" fmla="*/ 1277986 h 4526153"/>
              <a:gd name="connsiteX169" fmla="*/ 5040809 w 9764260"/>
              <a:gd name="connsiteY169" fmla="*/ 1285409 h 4526153"/>
              <a:gd name="connsiteX170" fmla="*/ 5306503 w 9764260"/>
              <a:gd name="connsiteY170" fmla="*/ 1114715 h 4526153"/>
              <a:gd name="connsiteX171" fmla="*/ 5306503 w 9764260"/>
              <a:gd name="connsiteY171" fmla="*/ 1099872 h 4526153"/>
              <a:gd name="connsiteX172" fmla="*/ 5144136 w 9764260"/>
              <a:gd name="connsiteY172" fmla="*/ 1159244 h 4526153"/>
              <a:gd name="connsiteX173" fmla="*/ 4959625 w 9764260"/>
              <a:gd name="connsiteY173" fmla="*/ 1292830 h 4526153"/>
              <a:gd name="connsiteX174" fmla="*/ 4952244 w 9764260"/>
              <a:gd name="connsiteY174" fmla="*/ 1285409 h 4526153"/>
              <a:gd name="connsiteX175" fmla="*/ 5033429 w 9764260"/>
              <a:gd name="connsiteY175" fmla="*/ 1233458 h 4526153"/>
              <a:gd name="connsiteX176" fmla="*/ 5033429 w 9764260"/>
              <a:gd name="connsiteY176" fmla="*/ 1226037 h 4526153"/>
              <a:gd name="connsiteX177" fmla="*/ 4974385 w 9764260"/>
              <a:gd name="connsiteY177" fmla="*/ 1233458 h 4526153"/>
              <a:gd name="connsiteX178" fmla="*/ 5158896 w 9764260"/>
              <a:gd name="connsiteY178" fmla="*/ 1092451 h 4526153"/>
              <a:gd name="connsiteX179" fmla="*/ 5217938 w 9764260"/>
              <a:gd name="connsiteY179" fmla="*/ 1047922 h 4526153"/>
              <a:gd name="connsiteX180" fmla="*/ 5188418 w 9764260"/>
              <a:gd name="connsiteY180" fmla="*/ 1018237 h 4526153"/>
              <a:gd name="connsiteX181" fmla="*/ 5225319 w 9764260"/>
              <a:gd name="connsiteY181" fmla="*/ 981129 h 4526153"/>
              <a:gd name="connsiteX182" fmla="*/ 5210558 w 9764260"/>
              <a:gd name="connsiteY182" fmla="*/ 1018237 h 4526153"/>
              <a:gd name="connsiteX183" fmla="*/ 5365546 w 9764260"/>
              <a:gd name="connsiteY183" fmla="*/ 944021 h 4526153"/>
              <a:gd name="connsiteX184" fmla="*/ 5262221 w 9764260"/>
              <a:gd name="connsiteY184" fmla="*/ 1033079 h 4526153"/>
              <a:gd name="connsiteX185" fmla="*/ 5217938 w 9764260"/>
              <a:gd name="connsiteY185" fmla="*/ 1033079 h 4526153"/>
              <a:gd name="connsiteX186" fmla="*/ 5203177 w 9764260"/>
              <a:gd name="connsiteY186" fmla="*/ 1077608 h 4526153"/>
              <a:gd name="connsiteX187" fmla="*/ 5476252 w 9764260"/>
              <a:gd name="connsiteY187" fmla="*/ 906915 h 4526153"/>
              <a:gd name="connsiteX188" fmla="*/ 5461491 w 9764260"/>
              <a:gd name="connsiteY188" fmla="*/ 884651 h 4526153"/>
              <a:gd name="connsiteX189" fmla="*/ 5468872 w 9764260"/>
              <a:gd name="connsiteY189" fmla="*/ 877229 h 4526153"/>
              <a:gd name="connsiteX190" fmla="*/ 5542676 w 9764260"/>
              <a:gd name="connsiteY190" fmla="*/ 869808 h 4526153"/>
              <a:gd name="connsiteX191" fmla="*/ 5483633 w 9764260"/>
              <a:gd name="connsiteY191" fmla="*/ 869808 h 4526153"/>
              <a:gd name="connsiteX192" fmla="*/ 5609100 w 9764260"/>
              <a:gd name="connsiteY192" fmla="*/ 795593 h 4526153"/>
              <a:gd name="connsiteX193" fmla="*/ 5646001 w 9764260"/>
              <a:gd name="connsiteY193" fmla="*/ 713957 h 4526153"/>
              <a:gd name="connsiteX194" fmla="*/ 5409829 w 9764260"/>
              <a:gd name="connsiteY194" fmla="*/ 803015 h 4526153"/>
              <a:gd name="connsiteX195" fmla="*/ 5402449 w 9764260"/>
              <a:gd name="connsiteY195" fmla="*/ 817858 h 4526153"/>
              <a:gd name="connsiteX196" fmla="*/ 5395068 w 9764260"/>
              <a:gd name="connsiteY196" fmla="*/ 795593 h 4526153"/>
              <a:gd name="connsiteX197" fmla="*/ 5461491 w 9764260"/>
              <a:gd name="connsiteY197" fmla="*/ 758486 h 4526153"/>
              <a:gd name="connsiteX198" fmla="*/ 5321264 w 9764260"/>
              <a:gd name="connsiteY198" fmla="*/ 810436 h 4526153"/>
              <a:gd name="connsiteX199" fmla="*/ 5535295 w 9764260"/>
              <a:gd name="connsiteY199" fmla="*/ 684271 h 4526153"/>
              <a:gd name="connsiteX200" fmla="*/ 5380307 w 9764260"/>
              <a:gd name="connsiteY200" fmla="*/ 721378 h 4526153"/>
              <a:gd name="connsiteX201" fmla="*/ 5358165 w 9764260"/>
              <a:gd name="connsiteY201" fmla="*/ 736222 h 4526153"/>
              <a:gd name="connsiteX202" fmla="*/ 5631241 w 9764260"/>
              <a:gd name="connsiteY202" fmla="*/ 572949 h 4526153"/>
              <a:gd name="connsiteX203" fmla="*/ 5727185 w 9764260"/>
              <a:gd name="connsiteY203" fmla="*/ 558107 h 4526153"/>
              <a:gd name="connsiteX204" fmla="*/ 5734566 w 9764260"/>
              <a:gd name="connsiteY204" fmla="*/ 558107 h 4526153"/>
              <a:gd name="connsiteX205" fmla="*/ 5535295 w 9764260"/>
              <a:gd name="connsiteY205" fmla="*/ 639742 h 4526153"/>
              <a:gd name="connsiteX206" fmla="*/ 5727185 w 9764260"/>
              <a:gd name="connsiteY206" fmla="*/ 617478 h 4526153"/>
              <a:gd name="connsiteX207" fmla="*/ 5749327 w 9764260"/>
              <a:gd name="connsiteY207" fmla="*/ 587792 h 4526153"/>
              <a:gd name="connsiteX208" fmla="*/ 5778849 w 9764260"/>
              <a:gd name="connsiteY208" fmla="*/ 602636 h 4526153"/>
              <a:gd name="connsiteX209" fmla="*/ 5978119 w 9764260"/>
              <a:gd name="connsiteY209" fmla="*/ 372570 h 4526153"/>
              <a:gd name="connsiteX210" fmla="*/ 6022401 w 9764260"/>
              <a:gd name="connsiteY210" fmla="*/ 402257 h 4526153"/>
              <a:gd name="connsiteX211" fmla="*/ 5955977 w 9764260"/>
              <a:gd name="connsiteY211" fmla="*/ 446785 h 4526153"/>
              <a:gd name="connsiteX212" fmla="*/ 5985499 w 9764260"/>
              <a:gd name="connsiteY212" fmla="*/ 483892 h 4526153"/>
              <a:gd name="connsiteX213" fmla="*/ 6092399 w 9764260"/>
              <a:gd name="connsiteY213" fmla="*/ 524595 h 4526153"/>
              <a:gd name="connsiteX214" fmla="*/ 6099612 w 9764260"/>
              <a:gd name="connsiteY214" fmla="*/ 518472 h 4526153"/>
              <a:gd name="connsiteX215" fmla="*/ 6115579 w 9764260"/>
              <a:gd name="connsiteY215" fmla="*/ 541409 h 4526153"/>
              <a:gd name="connsiteX216" fmla="*/ 6140488 w 9764260"/>
              <a:gd name="connsiteY216" fmla="*/ 558107 h 4526153"/>
              <a:gd name="connsiteX217" fmla="*/ 6118346 w 9764260"/>
              <a:gd name="connsiteY217" fmla="*/ 580371 h 4526153"/>
              <a:gd name="connsiteX218" fmla="*/ 6118346 w 9764260"/>
              <a:gd name="connsiteY218" fmla="*/ 662006 h 4526153"/>
              <a:gd name="connsiteX219" fmla="*/ 5948597 w 9764260"/>
              <a:gd name="connsiteY219" fmla="*/ 765907 h 4526153"/>
              <a:gd name="connsiteX220" fmla="*/ 5911695 w 9764260"/>
              <a:gd name="connsiteY220" fmla="*/ 892072 h 4526153"/>
              <a:gd name="connsiteX221" fmla="*/ 5889554 w 9764260"/>
              <a:gd name="connsiteY221" fmla="*/ 914336 h 4526153"/>
              <a:gd name="connsiteX222" fmla="*/ 5941217 w 9764260"/>
              <a:gd name="connsiteY222" fmla="*/ 914336 h 4526153"/>
              <a:gd name="connsiteX223" fmla="*/ 5852652 w 9764260"/>
              <a:gd name="connsiteY223" fmla="*/ 951444 h 4526153"/>
              <a:gd name="connsiteX224" fmla="*/ 5911695 w 9764260"/>
              <a:gd name="connsiteY224" fmla="*/ 988550 h 4526153"/>
              <a:gd name="connsiteX225" fmla="*/ 6000260 w 9764260"/>
              <a:gd name="connsiteY225" fmla="*/ 892072 h 4526153"/>
              <a:gd name="connsiteX226" fmla="*/ 5963358 w 9764260"/>
              <a:gd name="connsiteY226" fmla="*/ 884651 h 4526153"/>
              <a:gd name="connsiteX227" fmla="*/ 6155249 w 9764260"/>
              <a:gd name="connsiteY227" fmla="*/ 840122 h 4526153"/>
              <a:gd name="connsiteX228" fmla="*/ 6265954 w 9764260"/>
              <a:gd name="connsiteY228" fmla="*/ 810436 h 4526153"/>
              <a:gd name="connsiteX229" fmla="*/ 6302856 w 9764260"/>
              <a:gd name="connsiteY229" fmla="*/ 795593 h 4526153"/>
              <a:gd name="connsiteX230" fmla="*/ 6295476 w 9764260"/>
              <a:gd name="connsiteY230" fmla="*/ 765907 h 4526153"/>
              <a:gd name="connsiteX231" fmla="*/ 6324997 w 9764260"/>
              <a:gd name="connsiteY231" fmla="*/ 758486 h 4526153"/>
              <a:gd name="connsiteX232" fmla="*/ 6332377 w 9764260"/>
              <a:gd name="connsiteY232" fmla="*/ 765907 h 4526153"/>
              <a:gd name="connsiteX233" fmla="*/ 6317617 w 9764260"/>
              <a:gd name="connsiteY233" fmla="*/ 795593 h 4526153"/>
              <a:gd name="connsiteX234" fmla="*/ 6479985 w 9764260"/>
              <a:gd name="connsiteY234" fmla="*/ 877229 h 4526153"/>
              <a:gd name="connsiteX235" fmla="*/ 6450464 w 9764260"/>
              <a:gd name="connsiteY235" fmla="*/ 921757 h 4526153"/>
              <a:gd name="connsiteX236" fmla="*/ 6524268 w 9764260"/>
              <a:gd name="connsiteY236" fmla="*/ 988550 h 4526153"/>
              <a:gd name="connsiteX237" fmla="*/ 6516888 w 9764260"/>
              <a:gd name="connsiteY237" fmla="*/ 995972 h 4526153"/>
              <a:gd name="connsiteX238" fmla="*/ 6620213 w 9764260"/>
              <a:gd name="connsiteY238" fmla="*/ 973708 h 4526153"/>
              <a:gd name="connsiteX239" fmla="*/ 6649735 w 9764260"/>
              <a:gd name="connsiteY239" fmla="*/ 1003393 h 4526153"/>
              <a:gd name="connsiteX240" fmla="*/ 6716158 w 9764260"/>
              <a:gd name="connsiteY240" fmla="*/ 1018237 h 4526153"/>
              <a:gd name="connsiteX241" fmla="*/ 6701397 w 9764260"/>
              <a:gd name="connsiteY241" fmla="*/ 1077608 h 4526153"/>
              <a:gd name="connsiteX242" fmla="*/ 6812103 w 9764260"/>
              <a:gd name="connsiteY242" fmla="*/ 1151823 h 4526153"/>
              <a:gd name="connsiteX243" fmla="*/ 6915428 w 9764260"/>
              <a:gd name="connsiteY243" fmla="*/ 1122136 h 4526153"/>
              <a:gd name="connsiteX244" fmla="*/ 6900668 w 9764260"/>
              <a:gd name="connsiteY244" fmla="*/ 1226037 h 4526153"/>
              <a:gd name="connsiteX245" fmla="*/ 6841624 w 9764260"/>
              <a:gd name="connsiteY245" fmla="*/ 1300251 h 4526153"/>
              <a:gd name="connsiteX246" fmla="*/ 6996612 w 9764260"/>
              <a:gd name="connsiteY246" fmla="*/ 1233458 h 4526153"/>
              <a:gd name="connsiteX247" fmla="*/ 7151601 w 9764260"/>
              <a:gd name="connsiteY247" fmla="*/ 1352202 h 4526153"/>
              <a:gd name="connsiteX248" fmla="*/ 7144220 w 9764260"/>
              <a:gd name="connsiteY248" fmla="*/ 1418995 h 4526153"/>
              <a:gd name="connsiteX249" fmla="*/ 7328731 w 9764260"/>
              <a:gd name="connsiteY249" fmla="*/ 1522895 h 4526153"/>
              <a:gd name="connsiteX250" fmla="*/ 7417295 w 9764260"/>
              <a:gd name="connsiteY250" fmla="*/ 1493209 h 4526153"/>
              <a:gd name="connsiteX251" fmla="*/ 7254925 w 9764260"/>
              <a:gd name="connsiteY251" fmla="*/ 1641638 h 4526153"/>
              <a:gd name="connsiteX252" fmla="*/ 7313969 w 9764260"/>
              <a:gd name="connsiteY252" fmla="*/ 1701010 h 4526153"/>
              <a:gd name="connsiteX253" fmla="*/ 7254925 w 9764260"/>
              <a:gd name="connsiteY253" fmla="*/ 1723274 h 4526153"/>
              <a:gd name="connsiteX254" fmla="*/ 7181123 w 9764260"/>
              <a:gd name="connsiteY254" fmla="*/ 1708431 h 4526153"/>
              <a:gd name="connsiteX255" fmla="*/ 7129461 w 9764260"/>
              <a:gd name="connsiteY255" fmla="*/ 1767803 h 4526153"/>
              <a:gd name="connsiteX256" fmla="*/ 7151601 w 9764260"/>
              <a:gd name="connsiteY256" fmla="*/ 1730695 h 4526153"/>
              <a:gd name="connsiteX257" fmla="*/ 6900668 w 9764260"/>
              <a:gd name="connsiteY257" fmla="*/ 1953338 h 4526153"/>
              <a:gd name="connsiteX258" fmla="*/ 6782581 w 9764260"/>
              <a:gd name="connsiteY258" fmla="*/ 1997867 h 4526153"/>
              <a:gd name="connsiteX259" fmla="*/ 6789962 w 9764260"/>
              <a:gd name="connsiteY259" fmla="*/ 2005288 h 4526153"/>
              <a:gd name="connsiteX260" fmla="*/ 6723539 w 9764260"/>
              <a:gd name="connsiteY260" fmla="*/ 2079503 h 4526153"/>
              <a:gd name="connsiteX261" fmla="*/ 6612833 w 9764260"/>
              <a:gd name="connsiteY261" fmla="*/ 2183404 h 4526153"/>
              <a:gd name="connsiteX262" fmla="*/ 6701397 w 9764260"/>
              <a:gd name="connsiteY262" fmla="*/ 2153717 h 4526153"/>
              <a:gd name="connsiteX263" fmla="*/ 6553789 w 9764260"/>
              <a:gd name="connsiteY263" fmla="*/ 2279882 h 4526153"/>
              <a:gd name="connsiteX264" fmla="*/ 6575931 w 9764260"/>
              <a:gd name="connsiteY264" fmla="*/ 2302146 h 4526153"/>
              <a:gd name="connsiteX265" fmla="*/ 6509507 w 9764260"/>
              <a:gd name="connsiteY265" fmla="*/ 2331832 h 4526153"/>
              <a:gd name="connsiteX266" fmla="*/ 6531649 w 9764260"/>
              <a:gd name="connsiteY266" fmla="*/ 2294724 h 4526153"/>
              <a:gd name="connsiteX267" fmla="*/ 6487366 w 9764260"/>
              <a:gd name="connsiteY267" fmla="*/ 2324411 h 4526153"/>
              <a:gd name="connsiteX268" fmla="*/ 6502127 w 9764260"/>
              <a:gd name="connsiteY268" fmla="*/ 2339253 h 4526153"/>
              <a:gd name="connsiteX269" fmla="*/ 6457845 w 9764260"/>
              <a:gd name="connsiteY269" fmla="*/ 2413468 h 4526153"/>
              <a:gd name="connsiteX270" fmla="*/ 6443084 w 9764260"/>
              <a:gd name="connsiteY270" fmla="*/ 2428310 h 4526153"/>
              <a:gd name="connsiteX271" fmla="*/ 6428323 w 9764260"/>
              <a:gd name="connsiteY271" fmla="*/ 2398625 h 4526153"/>
              <a:gd name="connsiteX272" fmla="*/ 6361899 w 9764260"/>
              <a:gd name="connsiteY272" fmla="*/ 2480261 h 4526153"/>
              <a:gd name="connsiteX273" fmla="*/ 6376660 w 9764260"/>
              <a:gd name="connsiteY273" fmla="*/ 2480261 h 4526153"/>
              <a:gd name="connsiteX274" fmla="*/ 6369280 w 9764260"/>
              <a:gd name="connsiteY274" fmla="*/ 2487682 h 4526153"/>
              <a:gd name="connsiteX275" fmla="*/ 6376660 w 9764260"/>
              <a:gd name="connsiteY275" fmla="*/ 2487682 h 4526153"/>
              <a:gd name="connsiteX276" fmla="*/ 6443084 w 9764260"/>
              <a:gd name="connsiteY276" fmla="*/ 2443153 h 4526153"/>
              <a:gd name="connsiteX277" fmla="*/ 6347138 w 9764260"/>
              <a:gd name="connsiteY277" fmla="*/ 2591583 h 4526153"/>
              <a:gd name="connsiteX278" fmla="*/ 6317617 w 9764260"/>
              <a:gd name="connsiteY278" fmla="*/ 2621268 h 4526153"/>
              <a:gd name="connsiteX279" fmla="*/ 6243813 w 9764260"/>
              <a:gd name="connsiteY279" fmla="*/ 2665797 h 4526153"/>
              <a:gd name="connsiteX280" fmla="*/ 6251193 w 9764260"/>
              <a:gd name="connsiteY280" fmla="*/ 2680640 h 4526153"/>
              <a:gd name="connsiteX281" fmla="*/ 6022401 w 9764260"/>
              <a:gd name="connsiteY281" fmla="*/ 3051712 h 4526153"/>
              <a:gd name="connsiteX282" fmla="*/ 6133107 w 9764260"/>
              <a:gd name="connsiteY282" fmla="*/ 2799383 h 4526153"/>
              <a:gd name="connsiteX283" fmla="*/ 5867413 w 9764260"/>
              <a:gd name="connsiteY283" fmla="*/ 3111083 h 4526153"/>
              <a:gd name="connsiteX284" fmla="*/ 5911695 w 9764260"/>
              <a:gd name="connsiteY284" fmla="*/ 3051712 h 4526153"/>
              <a:gd name="connsiteX285" fmla="*/ 5985499 w 9764260"/>
              <a:gd name="connsiteY285" fmla="*/ 3014605 h 4526153"/>
              <a:gd name="connsiteX286" fmla="*/ 6007641 w 9764260"/>
              <a:gd name="connsiteY286" fmla="*/ 3007184 h 4526153"/>
              <a:gd name="connsiteX287" fmla="*/ 5948597 w 9764260"/>
              <a:gd name="connsiteY287" fmla="*/ 3088819 h 4526153"/>
              <a:gd name="connsiteX288" fmla="*/ 5978119 w 9764260"/>
              <a:gd name="connsiteY288" fmla="*/ 3081398 h 4526153"/>
              <a:gd name="connsiteX289" fmla="*/ 5948597 w 9764260"/>
              <a:gd name="connsiteY289" fmla="*/ 3111083 h 4526153"/>
              <a:gd name="connsiteX290" fmla="*/ 5955977 w 9764260"/>
              <a:gd name="connsiteY290" fmla="*/ 3125926 h 4526153"/>
              <a:gd name="connsiteX291" fmla="*/ 6096205 w 9764260"/>
              <a:gd name="connsiteY291" fmla="*/ 3022026 h 4526153"/>
              <a:gd name="connsiteX292" fmla="*/ 6125727 w 9764260"/>
              <a:gd name="connsiteY292" fmla="*/ 3014605 h 4526153"/>
              <a:gd name="connsiteX293" fmla="*/ 6118346 w 9764260"/>
              <a:gd name="connsiteY293" fmla="*/ 3007184 h 4526153"/>
              <a:gd name="connsiteX294" fmla="*/ 6332377 w 9764260"/>
              <a:gd name="connsiteY294" fmla="*/ 2799383 h 4526153"/>
              <a:gd name="connsiteX295" fmla="*/ 6324997 w 9764260"/>
              <a:gd name="connsiteY295" fmla="*/ 2777118 h 4526153"/>
              <a:gd name="connsiteX296" fmla="*/ 6361899 w 9764260"/>
              <a:gd name="connsiteY296" fmla="*/ 2777118 h 4526153"/>
              <a:gd name="connsiteX297" fmla="*/ 6369280 w 9764260"/>
              <a:gd name="connsiteY297" fmla="*/ 2725169 h 4526153"/>
              <a:gd name="connsiteX298" fmla="*/ 6302856 w 9764260"/>
              <a:gd name="connsiteY298" fmla="*/ 2777118 h 4526153"/>
              <a:gd name="connsiteX299" fmla="*/ 6398801 w 9764260"/>
              <a:gd name="connsiteY299" fmla="*/ 2665797 h 4526153"/>
              <a:gd name="connsiteX300" fmla="*/ 6369280 w 9764260"/>
              <a:gd name="connsiteY300" fmla="*/ 2621268 h 4526153"/>
              <a:gd name="connsiteX301" fmla="*/ 6398801 w 9764260"/>
              <a:gd name="connsiteY301" fmla="*/ 2606425 h 4526153"/>
              <a:gd name="connsiteX302" fmla="*/ 6398801 w 9764260"/>
              <a:gd name="connsiteY302" fmla="*/ 2636111 h 4526153"/>
              <a:gd name="connsiteX303" fmla="*/ 6465225 w 9764260"/>
              <a:gd name="connsiteY303" fmla="*/ 2606425 h 4526153"/>
              <a:gd name="connsiteX304" fmla="*/ 6398801 w 9764260"/>
              <a:gd name="connsiteY304" fmla="*/ 2680640 h 4526153"/>
              <a:gd name="connsiteX305" fmla="*/ 6479985 w 9764260"/>
              <a:gd name="connsiteY305" fmla="*/ 2643532 h 4526153"/>
              <a:gd name="connsiteX306" fmla="*/ 6472605 w 9764260"/>
              <a:gd name="connsiteY306" fmla="*/ 2665797 h 4526153"/>
              <a:gd name="connsiteX307" fmla="*/ 6716158 w 9764260"/>
              <a:gd name="connsiteY307" fmla="*/ 2509946 h 4526153"/>
              <a:gd name="connsiteX308" fmla="*/ 6723539 w 9764260"/>
              <a:gd name="connsiteY308" fmla="*/ 2517368 h 4526153"/>
              <a:gd name="connsiteX309" fmla="*/ 6406181 w 9764260"/>
              <a:gd name="connsiteY309" fmla="*/ 2829069 h 4526153"/>
              <a:gd name="connsiteX310" fmla="*/ 6413562 w 9764260"/>
              <a:gd name="connsiteY310" fmla="*/ 2836490 h 4526153"/>
              <a:gd name="connsiteX311" fmla="*/ 6479985 w 9764260"/>
              <a:gd name="connsiteY311" fmla="*/ 2777118 h 4526153"/>
              <a:gd name="connsiteX312" fmla="*/ 6494746 w 9764260"/>
              <a:gd name="connsiteY312" fmla="*/ 2791962 h 4526153"/>
              <a:gd name="connsiteX313" fmla="*/ 6324997 w 9764260"/>
              <a:gd name="connsiteY313" fmla="*/ 2970076 h 4526153"/>
              <a:gd name="connsiteX314" fmla="*/ 6376660 w 9764260"/>
              <a:gd name="connsiteY314" fmla="*/ 2947812 h 4526153"/>
              <a:gd name="connsiteX315" fmla="*/ 6295476 w 9764260"/>
              <a:gd name="connsiteY315" fmla="*/ 2992340 h 4526153"/>
              <a:gd name="connsiteX316" fmla="*/ 6236433 w 9764260"/>
              <a:gd name="connsiteY316" fmla="*/ 3088819 h 4526153"/>
              <a:gd name="connsiteX317" fmla="*/ 6221672 w 9764260"/>
              <a:gd name="connsiteY317" fmla="*/ 3111083 h 4526153"/>
              <a:gd name="connsiteX318" fmla="*/ 6295476 w 9764260"/>
              <a:gd name="connsiteY318" fmla="*/ 3022026 h 4526153"/>
              <a:gd name="connsiteX319" fmla="*/ 6310237 w 9764260"/>
              <a:gd name="connsiteY319" fmla="*/ 3007184 h 4526153"/>
              <a:gd name="connsiteX320" fmla="*/ 6324997 w 9764260"/>
              <a:gd name="connsiteY320" fmla="*/ 3029448 h 4526153"/>
              <a:gd name="connsiteX321" fmla="*/ 7018754 w 9764260"/>
              <a:gd name="connsiteY321" fmla="*/ 2487682 h 4526153"/>
              <a:gd name="connsiteX322" fmla="*/ 6959711 w 9764260"/>
              <a:gd name="connsiteY322" fmla="*/ 2576739 h 4526153"/>
              <a:gd name="connsiteX323" fmla="*/ 7166362 w 9764260"/>
              <a:gd name="connsiteY323" fmla="*/ 2457997 h 4526153"/>
              <a:gd name="connsiteX324" fmla="*/ 7158982 w 9764260"/>
              <a:gd name="connsiteY324" fmla="*/ 2450575 h 4526153"/>
              <a:gd name="connsiteX325" fmla="*/ 7911781 w 9764260"/>
              <a:gd name="connsiteY325" fmla="*/ 1997867 h 4526153"/>
              <a:gd name="connsiteX326" fmla="*/ 7904401 w 9764260"/>
              <a:gd name="connsiteY326" fmla="*/ 2012710 h 4526153"/>
              <a:gd name="connsiteX327" fmla="*/ 8406267 w 9764260"/>
              <a:gd name="connsiteY327" fmla="*/ 1775224 h 4526153"/>
              <a:gd name="connsiteX328" fmla="*/ 8177475 w 9764260"/>
              <a:gd name="connsiteY328" fmla="*/ 1908810 h 4526153"/>
              <a:gd name="connsiteX329" fmla="*/ 7985585 w 9764260"/>
              <a:gd name="connsiteY329" fmla="*/ 2012710 h 4526153"/>
              <a:gd name="connsiteX330" fmla="*/ 7933923 w 9764260"/>
              <a:gd name="connsiteY330" fmla="*/ 2086924 h 4526153"/>
              <a:gd name="connsiteX331" fmla="*/ 7933923 w 9764260"/>
              <a:gd name="connsiteY331" fmla="*/ 2057239 h 4526153"/>
              <a:gd name="connsiteX332" fmla="*/ 7830597 w 9764260"/>
              <a:gd name="connsiteY332" fmla="*/ 2116611 h 4526153"/>
              <a:gd name="connsiteX333" fmla="*/ 7860119 w 9764260"/>
              <a:gd name="connsiteY333" fmla="*/ 2124032 h 4526153"/>
              <a:gd name="connsiteX334" fmla="*/ 7830597 w 9764260"/>
              <a:gd name="connsiteY334" fmla="*/ 2138875 h 4526153"/>
              <a:gd name="connsiteX335" fmla="*/ 7815836 w 9764260"/>
              <a:gd name="connsiteY335" fmla="*/ 2183404 h 4526153"/>
              <a:gd name="connsiteX336" fmla="*/ 8007727 w 9764260"/>
              <a:gd name="connsiteY336" fmla="*/ 2079503 h 4526153"/>
              <a:gd name="connsiteX337" fmla="*/ 8325083 w 9764260"/>
              <a:gd name="connsiteY337" fmla="*/ 1908810 h 4526153"/>
              <a:gd name="connsiteX338" fmla="*/ 8310323 w 9764260"/>
              <a:gd name="connsiteY338" fmla="*/ 1871702 h 4526153"/>
              <a:gd name="connsiteX339" fmla="*/ 8450550 w 9764260"/>
              <a:gd name="connsiteY339" fmla="*/ 1856860 h 4526153"/>
              <a:gd name="connsiteX340" fmla="*/ 8450550 w 9764260"/>
              <a:gd name="connsiteY340" fmla="*/ 1864281 h 4526153"/>
              <a:gd name="connsiteX341" fmla="*/ 8494832 w 9764260"/>
              <a:gd name="connsiteY341" fmla="*/ 1834596 h 4526153"/>
              <a:gd name="connsiteX342" fmla="*/ 8701483 w 9764260"/>
              <a:gd name="connsiteY342" fmla="*/ 1775224 h 4526153"/>
              <a:gd name="connsiteX343" fmla="*/ 8612918 w 9764260"/>
              <a:gd name="connsiteY343" fmla="*/ 1834596 h 4526153"/>
              <a:gd name="connsiteX344" fmla="*/ 8694103 w 9764260"/>
              <a:gd name="connsiteY344" fmla="*/ 1834596 h 4526153"/>
              <a:gd name="connsiteX345" fmla="*/ 8804809 w 9764260"/>
              <a:gd name="connsiteY345" fmla="*/ 1804909 h 4526153"/>
              <a:gd name="connsiteX346" fmla="*/ 8775287 w 9764260"/>
              <a:gd name="connsiteY346" fmla="*/ 1856860 h 4526153"/>
              <a:gd name="connsiteX347" fmla="*/ 8753147 w 9764260"/>
              <a:gd name="connsiteY347" fmla="*/ 1879124 h 4526153"/>
              <a:gd name="connsiteX348" fmla="*/ 8760526 w 9764260"/>
              <a:gd name="connsiteY348" fmla="*/ 1901389 h 4526153"/>
              <a:gd name="connsiteX349" fmla="*/ 8738386 w 9764260"/>
              <a:gd name="connsiteY349" fmla="*/ 1908810 h 4526153"/>
              <a:gd name="connsiteX350" fmla="*/ 8775287 w 9764260"/>
              <a:gd name="connsiteY350" fmla="*/ 1931074 h 4526153"/>
              <a:gd name="connsiteX351" fmla="*/ 8745766 w 9764260"/>
              <a:gd name="connsiteY351" fmla="*/ 1975603 h 4526153"/>
              <a:gd name="connsiteX352" fmla="*/ 8731005 w 9764260"/>
              <a:gd name="connsiteY352" fmla="*/ 1983024 h 4526153"/>
              <a:gd name="connsiteX353" fmla="*/ 8723625 w 9764260"/>
              <a:gd name="connsiteY353" fmla="*/ 1983024 h 4526153"/>
              <a:gd name="connsiteX354" fmla="*/ 8738386 w 9764260"/>
              <a:gd name="connsiteY354" fmla="*/ 1945917 h 4526153"/>
              <a:gd name="connsiteX355" fmla="*/ 8701483 w 9764260"/>
              <a:gd name="connsiteY355" fmla="*/ 1960759 h 4526153"/>
              <a:gd name="connsiteX356" fmla="*/ 8657201 w 9764260"/>
              <a:gd name="connsiteY356" fmla="*/ 2020131 h 4526153"/>
              <a:gd name="connsiteX357" fmla="*/ 8686722 w 9764260"/>
              <a:gd name="connsiteY357" fmla="*/ 2027552 h 4526153"/>
              <a:gd name="connsiteX358" fmla="*/ 8679343 w 9764260"/>
              <a:gd name="connsiteY358" fmla="*/ 2042396 h 4526153"/>
              <a:gd name="connsiteX359" fmla="*/ 8635060 w 9764260"/>
              <a:gd name="connsiteY359" fmla="*/ 2034974 h 4526153"/>
              <a:gd name="connsiteX360" fmla="*/ 8671962 w 9764260"/>
              <a:gd name="connsiteY360" fmla="*/ 1983024 h 4526153"/>
              <a:gd name="connsiteX361" fmla="*/ 8657201 w 9764260"/>
              <a:gd name="connsiteY361" fmla="*/ 1975603 h 4526153"/>
              <a:gd name="connsiteX362" fmla="*/ 8701483 w 9764260"/>
              <a:gd name="connsiteY362" fmla="*/ 1938495 h 4526153"/>
              <a:gd name="connsiteX363" fmla="*/ 8627679 w 9764260"/>
              <a:gd name="connsiteY363" fmla="*/ 1983024 h 4526153"/>
              <a:gd name="connsiteX364" fmla="*/ 8642440 w 9764260"/>
              <a:gd name="connsiteY364" fmla="*/ 1990446 h 4526153"/>
              <a:gd name="connsiteX365" fmla="*/ 8605539 w 9764260"/>
              <a:gd name="connsiteY365" fmla="*/ 1983024 h 4526153"/>
              <a:gd name="connsiteX366" fmla="*/ 8531735 w 9764260"/>
              <a:gd name="connsiteY366" fmla="*/ 2012710 h 4526153"/>
              <a:gd name="connsiteX367" fmla="*/ 8554913 w 9764260"/>
              <a:gd name="connsiteY367" fmla="*/ 2017001 h 4526153"/>
              <a:gd name="connsiteX368" fmla="*/ 8575597 w 9764260"/>
              <a:gd name="connsiteY368" fmla="*/ 2014087 h 4526153"/>
              <a:gd name="connsiteX369" fmla="*/ 8571174 w 9764260"/>
              <a:gd name="connsiteY369" fmla="*/ 2028596 h 4526153"/>
              <a:gd name="connsiteX370" fmla="*/ 8531735 w 9764260"/>
              <a:gd name="connsiteY370" fmla="*/ 2027552 h 4526153"/>
              <a:gd name="connsiteX371" fmla="*/ 8524354 w 9764260"/>
              <a:gd name="connsiteY371" fmla="*/ 2012710 h 4526153"/>
              <a:gd name="connsiteX372" fmla="*/ 8251279 w 9764260"/>
              <a:gd name="connsiteY372" fmla="*/ 2190825 h 4526153"/>
              <a:gd name="connsiteX373" fmla="*/ 8288182 w 9764260"/>
              <a:gd name="connsiteY373" fmla="*/ 2183404 h 4526153"/>
              <a:gd name="connsiteX374" fmla="*/ 8177475 w 9764260"/>
              <a:gd name="connsiteY374" fmla="*/ 2265039 h 4526153"/>
              <a:gd name="connsiteX375" fmla="*/ 8162715 w 9764260"/>
              <a:gd name="connsiteY375" fmla="*/ 2250197 h 4526153"/>
              <a:gd name="connsiteX376" fmla="*/ 8140574 w 9764260"/>
              <a:gd name="connsiteY376" fmla="*/ 2265039 h 4526153"/>
              <a:gd name="connsiteX377" fmla="*/ 8147953 w 9764260"/>
              <a:gd name="connsiteY377" fmla="*/ 2279882 h 4526153"/>
              <a:gd name="connsiteX378" fmla="*/ 8140574 w 9764260"/>
              <a:gd name="connsiteY378" fmla="*/ 2287303 h 4526153"/>
              <a:gd name="connsiteX379" fmla="*/ 8125813 w 9764260"/>
              <a:gd name="connsiteY379" fmla="*/ 2265039 h 4526153"/>
              <a:gd name="connsiteX380" fmla="*/ 8066770 w 9764260"/>
              <a:gd name="connsiteY380" fmla="*/ 2354096 h 4526153"/>
              <a:gd name="connsiteX381" fmla="*/ 8081531 w 9764260"/>
              <a:gd name="connsiteY381" fmla="*/ 2368939 h 4526153"/>
              <a:gd name="connsiteX382" fmla="*/ 8133193 w 9764260"/>
              <a:gd name="connsiteY382" fmla="*/ 2324411 h 4526153"/>
              <a:gd name="connsiteX383" fmla="*/ 8103671 w 9764260"/>
              <a:gd name="connsiteY383" fmla="*/ 2361517 h 4526153"/>
              <a:gd name="connsiteX384" fmla="*/ 8133193 w 9764260"/>
              <a:gd name="connsiteY384" fmla="*/ 2368939 h 4526153"/>
              <a:gd name="connsiteX385" fmla="*/ 8118432 w 9764260"/>
              <a:gd name="connsiteY385" fmla="*/ 2383782 h 4526153"/>
              <a:gd name="connsiteX386" fmla="*/ 8007727 w 9764260"/>
              <a:gd name="connsiteY386" fmla="*/ 2406046 h 4526153"/>
              <a:gd name="connsiteX387" fmla="*/ 7978205 w 9764260"/>
              <a:gd name="connsiteY387" fmla="*/ 2413468 h 4526153"/>
              <a:gd name="connsiteX388" fmla="*/ 8029867 w 9764260"/>
              <a:gd name="connsiteY388" fmla="*/ 2376360 h 4526153"/>
              <a:gd name="connsiteX389" fmla="*/ 8007727 w 9764260"/>
              <a:gd name="connsiteY389" fmla="*/ 2346675 h 4526153"/>
              <a:gd name="connsiteX390" fmla="*/ 7948683 w 9764260"/>
              <a:gd name="connsiteY390" fmla="*/ 2450575 h 4526153"/>
              <a:gd name="connsiteX391" fmla="*/ 8059389 w 9764260"/>
              <a:gd name="connsiteY391" fmla="*/ 2420889 h 4526153"/>
              <a:gd name="connsiteX392" fmla="*/ 8081531 w 9764260"/>
              <a:gd name="connsiteY392" fmla="*/ 2420889 h 4526153"/>
              <a:gd name="connsiteX393" fmla="*/ 8081531 w 9764260"/>
              <a:gd name="connsiteY393" fmla="*/ 2428310 h 4526153"/>
              <a:gd name="connsiteX394" fmla="*/ 8214378 w 9764260"/>
              <a:gd name="connsiteY394" fmla="*/ 2383782 h 4526153"/>
              <a:gd name="connsiteX395" fmla="*/ 8421028 w 9764260"/>
              <a:gd name="connsiteY395" fmla="*/ 2279882 h 4526153"/>
              <a:gd name="connsiteX396" fmla="*/ 8708864 w 9764260"/>
              <a:gd name="connsiteY396" fmla="*/ 2161138 h 4526153"/>
              <a:gd name="connsiteX397" fmla="*/ 8701483 w 9764260"/>
              <a:gd name="connsiteY397" fmla="*/ 2175982 h 4526153"/>
              <a:gd name="connsiteX398" fmla="*/ 8731005 w 9764260"/>
              <a:gd name="connsiteY398" fmla="*/ 2175982 h 4526153"/>
              <a:gd name="connsiteX399" fmla="*/ 8797429 w 9764260"/>
              <a:gd name="connsiteY399" fmla="*/ 2101767 h 4526153"/>
              <a:gd name="connsiteX400" fmla="*/ 8996699 w 9764260"/>
              <a:gd name="connsiteY400" fmla="*/ 2042396 h 4526153"/>
              <a:gd name="connsiteX401" fmla="*/ 9122166 w 9764260"/>
              <a:gd name="connsiteY401" fmla="*/ 1983024 h 4526153"/>
              <a:gd name="connsiteX402" fmla="*/ 9424762 w 9764260"/>
              <a:gd name="connsiteY402" fmla="*/ 1856860 h 4526153"/>
              <a:gd name="connsiteX403" fmla="*/ 9690456 w 9764260"/>
              <a:gd name="connsiteY403" fmla="*/ 1730695 h 4526153"/>
              <a:gd name="connsiteX404" fmla="*/ 9727358 w 9764260"/>
              <a:gd name="connsiteY404" fmla="*/ 1723274 h 4526153"/>
              <a:gd name="connsiteX405" fmla="*/ 9731971 w 9764260"/>
              <a:gd name="connsiteY405" fmla="*/ 1738116 h 4526153"/>
              <a:gd name="connsiteX406" fmla="*/ 9740569 w 9764260"/>
              <a:gd name="connsiteY406" fmla="*/ 1750693 h 4526153"/>
              <a:gd name="connsiteX407" fmla="*/ 9706370 w 9764260"/>
              <a:gd name="connsiteY407" fmla="*/ 1768846 h 4526153"/>
              <a:gd name="connsiteX408" fmla="*/ 9513326 w 9764260"/>
              <a:gd name="connsiteY408" fmla="*/ 1834596 h 4526153"/>
              <a:gd name="connsiteX409" fmla="*/ 8804809 w 9764260"/>
              <a:gd name="connsiteY409" fmla="*/ 2153717 h 4526153"/>
              <a:gd name="connsiteX410" fmla="*/ 8893374 w 9764260"/>
              <a:gd name="connsiteY410" fmla="*/ 2138875 h 4526153"/>
              <a:gd name="connsiteX411" fmla="*/ 9063122 w 9764260"/>
              <a:gd name="connsiteY411" fmla="*/ 2057239 h 4526153"/>
              <a:gd name="connsiteX412" fmla="*/ 8760526 w 9764260"/>
              <a:gd name="connsiteY412" fmla="*/ 2220510 h 4526153"/>
              <a:gd name="connsiteX413" fmla="*/ 8937656 w 9764260"/>
              <a:gd name="connsiteY413" fmla="*/ 2161138 h 4526153"/>
              <a:gd name="connsiteX414" fmla="*/ 8959797 w 9764260"/>
              <a:gd name="connsiteY414" fmla="*/ 2168560 h 4526153"/>
              <a:gd name="connsiteX415" fmla="*/ 9483805 w 9764260"/>
              <a:gd name="connsiteY415" fmla="*/ 1938495 h 4526153"/>
              <a:gd name="connsiteX416" fmla="*/ 9483805 w 9764260"/>
              <a:gd name="connsiteY416" fmla="*/ 1945917 h 4526153"/>
              <a:gd name="connsiteX417" fmla="*/ 9018840 w 9764260"/>
              <a:gd name="connsiteY417" fmla="*/ 2153717 h 4526153"/>
              <a:gd name="connsiteX418" fmla="*/ 9063122 w 9764260"/>
              <a:gd name="connsiteY418" fmla="*/ 2146296 h 4526153"/>
              <a:gd name="connsiteX419" fmla="*/ 9040982 w 9764260"/>
              <a:gd name="connsiteY419" fmla="*/ 2183404 h 4526153"/>
              <a:gd name="connsiteX420" fmla="*/ 8893374 w 9764260"/>
              <a:gd name="connsiteY420" fmla="*/ 2213089 h 4526153"/>
              <a:gd name="connsiteX421" fmla="*/ 8893374 w 9764260"/>
              <a:gd name="connsiteY421" fmla="*/ 2227931 h 4526153"/>
              <a:gd name="connsiteX422" fmla="*/ 8996699 w 9764260"/>
              <a:gd name="connsiteY422" fmla="*/ 2213089 h 4526153"/>
              <a:gd name="connsiteX423" fmla="*/ 8782668 w 9764260"/>
              <a:gd name="connsiteY423" fmla="*/ 2324411 h 4526153"/>
              <a:gd name="connsiteX424" fmla="*/ 8635060 w 9764260"/>
              <a:gd name="connsiteY424" fmla="*/ 2398625 h 4526153"/>
              <a:gd name="connsiteX425" fmla="*/ 8657201 w 9764260"/>
              <a:gd name="connsiteY425" fmla="*/ 2354096 h 4526153"/>
              <a:gd name="connsiteX426" fmla="*/ 8605539 w 9764260"/>
              <a:gd name="connsiteY426" fmla="*/ 2391204 h 4526153"/>
              <a:gd name="connsiteX427" fmla="*/ 8605539 w 9764260"/>
              <a:gd name="connsiteY427" fmla="*/ 2413468 h 4526153"/>
              <a:gd name="connsiteX428" fmla="*/ 8553875 w 9764260"/>
              <a:gd name="connsiteY428" fmla="*/ 2406046 h 4526153"/>
              <a:gd name="connsiteX429" fmla="*/ 8546495 w 9764260"/>
              <a:gd name="connsiteY429" fmla="*/ 2420889 h 4526153"/>
              <a:gd name="connsiteX430" fmla="*/ 8590778 w 9764260"/>
              <a:gd name="connsiteY430" fmla="*/ 2420889 h 4526153"/>
              <a:gd name="connsiteX431" fmla="*/ 8539114 w 9764260"/>
              <a:gd name="connsiteY431" fmla="*/ 2443153 h 4526153"/>
              <a:gd name="connsiteX432" fmla="*/ 8531735 w 9764260"/>
              <a:gd name="connsiteY432" fmla="*/ 2428310 h 4526153"/>
              <a:gd name="connsiteX433" fmla="*/ 8288182 w 9764260"/>
              <a:gd name="connsiteY433" fmla="*/ 2584161 h 4526153"/>
              <a:gd name="connsiteX434" fmla="*/ 8155335 w 9764260"/>
              <a:gd name="connsiteY434" fmla="*/ 2643532 h 4526153"/>
              <a:gd name="connsiteX435" fmla="*/ 7815836 w 9764260"/>
              <a:gd name="connsiteY435" fmla="*/ 2873598 h 4526153"/>
              <a:gd name="connsiteX436" fmla="*/ 7225404 w 9764260"/>
              <a:gd name="connsiteY436" fmla="*/ 3318884 h 4526153"/>
              <a:gd name="connsiteX437" fmla="*/ 7240166 w 9764260"/>
              <a:gd name="connsiteY437" fmla="*/ 3296620 h 4526153"/>
              <a:gd name="connsiteX438" fmla="*/ 7063036 w 9764260"/>
              <a:gd name="connsiteY438" fmla="*/ 3415363 h 4526153"/>
              <a:gd name="connsiteX439" fmla="*/ 7070417 w 9764260"/>
              <a:gd name="connsiteY439" fmla="*/ 3422784 h 4526153"/>
              <a:gd name="connsiteX440" fmla="*/ 6841624 w 9764260"/>
              <a:gd name="connsiteY440" fmla="*/ 3571213 h 4526153"/>
              <a:gd name="connsiteX441" fmla="*/ 6871146 w 9764260"/>
              <a:gd name="connsiteY441" fmla="*/ 3571213 h 4526153"/>
              <a:gd name="connsiteX442" fmla="*/ 6767820 w 9764260"/>
              <a:gd name="connsiteY442" fmla="*/ 3630585 h 4526153"/>
              <a:gd name="connsiteX443" fmla="*/ 6125727 w 9764260"/>
              <a:gd name="connsiteY443" fmla="*/ 4305937 h 4526153"/>
              <a:gd name="connsiteX444" fmla="*/ 5741946 w 9764260"/>
              <a:gd name="connsiteY444" fmla="*/ 4484051 h 4526153"/>
              <a:gd name="connsiteX445" fmla="*/ 5690284 w 9764260"/>
              <a:gd name="connsiteY445" fmla="*/ 4521158 h 4526153"/>
              <a:gd name="connsiteX446" fmla="*/ 5690284 w 9764260"/>
              <a:gd name="connsiteY446" fmla="*/ 4476629 h 4526153"/>
              <a:gd name="connsiteX447" fmla="*/ 5498393 w 9764260"/>
              <a:gd name="connsiteY447" fmla="*/ 4521158 h 4526153"/>
              <a:gd name="connsiteX448" fmla="*/ 5535295 w 9764260"/>
              <a:gd name="connsiteY448" fmla="*/ 4498894 h 4526153"/>
              <a:gd name="connsiteX449" fmla="*/ 5328645 w 9764260"/>
              <a:gd name="connsiteY449" fmla="*/ 4432101 h 4526153"/>
              <a:gd name="connsiteX450" fmla="*/ 5232699 w 9764260"/>
              <a:gd name="connsiteY450" fmla="*/ 4387572 h 4526153"/>
              <a:gd name="connsiteX451" fmla="*/ 5225319 w 9764260"/>
              <a:gd name="connsiteY451" fmla="*/ 4328201 h 4526153"/>
              <a:gd name="connsiteX452" fmla="*/ 5203177 w 9764260"/>
              <a:gd name="connsiteY452" fmla="*/ 4305937 h 4526153"/>
              <a:gd name="connsiteX453" fmla="*/ 5077711 w 9764260"/>
              <a:gd name="connsiteY453" fmla="*/ 4387572 h 4526153"/>
              <a:gd name="connsiteX454" fmla="*/ 4996526 w 9764260"/>
              <a:gd name="connsiteY454" fmla="*/ 4328201 h 4526153"/>
              <a:gd name="connsiteX455" fmla="*/ 5062950 w 9764260"/>
              <a:gd name="connsiteY455" fmla="*/ 4313358 h 4526153"/>
              <a:gd name="connsiteX456" fmla="*/ 5129374 w 9764260"/>
              <a:gd name="connsiteY456" fmla="*/ 4328201 h 4526153"/>
              <a:gd name="connsiteX457" fmla="*/ 5181037 w 9764260"/>
              <a:gd name="connsiteY457" fmla="*/ 4253986 h 4526153"/>
              <a:gd name="connsiteX458" fmla="*/ 5136754 w 9764260"/>
              <a:gd name="connsiteY458" fmla="*/ 4224301 h 4526153"/>
              <a:gd name="connsiteX459" fmla="*/ 5055569 w 9764260"/>
              <a:gd name="connsiteY459" fmla="*/ 4253986 h 4526153"/>
              <a:gd name="connsiteX460" fmla="*/ 5070330 w 9764260"/>
              <a:gd name="connsiteY460" fmla="*/ 4209457 h 4526153"/>
              <a:gd name="connsiteX461" fmla="*/ 4878441 w 9764260"/>
              <a:gd name="connsiteY461" fmla="*/ 4261408 h 4526153"/>
              <a:gd name="connsiteX462" fmla="*/ 4834158 w 9764260"/>
              <a:gd name="connsiteY462" fmla="*/ 4239144 h 4526153"/>
              <a:gd name="connsiteX463" fmla="*/ 5018668 w 9764260"/>
              <a:gd name="connsiteY463" fmla="*/ 4179772 h 4526153"/>
              <a:gd name="connsiteX464" fmla="*/ 4974385 w 9764260"/>
              <a:gd name="connsiteY464" fmla="*/ 4127821 h 4526153"/>
              <a:gd name="connsiteX465" fmla="*/ 4907962 w 9764260"/>
              <a:gd name="connsiteY465" fmla="*/ 4068450 h 4526153"/>
              <a:gd name="connsiteX466" fmla="*/ 4686550 w 9764260"/>
              <a:gd name="connsiteY466" fmla="*/ 4120400 h 4526153"/>
              <a:gd name="connsiteX467" fmla="*/ 4679169 w 9764260"/>
              <a:gd name="connsiteY467" fmla="*/ 4105557 h 4526153"/>
              <a:gd name="connsiteX468" fmla="*/ 4826778 w 9764260"/>
              <a:gd name="connsiteY468" fmla="*/ 4031343 h 4526153"/>
              <a:gd name="connsiteX469" fmla="*/ 4597986 w 9764260"/>
              <a:gd name="connsiteY469" fmla="*/ 4001657 h 4526153"/>
              <a:gd name="connsiteX470" fmla="*/ 4479899 w 9764260"/>
              <a:gd name="connsiteY470" fmla="*/ 3905178 h 4526153"/>
              <a:gd name="connsiteX471" fmla="*/ 4398715 w 9764260"/>
              <a:gd name="connsiteY471" fmla="*/ 3623164 h 4526153"/>
              <a:gd name="connsiteX472" fmla="*/ 4428236 w 9764260"/>
              <a:gd name="connsiteY472" fmla="*/ 3496999 h 4526153"/>
              <a:gd name="connsiteX473" fmla="*/ 4406097 w 9764260"/>
              <a:gd name="connsiteY473" fmla="*/ 3289198 h 4526153"/>
              <a:gd name="connsiteX474" fmla="*/ 4376574 w 9764260"/>
              <a:gd name="connsiteY474" fmla="*/ 3407942 h 4526153"/>
              <a:gd name="connsiteX475" fmla="*/ 4376574 w 9764260"/>
              <a:gd name="connsiteY475" fmla="*/ 3296620 h 4526153"/>
              <a:gd name="connsiteX476" fmla="*/ 4310150 w 9764260"/>
              <a:gd name="connsiteY476" fmla="*/ 3385677 h 4526153"/>
              <a:gd name="connsiteX477" fmla="*/ 4302770 w 9764260"/>
              <a:gd name="connsiteY477" fmla="*/ 3348570 h 4526153"/>
              <a:gd name="connsiteX478" fmla="*/ 4228966 w 9764260"/>
              <a:gd name="connsiteY478" fmla="*/ 3437627 h 4526153"/>
              <a:gd name="connsiteX479" fmla="*/ 4206825 w 9764260"/>
              <a:gd name="connsiteY479" fmla="*/ 3489577 h 4526153"/>
              <a:gd name="connsiteX480" fmla="*/ 4169922 w 9764260"/>
              <a:gd name="connsiteY480" fmla="*/ 3511841 h 4526153"/>
              <a:gd name="connsiteX481" fmla="*/ 4184683 w 9764260"/>
              <a:gd name="connsiteY481" fmla="*/ 3578635 h 4526153"/>
              <a:gd name="connsiteX482" fmla="*/ 4162542 w 9764260"/>
              <a:gd name="connsiteY482" fmla="*/ 3586056 h 4526153"/>
              <a:gd name="connsiteX483" fmla="*/ 4169922 w 9764260"/>
              <a:gd name="connsiteY483" fmla="*/ 3608320 h 4526153"/>
              <a:gd name="connsiteX484" fmla="*/ 4133021 w 9764260"/>
              <a:gd name="connsiteY484" fmla="*/ 3593477 h 4526153"/>
              <a:gd name="connsiteX485" fmla="*/ 4140401 w 9764260"/>
              <a:gd name="connsiteY485" fmla="*/ 3571213 h 4526153"/>
              <a:gd name="connsiteX486" fmla="*/ 4051836 w 9764260"/>
              <a:gd name="connsiteY486" fmla="*/ 3697378 h 4526153"/>
              <a:gd name="connsiteX487" fmla="*/ 4066597 w 9764260"/>
              <a:gd name="connsiteY487" fmla="*/ 3697378 h 4526153"/>
              <a:gd name="connsiteX488" fmla="*/ 4073977 w 9764260"/>
              <a:gd name="connsiteY488" fmla="*/ 3734485 h 4526153"/>
              <a:gd name="connsiteX489" fmla="*/ 3978032 w 9764260"/>
              <a:gd name="connsiteY489" fmla="*/ 3764171 h 4526153"/>
              <a:gd name="connsiteX490" fmla="*/ 3963271 w 9764260"/>
              <a:gd name="connsiteY490" fmla="*/ 3808699 h 4526153"/>
              <a:gd name="connsiteX491" fmla="*/ 3978032 w 9764260"/>
              <a:gd name="connsiteY491" fmla="*/ 3830964 h 4526153"/>
              <a:gd name="connsiteX492" fmla="*/ 3933750 w 9764260"/>
              <a:gd name="connsiteY492" fmla="*/ 3845807 h 4526153"/>
              <a:gd name="connsiteX493" fmla="*/ 3830425 w 9764260"/>
              <a:gd name="connsiteY493" fmla="*/ 3979393 h 4526153"/>
              <a:gd name="connsiteX494" fmla="*/ 3786142 w 9764260"/>
              <a:gd name="connsiteY494" fmla="*/ 4083293 h 4526153"/>
              <a:gd name="connsiteX495" fmla="*/ 3778762 w 9764260"/>
              <a:gd name="connsiteY495" fmla="*/ 4164929 h 4526153"/>
              <a:gd name="connsiteX496" fmla="*/ 3837806 w 9764260"/>
              <a:gd name="connsiteY496" fmla="*/ 4142664 h 4526153"/>
              <a:gd name="connsiteX497" fmla="*/ 3771381 w 9764260"/>
              <a:gd name="connsiteY497" fmla="*/ 4253986 h 4526153"/>
              <a:gd name="connsiteX498" fmla="*/ 3889468 w 9764260"/>
              <a:gd name="connsiteY498" fmla="*/ 4142664 h 4526153"/>
              <a:gd name="connsiteX499" fmla="*/ 3859946 w 9764260"/>
              <a:gd name="connsiteY499" fmla="*/ 4224301 h 4526153"/>
              <a:gd name="connsiteX500" fmla="*/ 3786142 w 9764260"/>
              <a:gd name="connsiteY500" fmla="*/ 4283672 h 4526153"/>
              <a:gd name="connsiteX501" fmla="*/ 3609013 w 9764260"/>
              <a:gd name="connsiteY501" fmla="*/ 4409836 h 4526153"/>
              <a:gd name="connsiteX502" fmla="*/ 3520449 w 9764260"/>
              <a:gd name="connsiteY502" fmla="*/ 4446944 h 4526153"/>
              <a:gd name="connsiteX503" fmla="*/ 3513068 w 9764260"/>
              <a:gd name="connsiteY503" fmla="*/ 4461787 h 4526153"/>
              <a:gd name="connsiteX504" fmla="*/ 3461405 w 9764260"/>
              <a:gd name="connsiteY504" fmla="*/ 4439523 h 4526153"/>
              <a:gd name="connsiteX505" fmla="*/ 3454024 w 9764260"/>
              <a:gd name="connsiteY505" fmla="*/ 4454365 h 4526153"/>
              <a:gd name="connsiteX506" fmla="*/ 3446644 w 9764260"/>
              <a:gd name="connsiteY506" fmla="*/ 4446944 h 4526153"/>
              <a:gd name="connsiteX507" fmla="*/ 3424502 w 9764260"/>
              <a:gd name="connsiteY507" fmla="*/ 4476629 h 4526153"/>
              <a:gd name="connsiteX508" fmla="*/ 3424502 w 9764260"/>
              <a:gd name="connsiteY508" fmla="*/ 4461787 h 4526153"/>
              <a:gd name="connsiteX509" fmla="*/ 3387601 w 9764260"/>
              <a:gd name="connsiteY509" fmla="*/ 4491472 h 4526153"/>
              <a:gd name="connsiteX510" fmla="*/ 3417123 w 9764260"/>
              <a:gd name="connsiteY510" fmla="*/ 4484051 h 4526153"/>
              <a:gd name="connsiteX511" fmla="*/ 3394981 w 9764260"/>
              <a:gd name="connsiteY511" fmla="*/ 4513737 h 4526153"/>
              <a:gd name="connsiteX512" fmla="*/ 3380220 w 9764260"/>
              <a:gd name="connsiteY512" fmla="*/ 4491472 h 4526153"/>
              <a:gd name="connsiteX513" fmla="*/ 3365460 w 9764260"/>
              <a:gd name="connsiteY513" fmla="*/ 4513737 h 4526153"/>
              <a:gd name="connsiteX514" fmla="*/ 3343319 w 9764260"/>
              <a:gd name="connsiteY514" fmla="*/ 4491472 h 4526153"/>
              <a:gd name="connsiteX515" fmla="*/ 3358080 w 9764260"/>
              <a:gd name="connsiteY515" fmla="*/ 4484051 h 4526153"/>
              <a:gd name="connsiteX516" fmla="*/ 3313798 w 9764260"/>
              <a:gd name="connsiteY516" fmla="*/ 4469208 h 4526153"/>
              <a:gd name="connsiteX517" fmla="*/ 3313798 w 9764260"/>
              <a:gd name="connsiteY517" fmla="*/ 4484051 h 4526153"/>
              <a:gd name="connsiteX518" fmla="*/ 3114527 w 9764260"/>
              <a:gd name="connsiteY518" fmla="*/ 4521158 h 4526153"/>
              <a:gd name="connsiteX519" fmla="*/ 3107146 w 9764260"/>
              <a:gd name="connsiteY519" fmla="*/ 4513737 h 4526153"/>
              <a:gd name="connsiteX520" fmla="*/ 3129287 w 9764260"/>
              <a:gd name="connsiteY520" fmla="*/ 4491472 h 4526153"/>
              <a:gd name="connsiteX521" fmla="*/ 3092385 w 9764260"/>
              <a:gd name="connsiteY521" fmla="*/ 4498894 h 4526153"/>
              <a:gd name="connsiteX522" fmla="*/ 2989060 w 9764260"/>
              <a:gd name="connsiteY522" fmla="*/ 4513737 h 4526153"/>
              <a:gd name="connsiteX523" fmla="*/ 2974299 w 9764260"/>
              <a:gd name="connsiteY523" fmla="*/ 4513737 h 4526153"/>
              <a:gd name="connsiteX524" fmla="*/ 2974299 w 9764260"/>
              <a:gd name="connsiteY524" fmla="*/ 4498894 h 4526153"/>
              <a:gd name="connsiteX525" fmla="*/ 2937397 w 9764260"/>
              <a:gd name="connsiteY525" fmla="*/ 4491472 h 4526153"/>
              <a:gd name="connsiteX526" fmla="*/ 2952158 w 9764260"/>
              <a:gd name="connsiteY526" fmla="*/ 4484051 h 4526153"/>
              <a:gd name="connsiteX527" fmla="*/ 2863593 w 9764260"/>
              <a:gd name="connsiteY527" fmla="*/ 4476629 h 4526153"/>
              <a:gd name="connsiteX528" fmla="*/ 2848832 w 9764260"/>
              <a:gd name="connsiteY528" fmla="*/ 4461787 h 4526153"/>
              <a:gd name="connsiteX529" fmla="*/ 2834071 w 9764260"/>
              <a:gd name="connsiteY529" fmla="*/ 4476629 h 4526153"/>
              <a:gd name="connsiteX530" fmla="*/ 2775028 w 9764260"/>
              <a:gd name="connsiteY530" fmla="*/ 4439523 h 4526153"/>
              <a:gd name="connsiteX531" fmla="*/ 2767648 w 9764260"/>
              <a:gd name="connsiteY531" fmla="*/ 4424680 h 4526153"/>
              <a:gd name="connsiteX532" fmla="*/ 2745507 w 9764260"/>
              <a:gd name="connsiteY532" fmla="*/ 4439523 h 4526153"/>
              <a:gd name="connsiteX533" fmla="*/ 2738127 w 9764260"/>
              <a:gd name="connsiteY533" fmla="*/ 4461787 h 4526153"/>
              <a:gd name="connsiteX534" fmla="*/ 2723366 w 9764260"/>
              <a:gd name="connsiteY534" fmla="*/ 4446944 h 4526153"/>
              <a:gd name="connsiteX535" fmla="*/ 2738127 w 9764260"/>
              <a:gd name="connsiteY535" fmla="*/ 4432101 h 4526153"/>
              <a:gd name="connsiteX536" fmla="*/ 2671703 w 9764260"/>
              <a:gd name="connsiteY536" fmla="*/ 4417258 h 4526153"/>
              <a:gd name="connsiteX537" fmla="*/ 2679083 w 9764260"/>
              <a:gd name="connsiteY537" fmla="*/ 4439523 h 4526153"/>
              <a:gd name="connsiteX538" fmla="*/ 2620040 w 9764260"/>
              <a:gd name="connsiteY538" fmla="*/ 4372730 h 4526153"/>
              <a:gd name="connsiteX539" fmla="*/ 2664323 w 9764260"/>
              <a:gd name="connsiteY539" fmla="*/ 4432101 h 4526153"/>
              <a:gd name="connsiteX540" fmla="*/ 2620040 w 9764260"/>
              <a:gd name="connsiteY540" fmla="*/ 4357887 h 4526153"/>
              <a:gd name="connsiteX541" fmla="*/ 2597899 w 9764260"/>
              <a:gd name="connsiteY541" fmla="*/ 4357887 h 4526153"/>
              <a:gd name="connsiteX542" fmla="*/ 2560997 w 9764260"/>
              <a:gd name="connsiteY542" fmla="*/ 4291094 h 4526153"/>
              <a:gd name="connsiteX543" fmla="*/ 2560997 w 9764260"/>
              <a:gd name="connsiteY543" fmla="*/ 4246565 h 4526153"/>
              <a:gd name="connsiteX544" fmla="*/ 2546236 w 9764260"/>
              <a:gd name="connsiteY544" fmla="*/ 4224301 h 4526153"/>
              <a:gd name="connsiteX545" fmla="*/ 2590519 w 9764260"/>
              <a:gd name="connsiteY545" fmla="*/ 4187193 h 4526153"/>
              <a:gd name="connsiteX546" fmla="*/ 2568378 w 9764260"/>
              <a:gd name="connsiteY546" fmla="*/ 4172350 h 4526153"/>
              <a:gd name="connsiteX547" fmla="*/ 2553617 w 9764260"/>
              <a:gd name="connsiteY547" fmla="*/ 4187193 h 4526153"/>
              <a:gd name="connsiteX548" fmla="*/ 2546236 w 9764260"/>
              <a:gd name="connsiteY548" fmla="*/ 4164929 h 4526153"/>
              <a:gd name="connsiteX549" fmla="*/ 2521342 w 9764260"/>
              <a:gd name="connsiteY549" fmla="*/ 4177445 h 4526153"/>
              <a:gd name="connsiteX550" fmla="*/ 2503914 w 9764260"/>
              <a:gd name="connsiteY550" fmla="*/ 4162726 h 4526153"/>
              <a:gd name="connsiteX551" fmla="*/ 2428150 w 9764260"/>
              <a:gd name="connsiteY551" fmla="*/ 4157508 h 4526153"/>
              <a:gd name="connsiteX552" fmla="*/ 2332205 w 9764260"/>
              <a:gd name="connsiteY552" fmla="*/ 4164929 h 4526153"/>
              <a:gd name="connsiteX553" fmla="*/ 1970566 w 9764260"/>
              <a:gd name="connsiteY553" fmla="*/ 3942285 h 4526153"/>
              <a:gd name="connsiteX554" fmla="*/ 1948424 w 9764260"/>
              <a:gd name="connsiteY554" fmla="*/ 3348570 h 4526153"/>
              <a:gd name="connsiteX555" fmla="*/ 1970566 w 9764260"/>
              <a:gd name="connsiteY555" fmla="*/ 3326305 h 4526153"/>
              <a:gd name="connsiteX556" fmla="*/ 1970566 w 9764260"/>
              <a:gd name="connsiteY556" fmla="*/ 3111083 h 4526153"/>
              <a:gd name="connsiteX557" fmla="*/ 1985327 w 9764260"/>
              <a:gd name="connsiteY557" fmla="*/ 3118505 h 4526153"/>
              <a:gd name="connsiteX558" fmla="*/ 2000087 w 9764260"/>
              <a:gd name="connsiteY558" fmla="*/ 3051712 h 4526153"/>
              <a:gd name="connsiteX559" fmla="*/ 2177217 w 9764260"/>
              <a:gd name="connsiteY559" fmla="*/ 2131453 h 4526153"/>
              <a:gd name="connsiteX560" fmla="*/ 1955805 w 9764260"/>
              <a:gd name="connsiteY560" fmla="*/ 2465418 h 4526153"/>
              <a:gd name="connsiteX561" fmla="*/ 1690111 w 9764260"/>
              <a:gd name="connsiteY561" fmla="*/ 2977497 h 4526153"/>
              <a:gd name="connsiteX562" fmla="*/ 1704871 w 9764260"/>
              <a:gd name="connsiteY562" fmla="*/ 2984919 h 4526153"/>
              <a:gd name="connsiteX563" fmla="*/ 1675350 w 9764260"/>
              <a:gd name="connsiteY563" fmla="*/ 3073977 h 4526153"/>
              <a:gd name="connsiteX564" fmla="*/ 1690111 w 9764260"/>
              <a:gd name="connsiteY564" fmla="*/ 3081398 h 4526153"/>
              <a:gd name="connsiteX565" fmla="*/ 1586785 w 9764260"/>
              <a:gd name="connsiteY565" fmla="*/ 3266933 h 4526153"/>
              <a:gd name="connsiteX566" fmla="*/ 1557263 w 9764260"/>
              <a:gd name="connsiteY566" fmla="*/ 3266933 h 4526153"/>
              <a:gd name="connsiteX567" fmla="*/ 1557263 w 9764260"/>
              <a:gd name="connsiteY567" fmla="*/ 3289198 h 4526153"/>
              <a:gd name="connsiteX568" fmla="*/ 1498220 w 9764260"/>
              <a:gd name="connsiteY568" fmla="*/ 3348570 h 4526153"/>
              <a:gd name="connsiteX569" fmla="*/ 1483459 w 9764260"/>
              <a:gd name="connsiteY569" fmla="*/ 3355991 h 4526153"/>
              <a:gd name="connsiteX570" fmla="*/ 1483459 w 9764260"/>
              <a:gd name="connsiteY570" fmla="*/ 3370834 h 4526153"/>
              <a:gd name="connsiteX571" fmla="*/ 1505601 w 9764260"/>
              <a:gd name="connsiteY571" fmla="*/ 3363413 h 4526153"/>
              <a:gd name="connsiteX572" fmla="*/ 1476079 w 9764260"/>
              <a:gd name="connsiteY572" fmla="*/ 3415363 h 4526153"/>
              <a:gd name="connsiteX573" fmla="*/ 1365373 w 9764260"/>
              <a:gd name="connsiteY573" fmla="*/ 3496999 h 4526153"/>
              <a:gd name="connsiteX574" fmla="*/ 1335851 w 9764260"/>
              <a:gd name="connsiteY574" fmla="*/ 3534106 h 4526153"/>
              <a:gd name="connsiteX575" fmla="*/ 1335851 w 9764260"/>
              <a:gd name="connsiteY575" fmla="*/ 3496999 h 4526153"/>
              <a:gd name="connsiteX576" fmla="*/ 1269428 w 9764260"/>
              <a:gd name="connsiteY576" fmla="*/ 3511841 h 4526153"/>
              <a:gd name="connsiteX577" fmla="*/ 1203005 w 9764260"/>
              <a:gd name="connsiteY577" fmla="*/ 3534106 h 4526153"/>
              <a:gd name="connsiteX578" fmla="*/ 1166103 w 9764260"/>
              <a:gd name="connsiteY578" fmla="*/ 3511841 h 4526153"/>
              <a:gd name="connsiteX579" fmla="*/ 1092299 w 9764260"/>
              <a:gd name="connsiteY579" fmla="*/ 3496999 h 4526153"/>
              <a:gd name="connsiteX580" fmla="*/ 1092299 w 9764260"/>
              <a:gd name="connsiteY580" fmla="*/ 3526684 h 4526153"/>
              <a:gd name="connsiteX581" fmla="*/ 1077538 w 9764260"/>
              <a:gd name="connsiteY581" fmla="*/ 3541527 h 4526153"/>
              <a:gd name="connsiteX582" fmla="*/ 1040636 w 9764260"/>
              <a:gd name="connsiteY582" fmla="*/ 3519263 h 4526153"/>
              <a:gd name="connsiteX583" fmla="*/ 1033256 w 9764260"/>
              <a:gd name="connsiteY583" fmla="*/ 3534106 h 4526153"/>
              <a:gd name="connsiteX584" fmla="*/ 1018495 w 9764260"/>
              <a:gd name="connsiteY584" fmla="*/ 3511841 h 4526153"/>
              <a:gd name="connsiteX585" fmla="*/ 996354 w 9764260"/>
              <a:gd name="connsiteY585" fmla="*/ 3526684 h 4526153"/>
              <a:gd name="connsiteX586" fmla="*/ 1003734 w 9764260"/>
              <a:gd name="connsiteY586" fmla="*/ 3511841 h 4526153"/>
              <a:gd name="connsiteX587" fmla="*/ 723279 w 9764260"/>
              <a:gd name="connsiteY587" fmla="*/ 3415363 h 4526153"/>
              <a:gd name="connsiteX588" fmla="*/ 738040 w 9764260"/>
              <a:gd name="connsiteY588" fmla="*/ 3385677 h 4526153"/>
              <a:gd name="connsiteX589" fmla="*/ 701138 w 9764260"/>
              <a:gd name="connsiteY589" fmla="*/ 3363413 h 4526153"/>
              <a:gd name="connsiteX590" fmla="*/ 701138 w 9764260"/>
              <a:gd name="connsiteY590" fmla="*/ 3393098 h 4526153"/>
              <a:gd name="connsiteX591" fmla="*/ 642095 w 9764260"/>
              <a:gd name="connsiteY591" fmla="*/ 3259512 h 4526153"/>
              <a:gd name="connsiteX592" fmla="*/ 627334 w 9764260"/>
              <a:gd name="connsiteY592" fmla="*/ 3140770 h 4526153"/>
              <a:gd name="connsiteX593" fmla="*/ 649476 w 9764260"/>
              <a:gd name="connsiteY593" fmla="*/ 3081398 h 4526153"/>
              <a:gd name="connsiteX594" fmla="*/ 612573 w 9764260"/>
              <a:gd name="connsiteY594" fmla="*/ 3096241 h 4526153"/>
              <a:gd name="connsiteX595" fmla="*/ 538769 w 9764260"/>
              <a:gd name="connsiteY595" fmla="*/ 3051712 h 4526153"/>
              <a:gd name="connsiteX596" fmla="*/ 538769 w 9764260"/>
              <a:gd name="connsiteY596" fmla="*/ 3022026 h 4526153"/>
              <a:gd name="connsiteX597" fmla="*/ 524008 w 9764260"/>
              <a:gd name="connsiteY597" fmla="*/ 3096241 h 4526153"/>
              <a:gd name="connsiteX598" fmla="*/ 546150 w 9764260"/>
              <a:gd name="connsiteY598" fmla="*/ 3125926 h 4526153"/>
              <a:gd name="connsiteX599" fmla="*/ 524008 w 9764260"/>
              <a:gd name="connsiteY599" fmla="*/ 3200141 h 4526153"/>
              <a:gd name="connsiteX600" fmla="*/ 435443 w 9764260"/>
              <a:gd name="connsiteY600" fmla="*/ 3192719 h 4526153"/>
              <a:gd name="connsiteX601" fmla="*/ 442824 w 9764260"/>
              <a:gd name="connsiteY601" fmla="*/ 3185298 h 4526153"/>
              <a:gd name="connsiteX602" fmla="*/ 405922 w 9764260"/>
              <a:gd name="connsiteY602" fmla="*/ 3163034 h 4526153"/>
              <a:gd name="connsiteX603" fmla="*/ 398542 w 9764260"/>
              <a:gd name="connsiteY603" fmla="*/ 3185298 h 4526153"/>
              <a:gd name="connsiteX604" fmla="*/ 346879 w 9764260"/>
              <a:gd name="connsiteY604" fmla="*/ 3155612 h 4526153"/>
              <a:gd name="connsiteX605" fmla="*/ 339499 w 9764260"/>
              <a:gd name="connsiteY605" fmla="*/ 3170455 h 4526153"/>
              <a:gd name="connsiteX606" fmla="*/ 369020 w 9764260"/>
              <a:gd name="connsiteY606" fmla="*/ 3177876 h 4526153"/>
              <a:gd name="connsiteX607" fmla="*/ 324738 w 9764260"/>
              <a:gd name="connsiteY607" fmla="*/ 3289198 h 4526153"/>
              <a:gd name="connsiteX608" fmla="*/ 295216 w 9764260"/>
              <a:gd name="connsiteY608" fmla="*/ 3281777 h 4526153"/>
              <a:gd name="connsiteX609" fmla="*/ 287836 w 9764260"/>
              <a:gd name="connsiteY609" fmla="*/ 3296620 h 4526153"/>
              <a:gd name="connsiteX610" fmla="*/ 273076 w 9764260"/>
              <a:gd name="connsiteY610" fmla="*/ 3289198 h 4526153"/>
              <a:gd name="connsiteX611" fmla="*/ 265695 w 9764260"/>
              <a:gd name="connsiteY611" fmla="*/ 3289198 h 4526153"/>
              <a:gd name="connsiteX612" fmla="*/ 228793 w 9764260"/>
              <a:gd name="connsiteY612" fmla="*/ 3274356 h 4526153"/>
              <a:gd name="connsiteX613" fmla="*/ 228793 w 9764260"/>
              <a:gd name="connsiteY613" fmla="*/ 3296620 h 4526153"/>
              <a:gd name="connsiteX614" fmla="*/ 169750 w 9764260"/>
              <a:gd name="connsiteY614" fmla="*/ 3252091 h 4526153"/>
              <a:gd name="connsiteX615" fmla="*/ 169750 w 9764260"/>
              <a:gd name="connsiteY615" fmla="*/ 3266933 h 4526153"/>
              <a:gd name="connsiteX616" fmla="*/ 125467 w 9764260"/>
              <a:gd name="connsiteY616" fmla="*/ 3259512 h 4526153"/>
              <a:gd name="connsiteX617" fmla="*/ 154989 w 9764260"/>
              <a:gd name="connsiteY617" fmla="*/ 3214984 h 4526153"/>
              <a:gd name="connsiteX618" fmla="*/ 147608 w 9764260"/>
              <a:gd name="connsiteY618" fmla="*/ 3207563 h 4526153"/>
              <a:gd name="connsiteX619" fmla="*/ 125467 w 9764260"/>
              <a:gd name="connsiteY619" fmla="*/ 3229827 h 4526153"/>
              <a:gd name="connsiteX620" fmla="*/ 125467 w 9764260"/>
              <a:gd name="connsiteY620" fmla="*/ 3237248 h 4526153"/>
              <a:gd name="connsiteX621" fmla="*/ 110707 w 9764260"/>
              <a:gd name="connsiteY621" fmla="*/ 3244669 h 4526153"/>
              <a:gd name="connsiteX622" fmla="*/ 110707 w 9764260"/>
              <a:gd name="connsiteY622" fmla="*/ 3163034 h 4526153"/>
              <a:gd name="connsiteX623" fmla="*/ 95946 w 9764260"/>
              <a:gd name="connsiteY623" fmla="*/ 3133348 h 4526153"/>
              <a:gd name="connsiteX624" fmla="*/ 81185 w 9764260"/>
              <a:gd name="connsiteY624" fmla="*/ 3140770 h 4526153"/>
              <a:gd name="connsiteX625" fmla="*/ 88565 w 9764260"/>
              <a:gd name="connsiteY625" fmla="*/ 3163034 h 4526153"/>
              <a:gd name="connsiteX626" fmla="*/ 95946 w 9764260"/>
              <a:gd name="connsiteY626" fmla="*/ 3163034 h 4526153"/>
              <a:gd name="connsiteX627" fmla="*/ 81185 w 9764260"/>
              <a:gd name="connsiteY627" fmla="*/ 3177876 h 4526153"/>
              <a:gd name="connsiteX628" fmla="*/ 110707 w 9764260"/>
              <a:gd name="connsiteY628" fmla="*/ 3096241 h 4526153"/>
              <a:gd name="connsiteX629" fmla="*/ 118087 w 9764260"/>
              <a:gd name="connsiteY629" fmla="*/ 3118505 h 4526153"/>
              <a:gd name="connsiteX630" fmla="*/ 110707 w 9764260"/>
              <a:gd name="connsiteY630" fmla="*/ 3066555 h 4526153"/>
              <a:gd name="connsiteX631" fmla="*/ 125467 w 9764260"/>
              <a:gd name="connsiteY631" fmla="*/ 3073977 h 4526153"/>
              <a:gd name="connsiteX632" fmla="*/ 132848 w 9764260"/>
              <a:gd name="connsiteY632" fmla="*/ 3066555 h 4526153"/>
              <a:gd name="connsiteX633" fmla="*/ 22142 w 9764260"/>
              <a:gd name="connsiteY633" fmla="*/ 2984919 h 4526153"/>
              <a:gd name="connsiteX634" fmla="*/ 7381 w 9764260"/>
              <a:gd name="connsiteY634" fmla="*/ 2984919 h 4526153"/>
              <a:gd name="connsiteX635" fmla="*/ 22142 w 9764260"/>
              <a:gd name="connsiteY635" fmla="*/ 2955233 h 4526153"/>
              <a:gd name="connsiteX636" fmla="*/ 29522 w 9764260"/>
              <a:gd name="connsiteY636" fmla="*/ 2962655 h 4526153"/>
              <a:gd name="connsiteX637" fmla="*/ 36903 w 9764260"/>
              <a:gd name="connsiteY637" fmla="*/ 2947812 h 4526153"/>
              <a:gd name="connsiteX638" fmla="*/ 22142 w 9764260"/>
              <a:gd name="connsiteY638" fmla="*/ 2932969 h 4526153"/>
              <a:gd name="connsiteX639" fmla="*/ 51664 w 9764260"/>
              <a:gd name="connsiteY639" fmla="*/ 2940391 h 4526153"/>
              <a:gd name="connsiteX640" fmla="*/ 66424 w 9764260"/>
              <a:gd name="connsiteY640" fmla="*/ 2925547 h 4526153"/>
              <a:gd name="connsiteX641" fmla="*/ 14761 w 9764260"/>
              <a:gd name="connsiteY641" fmla="*/ 2903283 h 4526153"/>
              <a:gd name="connsiteX642" fmla="*/ 14761 w 9764260"/>
              <a:gd name="connsiteY642" fmla="*/ 2791962 h 4526153"/>
              <a:gd name="connsiteX643" fmla="*/ 0 w 9764260"/>
              <a:gd name="connsiteY643" fmla="*/ 2791962 h 4526153"/>
              <a:gd name="connsiteX644" fmla="*/ 7381 w 9764260"/>
              <a:gd name="connsiteY644" fmla="*/ 2673219 h 4526153"/>
              <a:gd name="connsiteX645" fmla="*/ 51664 w 9764260"/>
              <a:gd name="connsiteY645" fmla="*/ 2584161 h 4526153"/>
              <a:gd name="connsiteX646" fmla="*/ 95946 w 9764260"/>
              <a:gd name="connsiteY646" fmla="*/ 2606425 h 4526153"/>
              <a:gd name="connsiteX647" fmla="*/ 125467 w 9764260"/>
              <a:gd name="connsiteY647" fmla="*/ 2450575 h 4526153"/>
              <a:gd name="connsiteX648" fmla="*/ 184511 w 9764260"/>
              <a:gd name="connsiteY648" fmla="*/ 2324411 h 4526153"/>
              <a:gd name="connsiteX649" fmla="*/ 214031 w 9764260"/>
              <a:gd name="connsiteY649" fmla="*/ 2250197 h 4526153"/>
              <a:gd name="connsiteX650" fmla="*/ 243553 w 9764260"/>
              <a:gd name="connsiteY650" fmla="*/ 2250197 h 4526153"/>
              <a:gd name="connsiteX651" fmla="*/ 524008 w 9764260"/>
              <a:gd name="connsiteY651" fmla="*/ 1701010 h 4526153"/>
              <a:gd name="connsiteX652" fmla="*/ 612573 w 9764260"/>
              <a:gd name="connsiteY652" fmla="*/ 1582266 h 4526153"/>
              <a:gd name="connsiteX653" fmla="*/ 546150 w 9764260"/>
              <a:gd name="connsiteY653" fmla="*/ 1715852 h 4526153"/>
              <a:gd name="connsiteX654" fmla="*/ 597812 w 9764260"/>
              <a:gd name="connsiteY654" fmla="*/ 1693588 h 4526153"/>
              <a:gd name="connsiteX655" fmla="*/ 583052 w 9764260"/>
              <a:gd name="connsiteY655" fmla="*/ 1678745 h 4526153"/>
              <a:gd name="connsiteX656" fmla="*/ 642095 w 9764260"/>
              <a:gd name="connsiteY656" fmla="*/ 1574845 h 4526153"/>
              <a:gd name="connsiteX657" fmla="*/ 745420 w 9764260"/>
              <a:gd name="connsiteY657" fmla="*/ 1456102 h 4526153"/>
              <a:gd name="connsiteX658" fmla="*/ 752801 w 9764260"/>
              <a:gd name="connsiteY658" fmla="*/ 1463523 h 4526153"/>
              <a:gd name="connsiteX659" fmla="*/ 789703 w 9764260"/>
              <a:gd name="connsiteY659" fmla="*/ 1381887 h 4526153"/>
              <a:gd name="connsiteX660" fmla="*/ 804464 w 9764260"/>
              <a:gd name="connsiteY660" fmla="*/ 1381887 h 4526153"/>
              <a:gd name="connsiteX661" fmla="*/ 782322 w 9764260"/>
              <a:gd name="connsiteY661" fmla="*/ 1411573 h 4526153"/>
              <a:gd name="connsiteX662" fmla="*/ 833985 w 9764260"/>
              <a:gd name="connsiteY662" fmla="*/ 1433838 h 4526153"/>
              <a:gd name="connsiteX663" fmla="*/ 885647 w 9764260"/>
              <a:gd name="connsiteY663" fmla="*/ 1374466 h 4526153"/>
              <a:gd name="connsiteX664" fmla="*/ 745420 w 9764260"/>
              <a:gd name="connsiteY664" fmla="*/ 1641638 h 4526153"/>
              <a:gd name="connsiteX665" fmla="*/ 678996 w 9764260"/>
              <a:gd name="connsiteY665" fmla="*/ 1745538 h 4526153"/>
              <a:gd name="connsiteX666" fmla="*/ 524008 w 9764260"/>
              <a:gd name="connsiteY666" fmla="*/ 2116611 h 4526153"/>
              <a:gd name="connsiteX667" fmla="*/ 457585 w 9764260"/>
              <a:gd name="connsiteY667" fmla="*/ 2302146 h 4526153"/>
              <a:gd name="connsiteX668" fmla="*/ 369020 w 9764260"/>
              <a:gd name="connsiteY668" fmla="*/ 2621268 h 4526153"/>
              <a:gd name="connsiteX669" fmla="*/ 391161 w 9764260"/>
              <a:gd name="connsiteY669" fmla="*/ 2621268 h 4526153"/>
              <a:gd name="connsiteX670" fmla="*/ 383781 w 9764260"/>
              <a:gd name="connsiteY670" fmla="*/ 2643532 h 4526153"/>
              <a:gd name="connsiteX671" fmla="*/ 405922 w 9764260"/>
              <a:gd name="connsiteY671" fmla="*/ 2643532 h 4526153"/>
              <a:gd name="connsiteX672" fmla="*/ 398542 w 9764260"/>
              <a:gd name="connsiteY672" fmla="*/ 2673219 h 4526153"/>
              <a:gd name="connsiteX673" fmla="*/ 413303 w 9764260"/>
              <a:gd name="connsiteY673" fmla="*/ 2680640 h 4526153"/>
              <a:gd name="connsiteX674" fmla="*/ 435443 w 9764260"/>
              <a:gd name="connsiteY674" fmla="*/ 2710325 h 4526153"/>
              <a:gd name="connsiteX675" fmla="*/ 479726 w 9764260"/>
              <a:gd name="connsiteY675" fmla="*/ 2702904 h 4526153"/>
              <a:gd name="connsiteX676" fmla="*/ 538769 w 9764260"/>
              <a:gd name="connsiteY676" fmla="*/ 2777118 h 4526153"/>
              <a:gd name="connsiteX677" fmla="*/ 560911 w 9764260"/>
              <a:gd name="connsiteY677" fmla="*/ 2740012 h 4526153"/>
              <a:gd name="connsiteX678" fmla="*/ 538769 w 9764260"/>
              <a:gd name="connsiteY678" fmla="*/ 2769697 h 4526153"/>
              <a:gd name="connsiteX679" fmla="*/ 546150 w 9764260"/>
              <a:gd name="connsiteY679" fmla="*/ 2725169 h 4526153"/>
              <a:gd name="connsiteX680" fmla="*/ 516628 w 9764260"/>
              <a:gd name="connsiteY680" fmla="*/ 2717747 h 4526153"/>
              <a:gd name="connsiteX681" fmla="*/ 612573 w 9764260"/>
              <a:gd name="connsiteY681" fmla="*/ 2621268 h 4526153"/>
              <a:gd name="connsiteX682" fmla="*/ 619953 w 9764260"/>
              <a:gd name="connsiteY682" fmla="*/ 2710325 h 4526153"/>
              <a:gd name="connsiteX683" fmla="*/ 649476 w 9764260"/>
              <a:gd name="connsiteY683" fmla="*/ 2717747 h 4526153"/>
              <a:gd name="connsiteX684" fmla="*/ 708519 w 9764260"/>
              <a:gd name="connsiteY684" fmla="*/ 2636111 h 4526153"/>
              <a:gd name="connsiteX685" fmla="*/ 745420 w 9764260"/>
              <a:gd name="connsiteY685" fmla="*/ 2740012 h 4526153"/>
              <a:gd name="connsiteX686" fmla="*/ 745420 w 9764260"/>
              <a:gd name="connsiteY686" fmla="*/ 2710325 h 4526153"/>
              <a:gd name="connsiteX687" fmla="*/ 848746 w 9764260"/>
              <a:gd name="connsiteY687" fmla="*/ 2606425 h 4526153"/>
              <a:gd name="connsiteX688" fmla="*/ 907789 w 9764260"/>
              <a:gd name="connsiteY688" fmla="*/ 2502525 h 4526153"/>
              <a:gd name="connsiteX689" fmla="*/ 885647 w 9764260"/>
              <a:gd name="connsiteY689" fmla="*/ 2487682 h 4526153"/>
              <a:gd name="connsiteX690" fmla="*/ 952072 w 9764260"/>
              <a:gd name="connsiteY690" fmla="*/ 2346675 h 4526153"/>
              <a:gd name="connsiteX691" fmla="*/ 1099680 w 9764260"/>
              <a:gd name="connsiteY691" fmla="*/ 2116611 h 4526153"/>
              <a:gd name="connsiteX692" fmla="*/ 1394895 w 9764260"/>
              <a:gd name="connsiteY692" fmla="*/ 1634217 h 4526153"/>
              <a:gd name="connsiteX693" fmla="*/ 1631067 w 9764260"/>
              <a:gd name="connsiteY693" fmla="*/ 1285409 h 4526153"/>
              <a:gd name="connsiteX694" fmla="*/ 2435531 w 9764260"/>
              <a:gd name="connsiteY694" fmla="*/ 528421 h 4526153"/>
              <a:gd name="connsiteX695" fmla="*/ 2346966 w 9764260"/>
              <a:gd name="connsiteY695" fmla="*/ 328042 h 4526153"/>
              <a:gd name="connsiteX696" fmla="*/ 2442910 w 9764260"/>
              <a:gd name="connsiteY696" fmla="*/ 394835 h 4526153"/>
              <a:gd name="connsiteX697" fmla="*/ 2354346 w 9764260"/>
              <a:gd name="connsiteY697" fmla="*/ 238984 h 4526153"/>
              <a:gd name="connsiteX698" fmla="*/ 2450291 w 9764260"/>
              <a:gd name="connsiteY698" fmla="*/ 290935 h 4526153"/>
              <a:gd name="connsiteX699" fmla="*/ 2376487 w 9764260"/>
              <a:gd name="connsiteY699" fmla="*/ 127663 h 4526153"/>
              <a:gd name="connsiteX700" fmla="*/ 2324824 w 9764260"/>
              <a:gd name="connsiteY700" fmla="*/ 157349 h 4526153"/>
              <a:gd name="connsiteX701" fmla="*/ 2258401 w 9764260"/>
              <a:gd name="connsiteY701" fmla="*/ 120242 h 4526153"/>
              <a:gd name="connsiteX702" fmla="*/ 2258401 w 9764260"/>
              <a:gd name="connsiteY702" fmla="*/ 157349 h 4526153"/>
              <a:gd name="connsiteX703" fmla="*/ 2096032 w 9764260"/>
              <a:gd name="connsiteY703" fmla="*/ 120242 h 4526153"/>
              <a:gd name="connsiteX704" fmla="*/ 2096032 w 9764260"/>
              <a:gd name="connsiteY704" fmla="*/ 149927 h 4526153"/>
              <a:gd name="connsiteX705" fmla="*/ 2088652 w 9764260"/>
              <a:gd name="connsiteY705" fmla="*/ 127663 h 4526153"/>
              <a:gd name="connsiteX706" fmla="*/ 2007467 w 9764260"/>
              <a:gd name="connsiteY706" fmla="*/ 187035 h 4526153"/>
              <a:gd name="connsiteX707" fmla="*/ 2169836 w 9764260"/>
              <a:gd name="connsiteY707" fmla="*/ 179613 h 4526153"/>
              <a:gd name="connsiteX708" fmla="*/ 2184597 w 9764260"/>
              <a:gd name="connsiteY708" fmla="*/ 187035 h 4526153"/>
              <a:gd name="connsiteX709" fmla="*/ 2191978 w 9764260"/>
              <a:gd name="connsiteY709" fmla="*/ 172191 h 4526153"/>
              <a:gd name="connsiteX710" fmla="*/ 2273162 w 9764260"/>
              <a:gd name="connsiteY710" fmla="*/ 194456 h 4526153"/>
              <a:gd name="connsiteX711" fmla="*/ 2258401 w 9764260"/>
              <a:gd name="connsiteY711" fmla="*/ 209299 h 4526153"/>
              <a:gd name="connsiteX712" fmla="*/ 2302683 w 9764260"/>
              <a:gd name="connsiteY712" fmla="*/ 261249 h 4526153"/>
              <a:gd name="connsiteX713" fmla="*/ 2177217 w 9764260"/>
              <a:gd name="connsiteY713" fmla="*/ 231563 h 4526153"/>
              <a:gd name="connsiteX714" fmla="*/ 2147696 w 9764260"/>
              <a:gd name="connsiteY714" fmla="*/ 253827 h 4526153"/>
              <a:gd name="connsiteX715" fmla="*/ 2191978 w 9764260"/>
              <a:gd name="connsiteY715" fmla="*/ 261249 h 4526153"/>
              <a:gd name="connsiteX716" fmla="*/ 2103413 w 9764260"/>
              <a:gd name="connsiteY716" fmla="*/ 261249 h 4526153"/>
              <a:gd name="connsiteX717" fmla="*/ 2140315 w 9764260"/>
              <a:gd name="connsiteY717" fmla="*/ 209299 h 4526153"/>
              <a:gd name="connsiteX718" fmla="*/ 2007467 w 9764260"/>
              <a:gd name="connsiteY718" fmla="*/ 253827 h 4526153"/>
              <a:gd name="connsiteX719" fmla="*/ 2096032 w 9764260"/>
              <a:gd name="connsiteY719" fmla="*/ 194456 h 4526153"/>
              <a:gd name="connsiteX720" fmla="*/ 1882001 w 9764260"/>
              <a:gd name="connsiteY720" fmla="*/ 246406 h 4526153"/>
              <a:gd name="connsiteX721" fmla="*/ 1786055 w 9764260"/>
              <a:gd name="connsiteY721" fmla="*/ 290935 h 4526153"/>
              <a:gd name="connsiteX722" fmla="*/ 1446558 w 9764260"/>
              <a:gd name="connsiteY722" fmla="*/ 587792 h 4526153"/>
              <a:gd name="connsiteX723" fmla="*/ 1195624 w 9764260"/>
              <a:gd name="connsiteY723" fmla="*/ 840122 h 4526153"/>
              <a:gd name="connsiteX724" fmla="*/ 1114440 w 9764260"/>
              <a:gd name="connsiteY724" fmla="*/ 966286 h 4526153"/>
              <a:gd name="connsiteX725" fmla="*/ 922550 w 9764260"/>
              <a:gd name="connsiteY725" fmla="*/ 1181508 h 4526153"/>
              <a:gd name="connsiteX726" fmla="*/ 893028 w 9764260"/>
              <a:gd name="connsiteY726" fmla="*/ 1166665 h 4526153"/>
              <a:gd name="connsiteX727" fmla="*/ 944691 w 9764260"/>
              <a:gd name="connsiteY727" fmla="*/ 1092451 h 4526153"/>
              <a:gd name="connsiteX728" fmla="*/ 1114440 w 9764260"/>
              <a:gd name="connsiteY728" fmla="*/ 862386 h 4526153"/>
              <a:gd name="connsiteX729" fmla="*/ 1129201 w 9764260"/>
              <a:gd name="connsiteY729" fmla="*/ 832700 h 4526153"/>
              <a:gd name="connsiteX730" fmla="*/ 1114440 w 9764260"/>
              <a:gd name="connsiteY730" fmla="*/ 832700 h 4526153"/>
              <a:gd name="connsiteX731" fmla="*/ 1136581 w 9764260"/>
              <a:gd name="connsiteY731" fmla="*/ 810436 h 4526153"/>
              <a:gd name="connsiteX732" fmla="*/ 1151342 w 9764260"/>
              <a:gd name="connsiteY732" fmla="*/ 825279 h 4526153"/>
              <a:gd name="connsiteX733" fmla="*/ 1439177 w 9764260"/>
              <a:gd name="connsiteY733" fmla="*/ 535843 h 4526153"/>
              <a:gd name="connsiteX734" fmla="*/ 2132934 w 9764260"/>
              <a:gd name="connsiteY734" fmla="*/ 68292 h 4526153"/>
              <a:gd name="connsiteX735" fmla="*/ 2236259 w 9764260"/>
              <a:gd name="connsiteY735" fmla="*/ 46027 h 4526153"/>
              <a:gd name="connsiteX736" fmla="*/ 2191978 w 9764260"/>
              <a:gd name="connsiteY736" fmla="*/ 16341 h 4526153"/>
              <a:gd name="connsiteX737" fmla="*/ 2140315 w 9764260"/>
              <a:gd name="connsiteY737" fmla="*/ 46027 h 4526153"/>
              <a:gd name="connsiteX738" fmla="*/ 2118174 w 9764260"/>
              <a:gd name="connsiteY738" fmla="*/ 16341 h 4526153"/>
              <a:gd name="connsiteX739" fmla="*/ 2204201 w 9764260"/>
              <a:gd name="connsiteY739" fmla="*/ 1150 h 452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</a:cxnLst>
            <a:rect l="l" t="t" r="r" b="b"/>
            <a:pathLst>
              <a:path w="9764260" h="4526153">
                <a:moveTo>
                  <a:pt x="3786142" y="4283672"/>
                </a:moveTo>
                <a:cubicBezTo>
                  <a:pt x="3823044" y="4283672"/>
                  <a:pt x="3823044" y="4283672"/>
                  <a:pt x="3823044" y="4283672"/>
                </a:cubicBezTo>
                <a:cubicBezTo>
                  <a:pt x="3815664" y="4305937"/>
                  <a:pt x="3808283" y="4320779"/>
                  <a:pt x="3786142" y="4335622"/>
                </a:cubicBezTo>
                <a:cubicBezTo>
                  <a:pt x="3786142" y="4283672"/>
                  <a:pt x="3786142" y="4283672"/>
                  <a:pt x="3786142" y="4283672"/>
                </a:cubicBezTo>
                <a:close/>
                <a:moveTo>
                  <a:pt x="2521342" y="4177445"/>
                </a:moveTo>
                <a:lnTo>
                  <a:pt x="2524095" y="4179772"/>
                </a:lnTo>
                <a:cubicBezTo>
                  <a:pt x="2524095" y="4179772"/>
                  <a:pt x="2524095" y="4179772"/>
                  <a:pt x="2516715" y="4179772"/>
                </a:cubicBezTo>
                <a:cubicBezTo>
                  <a:pt x="2516715" y="4179772"/>
                  <a:pt x="2516715" y="4179772"/>
                  <a:pt x="2520405" y="4177917"/>
                </a:cubicBezTo>
                <a:close/>
                <a:moveTo>
                  <a:pt x="6723539" y="2079503"/>
                </a:moveTo>
                <a:cubicBezTo>
                  <a:pt x="6745680" y="2079503"/>
                  <a:pt x="6745680" y="2079503"/>
                  <a:pt x="6745680" y="2079503"/>
                </a:cubicBezTo>
                <a:cubicBezTo>
                  <a:pt x="6738300" y="2086924"/>
                  <a:pt x="6738300" y="2086924"/>
                  <a:pt x="6738300" y="2086924"/>
                </a:cubicBezTo>
                <a:cubicBezTo>
                  <a:pt x="6723539" y="2079503"/>
                  <a:pt x="6723539" y="2079503"/>
                  <a:pt x="6723539" y="2079503"/>
                </a:cubicBezTo>
                <a:close/>
                <a:moveTo>
                  <a:pt x="3852565" y="2034974"/>
                </a:moveTo>
                <a:cubicBezTo>
                  <a:pt x="3830425" y="2057239"/>
                  <a:pt x="3830425" y="2057239"/>
                  <a:pt x="3830425" y="2057239"/>
                </a:cubicBezTo>
                <a:cubicBezTo>
                  <a:pt x="3823044" y="2042396"/>
                  <a:pt x="3823044" y="2042396"/>
                  <a:pt x="3823044" y="2042396"/>
                </a:cubicBezTo>
                <a:cubicBezTo>
                  <a:pt x="3852565" y="2034974"/>
                  <a:pt x="3852565" y="2034974"/>
                  <a:pt x="3852565" y="2034974"/>
                </a:cubicBezTo>
                <a:close/>
                <a:moveTo>
                  <a:pt x="8588817" y="2012014"/>
                </a:moveTo>
                <a:lnTo>
                  <a:pt x="8589533" y="2012696"/>
                </a:lnTo>
                <a:lnTo>
                  <a:pt x="8578784" y="2013638"/>
                </a:lnTo>
                <a:lnTo>
                  <a:pt x="8575597" y="2014087"/>
                </a:lnTo>
                <a:lnTo>
                  <a:pt x="8576017" y="2012710"/>
                </a:lnTo>
                <a:cubicBezTo>
                  <a:pt x="8581552" y="2010855"/>
                  <a:pt x="8585704" y="2010855"/>
                  <a:pt x="8588817" y="2012014"/>
                </a:cubicBezTo>
                <a:close/>
                <a:moveTo>
                  <a:pt x="8601271" y="2011666"/>
                </a:moveTo>
                <a:cubicBezTo>
                  <a:pt x="8608306" y="2012246"/>
                  <a:pt x="8614764" y="2014566"/>
                  <a:pt x="8620299" y="2020131"/>
                </a:cubicBezTo>
                <a:cubicBezTo>
                  <a:pt x="8598158" y="2034974"/>
                  <a:pt x="8598158" y="2034974"/>
                  <a:pt x="8598158" y="2034974"/>
                </a:cubicBezTo>
                <a:cubicBezTo>
                  <a:pt x="8598158" y="2031264"/>
                  <a:pt x="8598158" y="2023842"/>
                  <a:pt x="8595390" y="2018276"/>
                </a:cubicBezTo>
                <a:lnTo>
                  <a:pt x="8589533" y="2012696"/>
                </a:lnTo>
                <a:close/>
                <a:moveTo>
                  <a:pt x="9764260" y="1738116"/>
                </a:moveTo>
                <a:cubicBezTo>
                  <a:pt x="9764260" y="1738116"/>
                  <a:pt x="9764260" y="1738116"/>
                  <a:pt x="9742119" y="1752960"/>
                </a:cubicBezTo>
                <a:lnTo>
                  <a:pt x="9740569" y="1750693"/>
                </a:lnTo>
                <a:close/>
                <a:moveTo>
                  <a:pt x="6108027" y="508625"/>
                </a:moveTo>
                <a:lnTo>
                  <a:pt x="6106281" y="512810"/>
                </a:lnTo>
                <a:lnTo>
                  <a:pt x="6099612" y="518472"/>
                </a:lnTo>
                <a:lnTo>
                  <a:pt x="6096205" y="513578"/>
                </a:lnTo>
                <a:close/>
                <a:moveTo>
                  <a:pt x="6118346" y="483892"/>
                </a:moveTo>
                <a:cubicBezTo>
                  <a:pt x="6122037" y="491314"/>
                  <a:pt x="6122037" y="498735"/>
                  <a:pt x="6118346" y="504301"/>
                </a:cubicBezTo>
                <a:lnTo>
                  <a:pt x="6108027" y="508625"/>
                </a:lnTo>
                <a:close/>
                <a:moveTo>
                  <a:pt x="2204201" y="1150"/>
                </a:moveTo>
                <a:cubicBezTo>
                  <a:pt x="2287922" y="11239"/>
                  <a:pt x="2365416" y="84989"/>
                  <a:pt x="2442910" y="112820"/>
                </a:cubicBezTo>
                <a:lnTo>
                  <a:pt x="2487193" y="127663"/>
                </a:lnTo>
                <a:cubicBezTo>
                  <a:pt x="2479813" y="172191"/>
                  <a:pt x="2553617" y="179613"/>
                  <a:pt x="2531475" y="209299"/>
                </a:cubicBezTo>
                <a:cubicBezTo>
                  <a:pt x="2553617" y="231563"/>
                  <a:pt x="2560997" y="253827"/>
                  <a:pt x="2560997" y="283513"/>
                </a:cubicBezTo>
                <a:cubicBezTo>
                  <a:pt x="2597899" y="261249"/>
                  <a:pt x="2627421" y="290935"/>
                  <a:pt x="2656943" y="305777"/>
                </a:cubicBezTo>
                <a:cubicBezTo>
                  <a:pt x="2656943" y="365149"/>
                  <a:pt x="2649562" y="424521"/>
                  <a:pt x="2634801" y="469050"/>
                </a:cubicBezTo>
                <a:cubicBezTo>
                  <a:pt x="2597899" y="454206"/>
                  <a:pt x="2634801" y="394835"/>
                  <a:pt x="2590519" y="394835"/>
                </a:cubicBezTo>
                <a:cubicBezTo>
                  <a:pt x="2590519" y="424521"/>
                  <a:pt x="2575758" y="476471"/>
                  <a:pt x="2590519" y="513578"/>
                </a:cubicBezTo>
                <a:cubicBezTo>
                  <a:pt x="2605279" y="506156"/>
                  <a:pt x="2627421" y="506156"/>
                  <a:pt x="2634801" y="483892"/>
                </a:cubicBezTo>
                <a:cubicBezTo>
                  <a:pt x="2679083" y="498735"/>
                  <a:pt x="2730746" y="454206"/>
                  <a:pt x="2789789" y="454206"/>
                </a:cubicBezTo>
                <a:cubicBezTo>
                  <a:pt x="2797170" y="446785"/>
                  <a:pt x="2789789" y="424521"/>
                  <a:pt x="2797170" y="417099"/>
                </a:cubicBezTo>
                <a:cubicBezTo>
                  <a:pt x="2841452" y="483892"/>
                  <a:pt x="2937397" y="431942"/>
                  <a:pt x="2981679" y="506156"/>
                </a:cubicBezTo>
                <a:cubicBezTo>
                  <a:pt x="3033343" y="520999"/>
                  <a:pt x="3062863" y="565528"/>
                  <a:pt x="3092385" y="602636"/>
                </a:cubicBezTo>
                <a:cubicBezTo>
                  <a:pt x="3077624" y="669429"/>
                  <a:pt x="3144048" y="632321"/>
                  <a:pt x="3180950" y="662006"/>
                </a:cubicBezTo>
                <a:cubicBezTo>
                  <a:pt x="3195710" y="632321"/>
                  <a:pt x="3158809" y="602636"/>
                  <a:pt x="3180950" y="572949"/>
                </a:cubicBezTo>
                <a:cubicBezTo>
                  <a:pt x="3254755" y="587792"/>
                  <a:pt x="3247374" y="706535"/>
                  <a:pt x="3335938" y="699114"/>
                </a:cubicBezTo>
                <a:cubicBezTo>
                  <a:pt x="3358080" y="676850"/>
                  <a:pt x="3321178" y="662006"/>
                  <a:pt x="3328558" y="639742"/>
                </a:cubicBezTo>
                <a:cubicBezTo>
                  <a:pt x="3335938" y="713957"/>
                  <a:pt x="3446644" y="721378"/>
                  <a:pt x="3461405" y="795593"/>
                </a:cubicBezTo>
                <a:cubicBezTo>
                  <a:pt x="3535209" y="877229"/>
                  <a:pt x="3653295" y="847543"/>
                  <a:pt x="3697577" y="951444"/>
                </a:cubicBezTo>
                <a:cubicBezTo>
                  <a:pt x="3727099" y="973708"/>
                  <a:pt x="3764001" y="981129"/>
                  <a:pt x="3786142" y="1018237"/>
                </a:cubicBezTo>
                <a:cubicBezTo>
                  <a:pt x="3800903" y="1055343"/>
                  <a:pt x="3756621" y="1077608"/>
                  <a:pt x="3778762" y="1107294"/>
                </a:cubicBezTo>
                <a:cubicBezTo>
                  <a:pt x="3712338" y="1122136"/>
                  <a:pt x="3756621" y="1188929"/>
                  <a:pt x="3741860" y="1240880"/>
                </a:cubicBezTo>
                <a:cubicBezTo>
                  <a:pt x="3764001" y="1277986"/>
                  <a:pt x="3808283" y="1292830"/>
                  <a:pt x="3786142" y="1337358"/>
                </a:cubicBezTo>
                <a:cubicBezTo>
                  <a:pt x="3771381" y="1344780"/>
                  <a:pt x="3793522" y="1374466"/>
                  <a:pt x="3778762" y="1389309"/>
                </a:cubicBezTo>
                <a:cubicBezTo>
                  <a:pt x="3719719" y="1426416"/>
                  <a:pt x="3778762" y="1515473"/>
                  <a:pt x="3727099" y="1552581"/>
                </a:cubicBezTo>
                <a:cubicBezTo>
                  <a:pt x="3719719" y="1626795"/>
                  <a:pt x="3704958" y="1671323"/>
                  <a:pt x="3697577" y="1745538"/>
                </a:cubicBezTo>
                <a:cubicBezTo>
                  <a:pt x="3734480" y="1775224"/>
                  <a:pt x="3668056" y="1819752"/>
                  <a:pt x="3675437" y="1871702"/>
                </a:cubicBezTo>
                <a:cubicBezTo>
                  <a:pt x="3712338" y="1864281"/>
                  <a:pt x="3712338" y="1864281"/>
                  <a:pt x="3712338" y="1864281"/>
                </a:cubicBezTo>
                <a:cubicBezTo>
                  <a:pt x="3682817" y="1923653"/>
                  <a:pt x="3682817" y="1923653"/>
                  <a:pt x="3682817" y="1923653"/>
                </a:cubicBezTo>
                <a:cubicBezTo>
                  <a:pt x="3719719" y="1916231"/>
                  <a:pt x="3719719" y="1916231"/>
                  <a:pt x="3719719" y="1916231"/>
                </a:cubicBezTo>
                <a:cubicBezTo>
                  <a:pt x="3727099" y="1990446"/>
                  <a:pt x="3653295" y="1953338"/>
                  <a:pt x="3653295" y="2012710"/>
                </a:cubicBezTo>
                <a:cubicBezTo>
                  <a:pt x="3653295" y="2042396"/>
                  <a:pt x="3653295" y="2057239"/>
                  <a:pt x="3645914" y="2079503"/>
                </a:cubicBezTo>
                <a:cubicBezTo>
                  <a:pt x="3660675" y="2086924"/>
                  <a:pt x="3682817" y="2064660"/>
                  <a:pt x="3697577" y="2042396"/>
                </a:cubicBezTo>
                <a:cubicBezTo>
                  <a:pt x="3697577" y="2064660"/>
                  <a:pt x="3697577" y="2064660"/>
                  <a:pt x="3697577" y="2064660"/>
                </a:cubicBezTo>
                <a:cubicBezTo>
                  <a:pt x="3778762" y="2049817"/>
                  <a:pt x="3704958" y="1968182"/>
                  <a:pt x="3771381" y="1945917"/>
                </a:cubicBezTo>
                <a:cubicBezTo>
                  <a:pt x="3756621" y="1931074"/>
                  <a:pt x="3756621" y="1908810"/>
                  <a:pt x="3756621" y="1879124"/>
                </a:cubicBezTo>
                <a:cubicBezTo>
                  <a:pt x="3786142" y="1901389"/>
                  <a:pt x="3764001" y="1945917"/>
                  <a:pt x="3771381" y="1983024"/>
                </a:cubicBezTo>
                <a:cubicBezTo>
                  <a:pt x="3764001" y="1990446"/>
                  <a:pt x="3756621" y="1990446"/>
                  <a:pt x="3756621" y="2005288"/>
                </a:cubicBezTo>
                <a:cubicBezTo>
                  <a:pt x="3852565" y="1953338"/>
                  <a:pt x="3933750" y="1827174"/>
                  <a:pt x="4022314" y="1775224"/>
                </a:cubicBezTo>
                <a:cubicBezTo>
                  <a:pt x="4007553" y="1804909"/>
                  <a:pt x="3933750" y="1849438"/>
                  <a:pt x="3955891" y="1908810"/>
                </a:cubicBezTo>
                <a:cubicBezTo>
                  <a:pt x="3918989" y="1938495"/>
                  <a:pt x="3918989" y="1938495"/>
                  <a:pt x="3918989" y="1938495"/>
                </a:cubicBezTo>
                <a:cubicBezTo>
                  <a:pt x="3955891" y="1938495"/>
                  <a:pt x="3955891" y="1938495"/>
                  <a:pt x="3955891" y="1938495"/>
                </a:cubicBezTo>
                <a:cubicBezTo>
                  <a:pt x="3896848" y="1953338"/>
                  <a:pt x="3859946" y="2005288"/>
                  <a:pt x="3823044" y="2042396"/>
                </a:cubicBezTo>
                <a:cubicBezTo>
                  <a:pt x="3778762" y="2086924"/>
                  <a:pt x="3719719" y="2153717"/>
                  <a:pt x="3675437" y="2220510"/>
                </a:cubicBezTo>
                <a:cubicBezTo>
                  <a:pt x="3638534" y="2190825"/>
                  <a:pt x="3616393" y="2257618"/>
                  <a:pt x="3594253" y="2272460"/>
                </a:cubicBezTo>
                <a:cubicBezTo>
                  <a:pt x="3557349" y="2324411"/>
                  <a:pt x="3609013" y="2368939"/>
                  <a:pt x="3557349" y="2413468"/>
                </a:cubicBezTo>
                <a:cubicBezTo>
                  <a:pt x="3549969" y="2376360"/>
                  <a:pt x="3549969" y="2376360"/>
                  <a:pt x="3549969" y="2376360"/>
                </a:cubicBezTo>
                <a:cubicBezTo>
                  <a:pt x="3527828" y="2420889"/>
                  <a:pt x="3527828" y="2420889"/>
                  <a:pt x="3527828" y="2420889"/>
                </a:cubicBezTo>
                <a:cubicBezTo>
                  <a:pt x="3520449" y="2413468"/>
                  <a:pt x="3520449" y="2413468"/>
                  <a:pt x="3520449" y="2413468"/>
                </a:cubicBezTo>
                <a:cubicBezTo>
                  <a:pt x="3505687" y="2435732"/>
                  <a:pt x="3505687" y="2435732"/>
                  <a:pt x="3505687" y="2435732"/>
                </a:cubicBezTo>
                <a:cubicBezTo>
                  <a:pt x="3542589" y="2457997"/>
                  <a:pt x="3542589" y="2457997"/>
                  <a:pt x="3542589" y="2457997"/>
                </a:cubicBezTo>
                <a:cubicBezTo>
                  <a:pt x="3527828" y="2472839"/>
                  <a:pt x="3527828" y="2487682"/>
                  <a:pt x="3542589" y="2502525"/>
                </a:cubicBezTo>
                <a:cubicBezTo>
                  <a:pt x="3660675" y="2532211"/>
                  <a:pt x="3682817" y="2368939"/>
                  <a:pt x="3778762" y="2331832"/>
                </a:cubicBezTo>
                <a:cubicBezTo>
                  <a:pt x="3786142" y="2354096"/>
                  <a:pt x="3786142" y="2354096"/>
                  <a:pt x="3786142" y="2354096"/>
                </a:cubicBezTo>
                <a:cubicBezTo>
                  <a:pt x="3830425" y="2324411"/>
                  <a:pt x="3874707" y="2272460"/>
                  <a:pt x="3911609" y="2235353"/>
                </a:cubicBezTo>
                <a:cubicBezTo>
                  <a:pt x="3904228" y="2227931"/>
                  <a:pt x="3904228" y="2227931"/>
                  <a:pt x="3904228" y="2227931"/>
                </a:cubicBezTo>
                <a:cubicBezTo>
                  <a:pt x="3874707" y="2265039"/>
                  <a:pt x="3823044" y="2287303"/>
                  <a:pt x="3800903" y="2324411"/>
                </a:cubicBezTo>
                <a:cubicBezTo>
                  <a:pt x="3808283" y="2257618"/>
                  <a:pt x="3882088" y="2227931"/>
                  <a:pt x="3904228" y="2175982"/>
                </a:cubicBezTo>
                <a:cubicBezTo>
                  <a:pt x="3918989" y="2161138"/>
                  <a:pt x="3933750" y="2146296"/>
                  <a:pt x="3941131" y="2168560"/>
                </a:cubicBezTo>
                <a:cubicBezTo>
                  <a:pt x="3963271" y="2175982"/>
                  <a:pt x="3911609" y="2190825"/>
                  <a:pt x="3933750" y="2213089"/>
                </a:cubicBezTo>
                <a:cubicBezTo>
                  <a:pt x="3978032" y="2183404"/>
                  <a:pt x="3955891" y="2131453"/>
                  <a:pt x="4000174" y="2101767"/>
                </a:cubicBezTo>
                <a:cubicBezTo>
                  <a:pt x="4007553" y="2109189"/>
                  <a:pt x="4007553" y="2109189"/>
                  <a:pt x="4007553" y="2109189"/>
                </a:cubicBezTo>
                <a:cubicBezTo>
                  <a:pt x="4037076" y="2064660"/>
                  <a:pt x="4096120" y="2042396"/>
                  <a:pt x="4140401" y="2012710"/>
                </a:cubicBezTo>
                <a:cubicBezTo>
                  <a:pt x="4398715" y="1819752"/>
                  <a:pt x="4398715" y="1819752"/>
                  <a:pt x="4398715" y="1819752"/>
                </a:cubicBezTo>
                <a:cubicBezTo>
                  <a:pt x="4361814" y="1856860"/>
                  <a:pt x="4310150" y="1916231"/>
                  <a:pt x="4243726" y="1938495"/>
                </a:cubicBezTo>
                <a:cubicBezTo>
                  <a:pt x="4236347" y="1945917"/>
                  <a:pt x="4243726" y="1960759"/>
                  <a:pt x="4228966" y="1968182"/>
                </a:cubicBezTo>
                <a:cubicBezTo>
                  <a:pt x="4236347" y="1975603"/>
                  <a:pt x="4236347" y="1975603"/>
                  <a:pt x="4236347" y="1975603"/>
                </a:cubicBezTo>
                <a:cubicBezTo>
                  <a:pt x="4406097" y="1849438"/>
                  <a:pt x="4406097" y="1849438"/>
                  <a:pt x="4406097" y="1849438"/>
                </a:cubicBezTo>
                <a:cubicBezTo>
                  <a:pt x="4243726" y="1997867"/>
                  <a:pt x="4243726" y="1997867"/>
                  <a:pt x="4243726" y="1997867"/>
                </a:cubicBezTo>
                <a:cubicBezTo>
                  <a:pt x="4258487" y="2012710"/>
                  <a:pt x="4258487" y="2012710"/>
                  <a:pt x="4258487" y="2012710"/>
                </a:cubicBezTo>
                <a:cubicBezTo>
                  <a:pt x="4221586" y="2057239"/>
                  <a:pt x="4192064" y="2079503"/>
                  <a:pt x="4177303" y="2124032"/>
                </a:cubicBezTo>
                <a:cubicBezTo>
                  <a:pt x="4125641" y="2116611"/>
                  <a:pt x="4103499" y="2190825"/>
                  <a:pt x="4073977" y="2227931"/>
                </a:cubicBezTo>
                <a:cubicBezTo>
                  <a:pt x="4081357" y="2235353"/>
                  <a:pt x="4081357" y="2235353"/>
                  <a:pt x="4081357" y="2235353"/>
                </a:cubicBezTo>
                <a:cubicBezTo>
                  <a:pt x="4096120" y="2213089"/>
                  <a:pt x="4096120" y="2213089"/>
                  <a:pt x="4096120" y="2213089"/>
                </a:cubicBezTo>
                <a:cubicBezTo>
                  <a:pt x="4118260" y="2242775"/>
                  <a:pt x="4133021" y="2198246"/>
                  <a:pt x="4147781" y="2198246"/>
                </a:cubicBezTo>
                <a:cubicBezTo>
                  <a:pt x="4125641" y="2213089"/>
                  <a:pt x="4140401" y="2279882"/>
                  <a:pt x="4088738" y="2265039"/>
                </a:cubicBezTo>
                <a:cubicBezTo>
                  <a:pt x="4073977" y="2250197"/>
                  <a:pt x="4073977" y="2250197"/>
                  <a:pt x="4073977" y="2250197"/>
                </a:cubicBezTo>
                <a:cubicBezTo>
                  <a:pt x="4081357" y="2309567"/>
                  <a:pt x="4014935" y="2316990"/>
                  <a:pt x="3992794" y="2354096"/>
                </a:cubicBezTo>
                <a:cubicBezTo>
                  <a:pt x="3955891" y="2354096"/>
                  <a:pt x="3948511" y="2413468"/>
                  <a:pt x="3926369" y="2428310"/>
                </a:cubicBezTo>
                <a:cubicBezTo>
                  <a:pt x="3941131" y="2428310"/>
                  <a:pt x="3941131" y="2428310"/>
                  <a:pt x="3941131" y="2428310"/>
                </a:cubicBezTo>
                <a:cubicBezTo>
                  <a:pt x="3933750" y="2443153"/>
                  <a:pt x="3933750" y="2457997"/>
                  <a:pt x="3918989" y="2465418"/>
                </a:cubicBezTo>
                <a:cubicBezTo>
                  <a:pt x="3911609" y="2435732"/>
                  <a:pt x="3911609" y="2435732"/>
                  <a:pt x="3911609" y="2435732"/>
                </a:cubicBezTo>
                <a:cubicBezTo>
                  <a:pt x="3904228" y="2457997"/>
                  <a:pt x="3852565" y="2480261"/>
                  <a:pt x="3889468" y="2502525"/>
                </a:cubicBezTo>
                <a:cubicBezTo>
                  <a:pt x="3882088" y="2517368"/>
                  <a:pt x="3874707" y="2532211"/>
                  <a:pt x="3859946" y="2547054"/>
                </a:cubicBezTo>
                <a:cubicBezTo>
                  <a:pt x="3837806" y="2554475"/>
                  <a:pt x="3830425" y="2539632"/>
                  <a:pt x="3830425" y="2532211"/>
                </a:cubicBezTo>
                <a:cubicBezTo>
                  <a:pt x="3808283" y="2547054"/>
                  <a:pt x="3815664" y="2584161"/>
                  <a:pt x="3778762" y="2591583"/>
                </a:cubicBezTo>
                <a:cubicBezTo>
                  <a:pt x="3800903" y="2606425"/>
                  <a:pt x="3800903" y="2606425"/>
                  <a:pt x="3800903" y="2606425"/>
                </a:cubicBezTo>
                <a:cubicBezTo>
                  <a:pt x="3756621" y="2636111"/>
                  <a:pt x="3756621" y="2636111"/>
                  <a:pt x="3756621" y="2636111"/>
                </a:cubicBezTo>
                <a:cubicBezTo>
                  <a:pt x="3764001" y="2636111"/>
                  <a:pt x="3764001" y="2636111"/>
                  <a:pt x="3764001" y="2636111"/>
                </a:cubicBezTo>
                <a:cubicBezTo>
                  <a:pt x="3756621" y="2636111"/>
                  <a:pt x="3727099" y="2643532"/>
                  <a:pt x="3741860" y="2665797"/>
                </a:cubicBezTo>
                <a:cubicBezTo>
                  <a:pt x="3719719" y="2710325"/>
                  <a:pt x="3653295" y="2747433"/>
                  <a:pt x="3697577" y="2799383"/>
                </a:cubicBezTo>
                <a:cubicBezTo>
                  <a:pt x="3741860" y="2762276"/>
                  <a:pt x="3793522" y="2695483"/>
                  <a:pt x="3830425" y="2636111"/>
                </a:cubicBezTo>
                <a:cubicBezTo>
                  <a:pt x="3845185" y="2636111"/>
                  <a:pt x="3845185" y="2636111"/>
                  <a:pt x="3845185" y="2636111"/>
                </a:cubicBezTo>
                <a:cubicBezTo>
                  <a:pt x="3874707" y="2599004"/>
                  <a:pt x="3904228" y="2547054"/>
                  <a:pt x="3955891" y="2524790"/>
                </a:cubicBezTo>
                <a:cubicBezTo>
                  <a:pt x="3904228" y="2606425"/>
                  <a:pt x="3904228" y="2606425"/>
                  <a:pt x="3904228" y="2606425"/>
                </a:cubicBezTo>
                <a:cubicBezTo>
                  <a:pt x="4051836" y="2465418"/>
                  <a:pt x="4199445" y="2294724"/>
                  <a:pt x="4376574" y="2161138"/>
                </a:cubicBezTo>
                <a:cubicBezTo>
                  <a:pt x="4361814" y="2146296"/>
                  <a:pt x="4361814" y="2146296"/>
                  <a:pt x="4361814" y="2146296"/>
                </a:cubicBezTo>
                <a:cubicBezTo>
                  <a:pt x="4406097" y="2116611"/>
                  <a:pt x="4472518" y="2027552"/>
                  <a:pt x="4546322" y="2027552"/>
                </a:cubicBezTo>
                <a:cubicBezTo>
                  <a:pt x="4568464" y="2012710"/>
                  <a:pt x="4568464" y="2012710"/>
                  <a:pt x="4568464" y="2012710"/>
                </a:cubicBezTo>
                <a:cubicBezTo>
                  <a:pt x="4553703" y="2042396"/>
                  <a:pt x="4553703" y="2042396"/>
                  <a:pt x="4553703" y="2042396"/>
                </a:cubicBezTo>
                <a:cubicBezTo>
                  <a:pt x="4597986" y="2027552"/>
                  <a:pt x="4664410" y="1968182"/>
                  <a:pt x="4686550" y="1931074"/>
                </a:cubicBezTo>
                <a:cubicBezTo>
                  <a:pt x="4716072" y="1923653"/>
                  <a:pt x="4716072" y="1923653"/>
                  <a:pt x="4716072" y="1923653"/>
                </a:cubicBezTo>
                <a:cubicBezTo>
                  <a:pt x="4915342" y="1775224"/>
                  <a:pt x="4915342" y="1775224"/>
                  <a:pt x="4915342" y="1775224"/>
                </a:cubicBezTo>
                <a:cubicBezTo>
                  <a:pt x="4937483" y="1790067"/>
                  <a:pt x="4974385" y="1760381"/>
                  <a:pt x="4989147" y="1738116"/>
                </a:cubicBezTo>
                <a:cubicBezTo>
                  <a:pt x="4981766" y="1745538"/>
                  <a:pt x="4989147" y="1745538"/>
                  <a:pt x="4996526" y="1752960"/>
                </a:cubicBezTo>
                <a:cubicBezTo>
                  <a:pt x="5055569" y="1715852"/>
                  <a:pt x="5129374" y="1671323"/>
                  <a:pt x="5158896" y="1597109"/>
                </a:cubicBezTo>
                <a:cubicBezTo>
                  <a:pt x="5158896" y="1619374"/>
                  <a:pt x="5151515" y="1649059"/>
                  <a:pt x="5129374" y="1663902"/>
                </a:cubicBezTo>
                <a:cubicBezTo>
                  <a:pt x="5240080" y="1656481"/>
                  <a:pt x="5276981" y="1515473"/>
                  <a:pt x="5336025" y="1448680"/>
                </a:cubicBezTo>
                <a:cubicBezTo>
                  <a:pt x="5372926" y="1374466"/>
                  <a:pt x="5446730" y="1315094"/>
                  <a:pt x="5468872" y="1248301"/>
                </a:cubicBezTo>
                <a:cubicBezTo>
                  <a:pt x="5439350" y="1255722"/>
                  <a:pt x="5395068" y="1292830"/>
                  <a:pt x="5350785" y="1315094"/>
                </a:cubicBezTo>
                <a:cubicBezTo>
                  <a:pt x="5365546" y="1337358"/>
                  <a:pt x="5343406" y="1352202"/>
                  <a:pt x="5321264" y="1367044"/>
                </a:cubicBezTo>
                <a:cubicBezTo>
                  <a:pt x="5321264" y="1359623"/>
                  <a:pt x="5306503" y="1359623"/>
                  <a:pt x="5306503" y="1359623"/>
                </a:cubicBezTo>
                <a:cubicBezTo>
                  <a:pt x="5291742" y="1374466"/>
                  <a:pt x="5291742" y="1374466"/>
                  <a:pt x="5291742" y="1374466"/>
                </a:cubicBezTo>
                <a:cubicBezTo>
                  <a:pt x="5291742" y="1367044"/>
                  <a:pt x="5299124" y="1359623"/>
                  <a:pt x="5299124" y="1352202"/>
                </a:cubicBezTo>
                <a:cubicBezTo>
                  <a:pt x="5247461" y="1344780"/>
                  <a:pt x="5210558" y="1411573"/>
                  <a:pt x="5166276" y="1411573"/>
                </a:cubicBezTo>
                <a:cubicBezTo>
                  <a:pt x="5158896" y="1411573"/>
                  <a:pt x="5144136" y="1433838"/>
                  <a:pt x="5129374" y="1418995"/>
                </a:cubicBezTo>
                <a:cubicBezTo>
                  <a:pt x="5232699" y="1344780"/>
                  <a:pt x="5343406" y="1285409"/>
                  <a:pt x="5454111" y="1233458"/>
                </a:cubicBezTo>
                <a:cubicBezTo>
                  <a:pt x="5417209" y="1226037"/>
                  <a:pt x="5380307" y="1248301"/>
                  <a:pt x="5343406" y="1263144"/>
                </a:cubicBezTo>
                <a:cubicBezTo>
                  <a:pt x="5336025" y="1255722"/>
                  <a:pt x="5365546" y="1226037"/>
                  <a:pt x="5380307" y="1226037"/>
                </a:cubicBezTo>
                <a:cubicBezTo>
                  <a:pt x="5395068" y="1226037"/>
                  <a:pt x="5402449" y="1226037"/>
                  <a:pt x="5409829" y="1226037"/>
                </a:cubicBezTo>
                <a:cubicBezTo>
                  <a:pt x="5424589" y="1203772"/>
                  <a:pt x="5431969" y="1174087"/>
                  <a:pt x="5461491" y="1151823"/>
                </a:cubicBezTo>
                <a:cubicBezTo>
                  <a:pt x="5417209" y="1151823"/>
                  <a:pt x="5380307" y="1196351"/>
                  <a:pt x="5336025" y="1211194"/>
                </a:cubicBezTo>
                <a:cubicBezTo>
                  <a:pt x="5291742" y="1270565"/>
                  <a:pt x="5195798" y="1285409"/>
                  <a:pt x="5144136" y="1337358"/>
                </a:cubicBezTo>
                <a:cubicBezTo>
                  <a:pt x="5188418" y="1300251"/>
                  <a:pt x="5262221" y="1226037"/>
                  <a:pt x="5336025" y="1196351"/>
                </a:cubicBezTo>
                <a:cubicBezTo>
                  <a:pt x="5358165" y="1181508"/>
                  <a:pt x="5358165" y="1181508"/>
                  <a:pt x="5358165" y="1181508"/>
                </a:cubicBezTo>
                <a:cubicBezTo>
                  <a:pt x="5350785" y="1174087"/>
                  <a:pt x="5343406" y="1174087"/>
                  <a:pt x="5336025" y="1174087"/>
                </a:cubicBezTo>
                <a:cubicBezTo>
                  <a:pt x="5336025" y="1166665"/>
                  <a:pt x="5343406" y="1151823"/>
                  <a:pt x="5336025" y="1151823"/>
                </a:cubicBezTo>
                <a:cubicBezTo>
                  <a:pt x="5306503" y="1159244"/>
                  <a:pt x="5276981" y="1203772"/>
                  <a:pt x="5247461" y="1181508"/>
                </a:cubicBezTo>
                <a:cubicBezTo>
                  <a:pt x="5232699" y="1218616"/>
                  <a:pt x="5173656" y="1226037"/>
                  <a:pt x="5151515" y="1255722"/>
                </a:cubicBezTo>
                <a:cubicBezTo>
                  <a:pt x="5092472" y="1285409"/>
                  <a:pt x="5092472" y="1285409"/>
                  <a:pt x="5092472" y="1285409"/>
                </a:cubicBezTo>
                <a:cubicBezTo>
                  <a:pt x="5092472" y="1277986"/>
                  <a:pt x="5092472" y="1277986"/>
                  <a:pt x="5092472" y="1277986"/>
                </a:cubicBezTo>
                <a:cubicBezTo>
                  <a:pt x="5070330" y="1263144"/>
                  <a:pt x="5062950" y="1292830"/>
                  <a:pt x="5040809" y="1285409"/>
                </a:cubicBezTo>
                <a:cubicBezTo>
                  <a:pt x="5121994" y="1218616"/>
                  <a:pt x="5225319" y="1181508"/>
                  <a:pt x="5306503" y="1114715"/>
                </a:cubicBezTo>
                <a:cubicBezTo>
                  <a:pt x="5306503" y="1099872"/>
                  <a:pt x="5306503" y="1099872"/>
                  <a:pt x="5306503" y="1099872"/>
                </a:cubicBezTo>
                <a:cubicBezTo>
                  <a:pt x="5247461" y="1092451"/>
                  <a:pt x="5203177" y="1166665"/>
                  <a:pt x="5144136" y="1159244"/>
                </a:cubicBezTo>
                <a:cubicBezTo>
                  <a:pt x="5121994" y="1233458"/>
                  <a:pt x="5011287" y="1233458"/>
                  <a:pt x="4959625" y="1292830"/>
                </a:cubicBezTo>
                <a:cubicBezTo>
                  <a:pt x="4952244" y="1285409"/>
                  <a:pt x="4952244" y="1285409"/>
                  <a:pt x="4952244" y="1285409"/>
                </a:cubicBezTo>
                <a:cubicBezTo>
                  <a:pt x="4974385" y="1255722"/>
                  <a:pt x="5003908" y="1240880"/>
                  <a:pt x="5033429" y="1233458"/>
                </a:cubicBezTo>
                <a:cubicBezTo>
                  <a:pt x="5033429" y="1226037"/>
                  <a:pt x="5033429" y="1226037"/>
                  <a:pt x="5033429" y="1226037"/>
                </a:cubicBezTo>
                <a:cubicBezTo>
                  <a:pt x="4974385" y="1233458"/>
                  <a:pt x="4974385" y="1233458"/>
                  <a:pt x="4974385" y="1233458"/>
                </a:cubicBezTo>
                <a:cubicBezTo>
                  <a:pt x="5026048" y="1166665"/>
                  <a:pt x="5144136" y="1166665"/>
                  <a:pt x="5158896" y="1092451"/>
                </a:cubicBezTo>
                <a:cubicBezTo>
                  <a:pt x="5188418" y="1092451"/>
                  <a:pt x="5203177" y="1062765"/>
                  <a:pt x="5217938" y="1047922"/>
                </a:cubicBezTo>
                <a:cubicBezTo>
                  <a:pt x="5188418" y="1018237"/>
                  <a:pt x="5188418" y="1018237"/>
                  <a:pt x="5188418" y="1018237"/>
                </a:cubicBezTo>
                <a:cubicBezTo>
                  <a:pt x="5195798" y="995972"/>
                  <a:pt x="5217938" y="1003393"/>
                  <a:pt x="5225319" y="981129"/>
                </a:cubicBezTo>
                <a:cubicBezTo>
                  <a:pt x="5210558" y="1018237"/>
                  <a:pt x="5210558" y="1018237"/>
                  <a:pt x="5210558" y="1018237"/>
                </a:cubicBezTo>
                <a:cubicBezTo>
                  <a:pt x="5269602" y="1010815"/>
                  <a:pt x="5321264" y="966286"/>
                  <a:pt x="5365546" y="944021"/>
                </a:cubicBezTo>
                <a:cubicBezTo>
                  <a:pt x="5358165" y="966286"/>
                  <a:pt x="5306503" y="1010815"/>
                  <a:pt x="5262221" y="1033079"/>
                </a:cubicBezTo>
                <a:cubicBezTo>
                  <a:pt x="5217938" y="1033079"/>
                  <a:pt x="5217938" y="1033079"/>
                  <a:pt x="5217938" y="1033079"/>
                </a:cubicBezTo>
                <a:cubicBezTo>
                  <a:pt x="5225319" y="1040501"/>
                  <a:pt x="5225319" y="1077608"/>
                  <a:pt x="5203177" y="1077608"/>
                </a:cubicBezTo>
                <a:cubicBezTo>
                  <a:pt x="5299124" y="1055343"/>
                  <a:pt x="5395068" y="973708"/>
                  <a:pt x="5476252" y="906915"/>
                </a:cubicBezTo>
                <a:cubicBezTo>
                  <a:pt x="5461491" y="884651"/>
                  <a:pt x="5461491" y="884651"/>
                  <a:pt x="5461491" y="884651"/>
                </a:cubicBezTo>
                <a:cubicBezTo>
                  <a:pt x="5468872" y="877229"/>
                  <a:pt x="5468872" y="877229"/>
                  <a:pt x="5468872" y="877229"/>
                </a:cubicBezTo>
                <a:cubicBezTo>
                  <a:pt x="5476252" y="936601"/>
                  <a:pt x="5513154" y="877229"/>
                  <a:pt x="5542676" y="869808"/>
                </a:cubicBezTo>
                <a:cubicBezTo>
                  <a:pt x="5520534" y="854964"/>
                  <a:pt x="5505774" y="899493"/>
                  <a:pt x="5483633" y="869808"/>
                </a:cubicBezTo>
                <a:cubicBezTo>
                  <a:pt x="5513154" y="832700"/>
                  <a:pt x="5594338" y="869808"/>
                  <a:pt x="5609100" y="795593"/>
                </a:cubicBezTo>
                <a:cubicBezTo>
                  <a:pt x="5601719" y="765907"/>
                  <a:pt x="5660762" y="751064"/>
                  <a:pt x="5646001" y="713957"/>
                </a:cubicBezTo>
                <a:cubicBezTo>
                  <a:pt x="5557437" y="706535"/>
                  <a:pt x="5483633" y="773329"/>
                  <a:pt x="5409829" y="803015"/>
                </a:cubicBezTo>
                <a:cubicBezTo>
                  <a:pt x="5402449" y="817858"/>
                  <a:pt x="5402449" y="817858"/>
                  <a:pt x="5402449" y="817858"/>
                </a:cubicBezTo>
                <a:cubicBezTo>
                  <a:pt x="5395068" y="795593"/>
                  <a:pt x="5395068" y="795593"/>
                  <a:pt x="5395068" y="795593"/>
                </a:cubicBezTo>
                <a:cubicBezTo>
                  <a:pt x="5417209" y="780750"/>
                  <a:pt x="5439350" y="773329"/>
                  <a:pt x="5461491" y="758486"/>
                </a:cubicBezTo>
                <a:cubicBezTo>
                  <a:pt x="5409829" y="751064"/>
                  <a:pt x="5365546" y="795593"/>
                  <a:pt x="5321264" y="810436"/>
                </a:cubicBezTo>
                <a:cubicBezTo>
                  <a:pt x="5365546" y="758486"/>
                  <a:pt x="5476252" y="743643"/>
                  <a:pt x="5535295" y="684271"/>
                </a:cubicBezTo>
                <a:cubicBezTo>
                  <a:pt x="5476252" y="669429"/>
                  <a:pt x="5439350" y="751064"/>
                  <a:pt x="5380307" y="721378"/>
                </a:cubicBezTo>
                <a:cubicBezTo>
                  <a:pt x="5358165" y="736222"/>
                  <a:pt x="5358165" y="736222"/>
                  <a:pt x="5358165" y="736222"/>
                </a:cubicBezTo>
                <a:cubicBezTo>
                  <a:pt x="5431969" y="676850"/>
                  <a:pt x="5535295" y="617478"/>
                  <a:pt x="5631241" y="572949"/>
                </a:cubicBezTo>
                <a:cubicBezTo>
                  <a:pt x="5668143" y="580371"/>
                  <a:pt x="5697664" y="572949"/>
                  <a:pt x="5727185" y="558107"/>
                </a:cubicBezTo>
                <a:cubicBezTo>
                  <a:pt x="5734566" y="558107"/>
                  <a:pt x="5734566" y="558107"/>
                  <a:pt x="5734566" y="558107"/>
                </a:cubicBezTo>
                <a:cubicBezTo>
                  <a:pt x="5675523" y="602636"/>
                  <a:pt x="5594338" y="602636"/>
                  <a:pt x="5535295" y="639742"/>
                </a:cubicBezTo>
                <a:cubicBezTo>
                  <a:pt x="5594338" y="639742"/>
                  <a:pt x="5660762" y="617478"/>
                  <a:pt x="5727185" y="617478"/>
                </a:cubicBezTo>
                <a:cubicBezTo>
                  <a:pt x="5749327" y="587792"/>
                  <a:pt x="5749327" y="587792"/>
                  <a:pt x="5749327" y="587792"/>
                </a:cubicBezTo>
                <a:cubicBezTo>
                  <a:pt x="5778849" y="602636"/>
                  <a:pt x="5778849" y="602636"/>
                  <a:pt x="5778849" y="602636"/>
                </a:cubicBezTo>
                <a:cubicBezTo>
                  <a:pt x="5867413" y="558107"/>
                  <a:pt x="5911695" y="439363"/>
                  <a:pt x="5978119" y="372570"/>
                </a:cubicBezTo>
                <a:cubicBezTo>
                  <a:pt x="6000260" y="372570"/>
                  <a:pt x="6007641" y="402257"/>
                  <a:pt x="6022401" y="402257"/>
                </a:cubicBezTo>
                <a:cubicBezTo>
                  <a:pt x="6000260" y="394835"/>
                  <a:pt x="5985499" y="446785"/>
                  <a:pt x="5955977" y="446785"/>
                </a:cubicBezTo>
                <a:cubicBezTo>
                  <a:pt x="5948597" y="461628"/>
                  <a:pt x="5970738" y="476471"/>
                  <a:pt x="5985499" y="483892"/>
                </a:cubicBezTo>
                <a:cubicBezTo>
                  <a:pt x="6024246" y="467194"/>
                  <a:pt x="6062993" y="533987"/>
                  <a:pt x="6092399" y="524595"/>
                </a:cubicBezTo>
                <a:lnTo>
                  <a:pt x="6099612" y="518472"/>
                </a:lnTo>
                <a:lnTo>
                  <a:pt x="6115579" y="541409"/>
                </a:lnTo>
                <a:cubicBezTo>
                  <a:pt x="6122037" y="550685"/>
                  <a:pt x="6129417" y="558107"/>
                  <a:pt x="6140488" y="558107"/>
                </a:cubicBezTo>
                <a:cubicBezTo>
                  <a:pt x="6118346" y="580371"/>
                  <a:pt x="6118346" y="580371"/>
                  <a:pt x="6118346" y="580371"/>
                </a:cubicBezTo>
                <a:cubicBezTo>
                  <a:pt x="6177389" y="587792"/>
                  <a:pt x="6125727" y="639742"/>
                  <a:pt x="6118346" y="662006"/>
                </a:cubicBezTo>
                <a:cubicBezTo>
                  <a:pt x="6066684" y="706535"/>
                  <a:pt x="6000260" y="728800"/>
                  <a:pt x="5948597" y="765907"/>
                </a:cubicBezTo>
                <a:cubicBezTo>
                  <a:pt x="6044542" y="817858"/>
                  <a:pt x="5926456" y="840122"/>
                  <a:pt x="5911695" y="892072"/>
                </a:cubicBezTo>
                <a:cubicBezTo>
                  <a:pt x="5889554" y="914336"/>
                  <a:pt x="5889554" y="914336"/>
                  <a:pt x="5889554" y="914336"/>
                </a:cubicBezTo>
                <a:cubicBezTo>
                  <a:pt x="5904315" y="921757"/>
                  <a:pt x="5926456" y="914336"/>
                  <a:pt x="5941217" y="914336"/>
                </a:cubicBezTo>
                <a:cubicBezTo>
                  <a:pt x="5911695" y="929179"/>
                  <a:pt x="5874793" y="929179"/>
                  <a:pt x="5852652" y="951444"/>
                </a:cubicBezTo>
                <a:cubicBezTo>
                  <a:pt x="5882173" y="944021"/>
                  <a:pt x="5874793" y="1003393"/>
                  <a:pt x="5911695" y="988550"/>
                </a:cubicBezTo>
                <a:cubicBezTo>
                  <a:pt x="5955977" y="958865"/>
                  <a:pt x="5933837" y="892072"/>
                  <a:pt x="6000260" y="892072"/>
                </a:cubicBezTo>
                <a:cubicBezTo>
                  <a:pt x="5963358" y="884651"/>
                  <a:pt x="5963358" y="884651"/>
                  <a:pt x="5963358" y="884651"/>
                </a:cubicBezTo>
                <a:cubicBezTo>
                  <a:pt x="6029781" y="869808"/>
                  <a:pt x="6081445" y="854964"/>
                  <a:pt x="6155249" y="840122"/>
                </a:cubicBezTo>
                <a:cubicBezTo>
                  <a:pt x="6192150" y="825279"/>
                  <a:pt x="6221672" y="773329"/>
                  <a:pt x="6265954" y="810436"/>
                </a:cubicBezTo>
                <a:cubicBezTo>
                  <a:pt x="6280715" y="817858"/>
                  <a:pt x="6295476" y="810436"/>
                  <a:pt x="6302856" y="795593"/>
                </a:cubicBezTo>
                <a:cubicBezTo>
                  <a:pt x="6302856" y="788171"/>
                  <a:pt x="6295476" y="780750"/>
                  <a:pt x="6295476" y="765907"/>
                </a:cubicBezTo>
                <a:cubicBezTo>
                  <a:pt x="6302856" y="765907"/>
                  <a:pt x="6310237" y="751064"/>
                  <a:pt x="6324997" y="758486"/>
                </a:cubicBezTo>
                <a:cubicBezTo>
                  <a:pt x="6332377" y="765907"/>
                  <a:pt x="6332377" y="765907"/>
                  <a:pt x="6332377" y="765907"/>
                </a:cubicBezTo>
                <a:cubicBezTo>
                  <a:pt x="6324997" y="780750"/>
                  <a:pt x="6317617" y="780750"/>
                  <a:pt x="6317617" y="795593"/>
                </a:cubicBezTo>
                <a:cubicBezTo>
                  <a:pt x="6384041" y="803015"/>
                  <a:pt x="6428323" y="847543"/>
                  <a:pt x="6479985" y="877229"/>
                </a:cubicBezTo>
                <a:cubicBezTo>
                  <a:pt x="6472605" y="892072"/>
                  <a:pt x="6465225" y="914336"/>
                  <a:pt x="6450464" y="921757"/>
                </a:cubicBezTo>
                <a:cubicBezTo>
                  <a:pt x="6524268" y="988550"/>
                  <a:pt x="6524268" y="988550"/>
                  <a:pt x="6524268" y="988550"/>
                </a:cubicBezTo>
                <a:cubicBezTo>
                  <a:pt x="6516888" y="995972"/>
                  <a:pt x="6516888" y="995972"/>
                  <a:pt x="6516888" y="995972"/>
                </a:cubicBezTo>
                <a:cubicBezTo>
                  <a:pt x="6539029" y="988550"/>
                  <a:pt x="6590692" y="973708"/>
                  <a:pt x="6620213" y="973708"/>
                </a:cubicBezTo>
                <a:cubicBezTo>
                  <a:pt x="6649735" y="1003393"/>
                  <a:pt x="6649735" y="1003393"/>
                  <a:pt x="6649735" y="1003393"/>
                </a:cubicBezTo>
                <a:cubicBezTo>
                  <a:pt x="6671876" y="973708"/>
                  <a:pt x="6701397" y="1018237"/>
                  <a:pt x="6716158" y="1018237"/>
                </a:cubicBezTo>
                <a:cubicBezTo>
                  <a:pt x="6730919" y="1047922"/>
                  <a:pt x="6694017" y="1055343"/>
                  <a:pt x="6701397" y="1077608"/>
                </a:cubicBezTo>
                <a:cubicBezTo>
                  <a:pt x="6738300" y="1092451"/>
                  <a:pt x="6782581" y="1122136"/>
                  <a:pt x="6812103" y="1151823"/>
                </a:cubicBezTo>
                <a:cubicBezTo>
                  <a:pt x="6856385" y="1151823"/>
                  <a:pt x="6863766" y="1055343"/>
                  <a:pt x="6915428" y="1122136"/>
                </a:cubicBezTo>
                <a:cubicBezTo>
                  <a:pt x="6908049" y="1159244"/>
                  <a:pt x="6856385" y="1188929"/>
                  <a:pt x="6900668" y="1226037"/>
                </a:cubicBezTo>
                <a:cubicBezTo>
                  <a:pt x="6871146" y="1248301"/>
                  <a:pt x="6856385" y="1270565"/>
                  <a:pt x="6841624" y="1300251"/>
                </a:cubicBezTo>
                <a:cubicBezTo>
                  <a:pt x="6900668" y="1300251"/>
                  <a:pt x="6915428" y="1181508"/>
                  <a:pt x="6996612" y="1233458"/>
                </a:cubicBezTo>
                <a:cubicBezTo>
                  <a:pt x="7048275" y="1270565"/>
                  <a:pt x="7107319" y="1300251"/>
                  <a:pt x="7151601" y="1352202"/>
                </a:cubicBezTo>
                <a:cubicBezTo>
                  <a:pt x="7114699" y="1374466"/>
                  <a:pt x="7181123" y="1396730"/>
                  <a:pt x="7144220" y="1418995"/>
                </a:cubicBezTo>
                <a:cubicBezTo>
                  <a:pt x="7210644" y="1463523"/>
                  <a:pt x="7262307" y="1500631"/>
                  <a:pt x="7328731" y="1522895"/>
                </a:cubicBezTo>
                <a:cubicBezTo>
                  <a:pt x="7365632" y="1522895"/>
                  <a:pt x="7387774" y="1508052"/>
                  <a:pt x="7417295" y="1493209"/>
                </a:cubicBezTo>
                <a:cubicBezTo>
                  <a:pt x="7365632" y="1545159"/>
                  <a:pt x="7328731" y="1589688"/>
                  <a:pt x="7254925" y="1641638"/>
                </a:cubicBezTo>
                <a:cubicBezTo>
                  <a:pt x="7313969" y="1701010"/>
                  <a:pt x="7313969" y="1701010"/>
                  <a:pt x="7313969" y="1701010"/>
                </a:cubicBezTo>
                <a:cubicBezTo>
                  <a:pt x="7299209" y="1715852"/>
                  <a:pt x="7262307" y="1693588"/>
                  <a:pt x="7254925" y="1723274"/>
                </a:cubicBezTo>
                <a:cubicBezTo>
                  <a:pt x="7240166" y="1701010"/>
                  <a:pt x="7203263" y="1686167"/>
                  <a:pt x="7181123" y="1708431"/>
                </a:cubicBezTo>
                <a:cubicBezTo>
                  <a:pt x="7129461" y="1767803"/>
                  <a:pt x="7129461" y="1767803"/>
                  <a:pt x="7129461" y="1767803"/>
                </a:cubicBezTo>
                <a:cubicBezTo>
                  <a:pt x="7129461" y="1752960"/>
                  <a:pt x="7151601" y="1745538"/>
                  <a:pt x="7151601" y="1730695"/>
                </a:cubicBezTo>
                <a:cubicBezTo>
                  <a:pt x="6900668" y="1953338"/>
                  <a:pt x="6900668" y="1953338"/>
                  <a:pt x="6900668" y="1953338"/>
                </a:cubicBezTo>
                <a:cubicBezTo>
                  <a:pt x="6849005" y="1908810"/>
                  <a:pt x="6826864" y="1990446"/>
                  <a:pt x="6782581" y="1997867"/>
                </a:cubicBezTo>
                <a:cubicBezTo>
                  <a:pt x="6789962" y="2005288"/>
                  <a:pt x="6789962" y="2005288"/>
                  <a:pt x="6789962" y="2005288"/>
                </a:cubicBezTo>
                <a:cubicBezTo>
                  <a:pt x="6760441" y="2027552"/>
                  <a:pt x="6760441" y="2057239"/>
                  <a:pt x="6723539" y="2079503"/>
                </a:cubicBezTo>
                <a:cubicBezTo>
                  <a:pt x="6679257" y="2101767"/>
                  <a:pt x="6642354" y="2146296"/>
                  <a:pt x="6612833" y="2183404"/>
                </a:cubicBezTo>
                <a:cubicBezTo>
                  <a:pt x="6649735" y="2190825"/>
                  <a:pt x="6664496" y="2138875"/>
                  <a:pt x="6701397" y="2153717"/>
                </a:cubicBezTo>
                <a:cubicBezTo>
                  <a:pt x="6642354" y="2175982"/>
                  <a:pt x="6605453" y="2242775"/>
                  <a:pt x="6553789" y="2279882"/>
                </a:cubicBezTo>
                <a:cubicBezTo>
                  <a:pt x="6575931" y="2302146"/>
                  <a:pt x="6575931" y="2302146"/>
                  <a:pt x="6575931" y="2302146"/>
                </a:cubicBezTo>
                <a:cubicBezTo>
                  <a:pt x="6539029" y="2279882"/>
                  <a:pt x="6553789" y="2354096"/>
                  <a:pt x="6509507" y="2331832"/>
                </a:cubicBezTo>
                <a:cubicBezTo>
                  <a:pt x="6531649" y="2294724"/>
                  <a:pt x="6531649" y="2294724"/>
                  <a:pt x="6531649" y="2294724"/>
                </a:cubicBezTo>
                <a:cubicBezTo>
                  <a:pt x="6509507" y="2294724"/>
                  <a:pt x="6502127" y="2316990"/>
                  <a:pt x="6487366" y="2324411"/>
                </a:cubicBezTo>
                <a:cubicBezTo>
                  <a:pt x="6502127" y="2339253"/>
                  <a:pt x="6502127" y="2339253"/>
                  <a:pt x="6502127" y="2339253"/>
                </a:cubicBezTo>
                <a:cubicBezTo>
                  <a:pt x="6502127" y="2383782"/>
                  <a:pt x="6413562" y="2368939"/>
                  <a:pt x="6457845" y="2413468"/>
                </a:cubicBezTo>
                <a:cubicBezTo>
                  <a:pt x="6443084" y="2428310"/>
                  <a:pt x="6443084" y="2428310"/>
                  <a:pt x="6443084" y="2428310"/>
                </a:cubicBezTo>
                <a:cubicBezTo>
                  <a:pt x="6450464" y="2406046"/>
                  <a:pt x="6435703" y="2406046"/>
                  <a:pt x="6428323" y="2398625"/>
                </a:cubicBezTo>
                <a:cubicBezTo>
                  <a:pt x="6361899" y="2480261"/>
                  <a:pt x="6361899" y="2480261"/>
                  <a:pt x="6361899" y="2480261"/>
                </a:cubicBezTo>
                <a:cubicBezTo>
                  <a:pt x="6376660" y="2480261"/>
                  <a:pt x="6376660" y="2480261"/>
                  <a:pt x="6376660" y="2480261"/>
                </a:cubicBezTo>
                <a:cubicBezTo>
                  <a:pt x="6369280" y="2487682"/>
                  <a:pt x="6369280" y="2487682"/>
                  <a:pt x="6369280" y="2487682"/>
                </a:cubicBezTo>
                <a:cubicBezTo>
                  <a:pt x="6376660" y="2487682"/>
                  <a:pt x="6376660" y="2487682"/>
                  <a:pt x="6376660" y="2487682"/>
                </a:cubicBezTo>
                <a:cubicBezTo>
                  <a:pt x="6384041" y="2457997"/>
                  <a:pt x="6428323" y="2472839"/>
                  <a:pt x="6443084" y="2443153"/>
                </a:cubicBezTo>
                <a:cubicBezTo>
                  <a:pt x="6428323" y="2509946"/>
                  <a:pt x="6324997" y="2524790"/>
                  <a:pt x="6347138" y="2591583"/>
                </a:cubicBezTo>
                <a:cubicBezTo>
                  <a:pt x="6317617" y="2621268"/>
                  <a:pt x="6317617" y="2621268"/>
                  <a:pt x="6317617" y="2621268"/>
                </a:cubicBezTo>
                <a:cubicBezTo>
                  <a:pt x="6288095" y="2606425"/>
                  <a:pt x="6265954" y="2643532"/>
                  <a:pt x="6243813" y="2665797"/>
                </a:cubicBezTo>
                <a:cubicBezTo>
                  <a:pt x="6251193" y="2680640"/>
                  <a:pt x="6251193" y="2680640"/>
                  <a:pt x="6251193" y="2680640"/>
                </a:cubicBezTo>
                <a:cubicBezTo>
                  <a:pt x="6140488" y="2777118"/>
                  <a:pt x="6103585" y="2925547"/>
                  <a:pt x="6022401" y="3051712"/>
                </a:cubicBezTo>
                <a:cubicBezTo>
                  <a:pt x="6044542" y="2977497"/>
                  <a:pt x="6096205" y="2888440"/>
                  <a:pt x="6133107" y="2799383"/>
                </a:cubicBezTo>
                <a:cubicBezTo>
                  <a:pt x="6029781" y="2866176"/>
                  <a:pt x="5926456" y="3007184"/>
                  <a:pt x="5867413" y="3111083"/>
                </a:cubicBezTo>
                <a:cubicBezTo>
                  <a:pt x="5874793" y="3081398"/>
                  <a:pt x="5933837" y="3096241"/>
                  <a:pt x="5911695" y="3051712"/>
                </a:cubicBezTo>
                <a:cubicBezTo>
                  <a:pt x="5926456" y="3088819"/>
                  <a:pt x="5955977" y="3022026"/>
                  <a:pt x="5985499" y="3014605"/>
                </a:cubicBezTo>
                <a:cubicBezTo>
                  <a:pt x="5985499" y="3007184"/>
                  <a:pt x="5992880" y="2999762"/>
                  <a:pt x="6007641" y="3007184"/>
                </a:cubicBezTo>
                <a:cubicBezTo>
                  <a:pt x="5948597" y="3088819"/>
                  <a:pt x="5948597" y="3088819"/>
                  <a:pt x="5948597" y="3088819"/>
                </a:cubicBezTo>
                <a:cubicBezTo>
                  <a:pt x="5978119" y="3081398"/>
                  <a:pt x="5978119" y="3081398"/>
                  <a:pt x="5978119" y="3081398"/>
                </a:cubicBezTo>
                <a:cubicBezTo>
                  <a:pt x="5948597" y="3111083"/>
                  <a:pt x="5948597" y="3111083"/>
                  <a:pt x="5948597" y="3111083"/>
                </a:cubicBezTo>
                <a:cubicBezTo>
                  <a:pt x="5955977" y="3125926"/>
                  <a:pt x="5955977" y="3125926"/>
                  <a:pt x="5955977" y="3125926"/>
                </a:cubicBezTo>
                <a:cubicBezTo>
                  <a:pt x="6007641" y="3096241"/>
                  <a:pt x="6059303" y="3059133"/>
                  <a:pt x="6096205" y="3022026"/>
                </a:cubicBezTo>
                <a:cubicBezTo>
                  <a:pt x="6110966" y="3022026"/>
                  <a:pt x="6118346" y="3029448"/>
                  <a:pt x="6125727" y="3014605"/>
                </a:cubicBezTo>
                <a:cubicBezTo>
                  <a:pt x="6118346" y="3007184"/>
                  <a:pt x="6118346" y="3007184"/>
                  <a:pt x="6118346" y="3007184"/>
                </a:cubicBezTo>
                <a:cubicBezTo>
                  <a:pt x="6192150" y="2962655"/>
                  <a:pt x="6258574" y="2851333"/>
                  <a:pt x="6332377" y="2799383"/>
                </a:cubicBezTo>
                <a:cubicBezTo>
                  <a:pt x="6324997" y="2777118"/>
                  <a:pt x="6324997" y="2777118"/>
                  <a:pt x="6324997" y="2777118"/>
                </a:cubicBezTo>
                <a:cubicBezTo>
                  <a:pt x="6347138" y="2769697"/>
                  <a:pt x="6339758" y="2814226"/>
                  <a:pt x="6361899" y="2777118"/>
                </a:cubicBezTo>
                <a:cubicBezTo>
                  <a:pt x="6332377" y="2754854"/>
                  <a:pt x="6391421" y="2747433"/>
                  <a:pt x="6369280" y="2725169"/>
                </a:cubicBezTo>
                <a:cubicBezTo>
                  <a:pt x="6302856" y="2777118"/>
                  <a:pt x="6302856" y="2777118"/>
                  <a:pt x="6302856" y="2777118"/>
                </a:cubicBezTo>
                <a:cubicBezTo>
                  <a:pt x="6310237" y="2740012"/>
                  <a:pt x="6369280" y="2702904"/>
                  <a:pt x="6398801" y="2665797"/>
                </a:cubicBezTo>
                <a:cubicBezTo>
                  <a:pt x="6391421" y="2643532"/>
                  <a:pt x="6347138" y="2643532"/>
                  <a:pt x="6369280" y="2621268"/>
                </a:cubicBezTo>
                <a:cubicBezTo>
                  <a:pt x="6398801" y="2606425"/>
                  <a:pt x="6398801" y="2606425"/>
                  <a:pt x="6398801" y="2606425"/>
                </a:cubicBezTo>
                <a:cubicBezTo>
                  <a:pt x="6398801" y="2636111"/>
                  <a:pt x="6398801" y="2636111"/>
                  <a:pt x="6398801" y="2636111"/>
                </a:cubicBezTo>
                <a:cubicBezTo>
                  <a:pt x="6413562" y="2599004"/>
                  <a:pt x="6443084" y="2650954"/>
                  <a:pt x="6465225" y="2606425"/>
                </a:cubicBezTo>
                <a:cubicBezTo>
                  <a:pt x="6450464" y="2643532"/>
                  <a:pt x="6413562" y="2650954"/>
                  <a:pt x="6398801" y="2680640"/>
                </a:cubicBezTo>
                <a:cubicBezTo>
                  <a:pt x="6435703" y="2702904"/>
                  <a:pt x="6457845" y="2658376"/>
                  <a:pt x="6479985" y="2643532"/>
                </a:cubicBezTo>
                <a:cubicBezTo>
                  <a:pt x="6487366" y="2650954"/>
                  <a:pt x="6472605" y="2658376"/>
                  <a:pt x="6472605" y="2665797"/>
                </a:cubicBezTo>
                <a:cubicBezTo>
                  <a:pt x="6561170" y="2636111"/>
                  <a:pt x="6620213" y="2547054"/>
                  <a:pt x="6716158" y="2509946"/>
                </a:cubicBezTo>
                <a:cubicBezTo>
                  <a:pt x="6723539" y="2517368"/>
                  <a:pt x="6723539" y="2517368"/>
                  <a:pt x="6723539" y="2517368"/>
                </a:cubicBezTo>
                <a:cubicBezTo>
                  <a:pt x="6627593" y="2628690"/>
                  <a:pt x="6502127" y="2710325"/>
                  <a:pt x="6406181" y="2829069"/>
                </a:cubicBezTo>
                <a:cubicBezTo>
                  <a:pt x="6413562" y="2836490"/>
                  <a:pt x="6413562" y="2836490"/>
                  <a:pt x="6413562" y="2836490"/>
                </a:cubicBezTo>
                <a:cubicBezTo>
                  <a:pt x="6435703" y="2814226"/>
                  <a:pt x="6457845" y="2799383"/>
                  <a:pt x="6479985" y="2777118"/>
                </a:cubicBezTo>
                <a:cubicBezTo>
                  <a:pt x="6494746" y="2791962"/>
                  <a:pt x="6494746" y="2791962"/>
                  <a:pt x="6494746" y="2791962"/>
                </a:cubicBezTo>
                <a:cubicBezTo>
                  <a:pt x="6443084" y="2843911"/>
                  <a:pt x="6361899" y="2903283"/>
                  <a:pt x="6324997" y="2970076"/>
                </a:cubicBezTo>
                <a:cubicBezTo>
                  <a:pt x="6339758" y="2984919"/>
                  <a:pt x="6354519" y="2940391"/>
                  <a:pt x="6376660" y="2947812"/>
                </a:cubicBezTo>
                <a:cubicBezTo>
                  <a:pt x="6354519" y="2962655"/>
                  <a:pt x="6332377" y="2992340"/>
                  <a:pt x="6295476" y="2992340"/>
                </a:cubicBezTo>
                <a:cubicBezTo>
                  <a:pt x="6265954" y="3022026"/>
                  <a:pt x="6236433" y="3059133"/>
                  <a:pt x="6236433" y="3088819"/>
                </a:cubicBezTo>
                <a:cubicBezTo>
                  <a:pt x="6221672" y="3111083"/>
                  <a:pt x="6221672" y="3111083"/>
                  <a:pt x="6221672" y="3111083"/>
                </a:cubicBezTo>
                <a:cubicBezTo>
                  <a:pt x="6243813" y="3073977"/>
                  <a:pt x="6310237" y="3081398"/>
                  <a:pt x="6295476" y="3022026"/>
                </a:cubicBezTo>
                <a:cubicBezTo>
                  <a:pt x="6310237" y="3007184"/>
                  <a:pt x="6310237" y="3007184"/>
                  <a:pt x="6310237" y="3007184"/>
                </a:cubicBezTo>
                <a:cubicBezTo>
                  <a:pt x="6324997" y="3029448"/>
                  <a:pt x="6324997" y="3029448"/>
                  <a:pt x="6324997" y="3029448"/>
                </a:cubicBezTo>
                <a:cubicBezTo>
                  <a:pt x="6546409" y="2829069"/>
                  <a:pt x="6767820" y="2650954"/>
                  <a:pt x="7018754" y="2487682"/>
                </a:cubicBezTo>
                <a:cubicBezTo>
                  <a:pt x="7011374" y="2517368"/>
                  <a:pt x="6967092" y="2539632"/>
                  <a:pt x="6959711" y="2576739"/>
                </a:cubicBezTo>
                <a:cubicBezTo>
                  <a:pt x="7033515" y="2561896"/>
                  <a:pt x="7092558" y="2472839"/>
                  <a:pt x="7166362" y="2457997"/>
                </a:cubicBezTo>
                <a:cubicBezTo>
                  <a:pt x="7158982" y="2450575"/>
                  <a:pt x="7158982" y="2450575"/>
                  <a:pt x="7158982" y="2450575"/>
                </a:cubicBezTo>
                <a:cubicBezTo>
                  <a:pt x="7395154" y="2265039"/>
                  <a:pt x="7660848" y="2131453"/>
                  <a:pt x="7911781" y="1997867"/>
                </a:cubicBezTo>
                <a:cubicBezTo>
                  <a:pt x="7919162" y="2005288"/>
                  <a:pt x="7911781" y="2005288"/>
                  <a:pt x="7904401" y="2012710"/>
                </a:cubicBezTo>
                <a:cubicBezTo>
                  <a:pt x="8074149" y="1953338"/>
                  <a:pt x="8236519" y="1842017"/>
                  <a:pt x="8406267" y="1775224"/>
                </a:cubicBezTo>
                <a:cubicBezTo>
                  <a:pt x="8354605" y="1842017"/>
                  <a:pt x="8251279" y="1856860"/>
                  <a:pt x="8177475" y="1908810"/>
                </a:cubicBezTo>
                <a:cubicBezTo>
                  <a:pt x="7985585" y="2012710"/>
                  <a:pt x="7985585" y="2012710"/>
                  <a:pt x="7985585" y="2012710"/>
                </a:cubicBezTo>
                <a:cubicBezTo>
                  <a:pt x="7992966" y="2049817"/>
                  <a:pt x="7956063" y="2064660"/>
                  <a:pt x="7933923" y="2086924"/>
                </a:cubicBezTo>
                <a:cubicBezTo>
                  <a:pt x="7933923" y="2057239"/>
                  <a:pt x="7933923" y="2057239"/>
                  <a:pt x="7933923" y="2057239"/>
                </a:cubicBezTo>
                <a:cubicBezTo>
                  <a:pt x="7897021" y="2072081"/>
                  <a:pt x="7860119" y="2086924"/>
                  <a:pt x="7830597" y="2116611"/>
                </a:cubicBezTo>
                <a:cubicBezTo>
                  <a:pt x="7860119" y="2124032"/>
                  <a:pt x="7860119" y="2124032"/>
                  <a:pt x="7860119" y="2124032"/>
                </a:cubicBezTo>
                <a:cubicBezTo>
                  <a:pt x="7830597" y="2138875"/>
                  <a:pt x="7830597" y="2138875"/>
                  <a:pt x="7830597" y="2138875"/>
                </a:cubicBezTo>
                <a:cubicBezTo>
                  <a:pt x="7852739" y="2161138"/>
                  <a:pt x="7808455" y="2153717"/>
                  <a:pt x="7815836" y="2183404"/>
                </a:cubicBezTo>
                <a:cubicBezTo>
                  <a:pt x="7889640" y="2175982"/>
                  <a:pt x="7948683" y="2116611"/>
                  <a:pt x="8007727" y="2079503"/>
                </a:cubicBezTo>
                <a:cubicBezTo>
                  <a:pt x="8118432" y="2020131"/>
                  <a:pt x="8229139" y="1983024"/>
                  <a:pt x="8325083" y="1908810"/>
                </a:cubicBezTo>
                <a:cubicBezTo>
                  <a:pt x="8332464" y="1886546"/>
                  <a:pt x="8288182" y="1893966"/>
                  <a:pt x="8310323" y="1871702"/>
                </a:cubicBezTo>
                <a:cubicBezTo>
                  <a:pt x="8347225" y="1945917"/>
                  <a:pt x="8406267" y="1849438"/>
                  <a:pt x="8450550" y="1856860"/>
                </a:cubicBezTo>
                <a:cubicBezTo>
                  <a:pt x="8450550" y="1864281"/>
                  <a:pt x="8450550" y="1864281"/>
                  <a:pt x="8450550" y="1864281"/>
                </a:cubicBezTo>
                <a:cubicBezTo>
                  <a:pt x="8465310" y="1871702"/>
                  <a:pt x="8494832" y="1849438"/>
                  <a:pt x="8494832" y="1834596"/>
                </a:cubicBezTo>
                <a:cubicBezTo>
                  <a:pt x="8568636" y="1849438"/>
                  <a:pt x="8612918" y="1745538"/>
                  <a:pt x="8701483" y="1775224"/>
                </a:cubicBezTo>
                <a:cubicBezTo>
                  <a:pt x="8701483" y="1804909"/>
                  <a:pt x="8642440" y="1804909"/>
                  <a:pt x="8612918" y="1834596"/>
                </a:cubicBezTo>
                <a:cubicBezTo>
                  <a:pt x="8642440" y="1864281"/>
                  <a:pt x="8657201" y="1834596"/>
                  <a:pt x="8694103" y="1834596"/>
                </a:cubicBezTo>
                <a:cubicBezTo>
                  <a:pt x="8716244" y="1804909"/>
                  <a:pt x="8767907" y="1827174"/>
                  <a:pt x="8804809" y="1804909"/>
                </a:cubicBezTo>
                <a:cubicBezTo>
                  <a:pt x="8819570" y="1827174"/>
                  <a:pt x="8775287" y="1834596"/>
                  <a:pt x="8775287" y="1856860"/>
                </a:cubicBezTo>
                <a:cubicBezTo>
                  <a:pt x="8760526" y="1849438"/>
                  <a:pt x="8760526" y="1864281"/>
                  <a:pt x="8753147" y="1879124"/>
                </a:cubicBezTo>
                <a:cubicBezTo>
                  <a:pt x="8760526" y="1901389"/>
                  <a:pt x="8760526" y="1901389"/>
                  <a:pt x="8760526" y="1901389"/>
                </a:cubicBezTo>
                <a:cubicBezTo>
                  <a:pt x="8753147" y="1893966"/>
                  <a:pt x="8745766" y="1908810"/>
                  <a:pt x="8738386" y="1908810"/>
                </a:cubicBezTo>
                <a:cubicBezTo>
                  <a:pt x="8745766" y="1931074"/>
                  <a:pt x="8760526" y="1923653"/>
                  <a:pt x="8775287" y="1931074"/>
                </a:cubicBezTo>
                <a:cubicBezTo>
                  <a:pt x="8767907" y="1945917"/>
                  <a:pt x="8731005" y="1945917"/>
                  <a:pt x="8745766" y="1975603"/>
                </a:cubicBezTo>
                <a:cubicBezTo>
                  <a:pt x="8738386" y="1968182"/>
                  <a:pt x="8731005" y="1983024"/>
                  <a:pt x="8731005" y="1983024"/>
                </a:cubicBezTo>
                <a:cubicBezTo>
                  <a:pt x="8723625" y="1983024"/>
                  <a:pt x="8723625" y="1983024"/>
                  <a:pt x="8723625" y="1983024"/>
                </a:cubicBezTo>
                <a:cubicBezTo>
                  <a:pt x="8731005" y="1975603"/>
                  <a:pt x="8745766" y="1968182"/>
                  <a:pt x="8738386" y="1945917"/>
                </a:cubicBezTo>
                <a:cubicBezTo>
                  <a:pt x="8723625" y="1923653"/>
                  <a:pt x="8716244" y="1960759"/>
                  <a:pt x="8701483" y="1960759"/>
                </a:cubicBezTo>
                <a:cubicBezTo>
                  <a:pt x="8679343" y="1975603"/>
                  <a:pt x="8701483" y="2020131"/>
                  <a:pt x="8657201" y="2020131"/>
                </a:cubicBezTo>
                <a:cubicBezTo>
                  <a:pt x="8664582" y="2034974"/>
                  <a:pt x="8679343" y="2027552"/>
                  <a:pt x="8686722" y="2027552"/>
                </a:cubicBezTo>
                <a:cubicBezTo>
                  <a:pt x="8686722" y="2034974"/>
                  <a:pt x="8679343" y="2034974"/>
                  <a:pt x="8679343" y="2042396"/>
                </a:cubicBezTo>
                <a:cubicBezTo>
                  <a:pt x="8649821" y="2042396"/>
                  <a:pt x="8664582" y="2005288"/>
                  <a:pt x="8635060" y="2034974"/>
                </a:cubicBezTo>
                <a:cubicBezTo>
                  <a:pt x="8671962" y="1983024"/>
                  <a:pt x="8671962" y="1983024"/>
                  <a:pt x="8671962" y="1983024"/>
                </a:cubicBezTo>
                <a:cubicBezTo>
                  <a:pt x="8657201" y="1975603"/>
                  <a:pt x="8657201" y="1975603"/>
                  <a:pt x="8657201" y="1975603"/>
                </a:cubicBezTo>
                <a:cubicBezTo>
                  <a:pt x="8679343" y="1968182"/>
                  <a:pt x="8701483" y="1960759"/>
                  <a:pt x="8701483" y="1938495"/>
                </a:cubicBezTo>
                <a:cubicBezTo>
                  <a:pt x="8679343" y="1945917"/>
                  <a:pt x="8635060" y="1945917"/>
                  <a:pt x="8627679" y="1983024"/>
                </a:cubicBezTo>
                <a:cubicBezTo>
                  <a:pt x="8642440" y="1990446"/>
                  <a:pt x="8642440" y="1990446"/>
                  <a:pt x="8642440" y="1990446"/>
                </a:cubicBezTo>
                <a:cubicBezTo>
                  <a:pt x="8612918" y="2020131"/>
                  <a:pt x="8635060" y="1968182"/>
                  <a:pt x="8605539" y="1983024"/>
                </a:cubicBezTo>
                <a:cubicBezTo>
                  <a:pt x="8576017" y="1983024"/>
                  <a:pt x="8546495" y="1997867"/>
                  <a:pt x="8531735" y="2012710"/>
                </a:cubicBezTo>
                <a:cubicBezTo>
                  <a:pt x="8539115" y="2016421"/>
                  <a:pt x="8546957" y="2017348"/>
                  <a:pt x="8554913" y="2017001"/>
                </a:cubicBezTo>
                <a:lnTo>
                  <a:pt x="8575597" y="2014087"/>
                </a:lnTo>
                <a:lnTo>
                  <a:pt x="8571174" y="2028596"/>
                </a:lnTo>
                <a:cubicBezTo>
                  <a:pt x="8562179" y="2038685"/>
                  <a:pt x="8542805" y="2033119"/>
                  <a:pt x="8531735" y="2027552"/>
                </a:cubicBezTo>
                <a:cubicBezTo>
                  <a:pt x="8524354" y="2012710"/>
                  <a:pt x="8524354" y="2012710"/>
                  <a:pt x="8524354" y="2012710"/>
                </a:cubicBezTo>
                <a:cubicBezTo>
                  <a:pt x="8428409" y="2064660"/>
                  <a:pt x="8332464" y="2116611"/>
                  <a:pt x="8251279" y="2190825"/>
                </a:cubicBezTo>
                <a:cubicBezTo>
                  <a:pt x="8288182" y="2183404"/>
                  <a:pt x="8288182" y="2183404"/>
                  <a:pt x="8288182" y="2183404"/>
                </a:cubicBezTo>
                <a:cubicBezTo>
                  <a:pt x="8258660" y="2242775"/>
                  <a:pt x="8170095" y="2213089"/>
                  <a:pt x="8177475" y="2265039"/>
                </a:cubicBezTo>
                <a:cubicBezTo>
                  <a:pt x="8162715" y="2257618"/>
                  <a:pt x="8184856" y="2250197"/>
                  <a:pt x="8162715" y="2250197"/>
                </a:cubicBezTo>
                <a:cubicBezTo>
                  <a:pt x="8140574" y="2265039"/>
                  <a:pt x="8140574" y="2265039"/>
                  <a:pt x="8140574" y="2265039"/>
                </a:cubicBezTo>
                <a:cubicBezTo>
                  <a:pt x="8147953" y="2272460"/>
                  <a:pt x="8155335" y="2272460"/>
                  <a:pt x="8147953" y="2279882"/>
                </a:cubicBezTo>
                <a:cubicBezTo>
                  <a:pt x="8140574" y="2287303"/>
                  <a:pt x="8140574" y="2287303"/>
                  <a:pt x="8140574" y="2287303"/>
                </a:cubicBezTo>
                <a:cubicBezTo>
                  <a:pt x="8125813" y="2265039"/>
                  <a:pt x="8125813" y="2265039"/>
                  <a:pt x="8125813" y="2265039"/>
                </a:cubicBezTo>
                <a:cubicBezTo>
                  <a:pt x="8111052" y="2316990"/>
                  <a:pt x="8007727" y="2294724"/>
                  <a:pt x="8066770" y="2354096"/>
                </a:cubicBezTo>
                <a:cubicBezTo>
                  <a:pt x="8081531" y="2368939"/>
                  <a:pt x="8081531" y="2368939"/>
                  <a:pt x="8081531" y="2368939"/>
                </a:cubicBezTo>
                <a:cubicBezTo>
                  <a:pt x="8096291" y="2354096"/>
                  <a:pt x="8118432" y="2331832"/>
                  <a:pt x="8133193" y="2324411"/>
                </a:cubicBezTo>
                <a:cubicBezTo>
                  <a:pt x="8103671" y="2361517"/>
                  <a:pt x="8103671" y="2361517"/>
                  <a:pt x="8103671" y="2361517"/>
                </a:cubicBezTo>
                <a:cubicBezTo>
                  <a:pt x="8111052" y="2376360"/>
                  <a:pt x="8125813" y="2368939"/>
                  <a:pt x="8133193" y="2368939"/>
                </a:cubicBezTo>
                <a:cubicBezTo>
                  <a:pt x="8118432" y="2383782"/>
                  <a:pt x="8118432" y="2383782"/>
                  <a:pt x="8118432" y="2383782"/>
                </a:cubicBezTo>
                <a:cubicBezTo>
                  <a:pt x="8081531" y="2368939"/>
                  <a:pt x="8052009" y="2428310"/>
                  <a:pt x="8007727" y="2406046"/>
                </a:cubicBezTo>
                <a:cubicBezTo>
                  <a:pt x="8000345" y="2420889"/>
                  <a:pt x="7985585" y="2413468"/>
                  <a:pt x="7978205" y="2413468"/>
                </a:cubicBezTo>
                <a:cubicBezTo>
                  <a:pt x="8029867" y="2376360"/>
                  <a:pt x="8029867" y="2376360"/>
                  <a:pt x="8029867" y="2376360"/>
                </a:cubicBezTo>
                <a:cubicBezTo>
                  <a:pt x="8007727" y="2346675"/>
                  <a:pt x="8007727" y="2346675"/>
                  <a:pt x="8007727" y="2346675"/>
                </a:cubicBezTo>
                <a:cubicBezTo>
                  <a:pt x="7963444" y="2361517"/>
                  <a:pt x="7956063" y="2413468"/>
                  <a:pt x="7948683" y="2450575"/>
                </a:cubicBezTo>
                <a:cubicBezTo>
                  <a:pt x="7985585" y="2398625"/>
                  <a:pt x="8022487" y="2465418"/>
                  <a:pt x="8059389" y="2420889"/>
                </a:cubicBezTo>
                <a:cubicBezTo>
                  <a:pt x="8081531" y="2420889"/>
                  <a:pt x="8081531" y="2420889"/>
                  <a:pt x="8081531" y="2420889"/>
                </a:cubicBezTo>
                <a:cubicBezTo>
                  <a:pt x="8081531" y="2428310"/>
                  <a:pt x="8081531" y="2428310"/>
                  <a:pt x="8081531" y="2428310"/>
                </a:cubicBezTo>
                <a:cubicBezTo>
                  <a:pt x="8140574" y="2435732"/>
                  <a:pt x="8155335" y="2361517"/>
                  <a:pt x="8214378" y="2383782"/>
                </a:cubicBezTo>
                <a:cubicBezTo>
                  <a:pt x="8258660" y="2294724"/>
                  <a:pt x="8354605" y="2331832"/>
                  <a:pt x="8421028" y="2279882"/>
                </a:cubicBezTo>
                <a:cubicBezTo>
                  <a:pt x="8509593" y="2279882"/>
                  <a:pt x="8612918" y="2190825"/>
                  <a:pt x="8708864" y="2161138"/>
                </a:cubicBezTo>
                <a:cubicBezTo>
                  <a:pt x="8708864" y="2168560"/>
                  <a:pt x="8708864" y="2168560"/>
                  <a:pt x="8701483" y="2175982"/>
                </a:cubicBezTo>
                <a:cubicBezTo>
                  <a:pt x="8731005" y="2175982"/>
                  <a:pt x="8731005" y="2175982"/>
                  <a:pt x="8731005" y="2175982"/>
                </a:cubicBezTo>
                <a:cubicBezTo>
                  <a:pt x="8708864" y="2138875"/>
                  <a:pt x="8790048" y="2146296"/>
                  <a:pt x="8797429" y="2101767"/>
                </a:cubicBezTo>
                <a:cubicBezTo>
                  <a:pt x="8856471" y="2086924"/>
                  <a:pt x="8930275" y="2072081"/>
                  <a:pt x="8996699" y="2042396"/>
                </a:cubicBezTo>
                <a:cubicBezTo>
                  <a:pt x="9026221" y="2005288"/>
                  <a:pt x="9085264" y="2012710"/>
                  <a:pt x="9122166" y="1983024"/>
                </a:cubicBezTo>
                <a:cubicBezTo>
                  <a:pt x="9225491" y="1938495"/>
                  <a:pt x="9314056" y="1871702"/>
                  <a:pt x="9424762" y="1856860"/>
                </a:cubicBezTo>
                <a:cubicBezTo>
                  <a:pt x="9505946" y="1775224"/>
                  <a:pt x="9624033" y="1819752"/>
                  <a:pt x="9690456" y="1730695"/>
                </a:cubicBezTo>
                <a:cubicBezTo>
                  <a:pt x="9705217" y="1730695"/>
                  <a:pt x="9727358" y="1752960"/>
                  <a:pt x="9727358" y="1723274"/>
                </a:cubicBezTo>
                <a:cubicBezTo>
                  <a:pt x="9727358" y="1726985"/>
                  <a:pt x="9729203" y="1732550"/>
                  <a:pt x="9731971" y="1738116"/>
                </a:cubicBezTo>
                <a:lnTo>
                  <a:pt x="9740569" y="1750693"/>
                </a:lnTo>
                <a:lnTo>
                  <a:pt x="9706370" y="1768846"/>
                </a:lnTo>
                <a:cubicBezTo>
                  <a:pt x="9646174" y="1792850"/>
                  <a:pt x="9579750" y="1801199"/>
                  <a:pt x="9513326" y="1834596"/>
                </a:cubicBezTo>
                <a:cubicBezTo>
                  <a:pt x="9277155" y="1923653"/>
                  <a:pt x="9033601" y="2020131"/>
                  <a:pt x="8804809" y="2153717"/>
                </a:cubicBezTo>
                <a:cubicBezTo>
                  <a:pt x="8834330" y="2168560"/>
                  <a:pt x="8863852" y="2131453"/>
                  <a:pt x="8893374" y="2138875"/>
                </a:cubicBezTo>
                <a:cubicBezTo>
                  <a:pt x="9063122" y="2057239"/>
                  <a:pt x="9063122" y="2057239"/>
                  <a:pt x="9063122" y="2057239"/>
                </a:cubicBezTo>
                <a:cubicBezTo>
                  <a:pt x="8967178" y="2116611"/>
                  <a:pt x="8863852" y="2161138"/>
                  <a:pt x="8760526" y="2220510"/>
                </a:cubicBezTo>
                <a:cubicBezTo>
                  <a:pt x="8819570" y="2220510"/>
                  <a:pt x="8885993" y="2198246"/>
                  <a:pt x="8937656" y="2161138"/>
                </a:cubicBezTo>
                <a:cubicBezTo>
                  <a:pt x="8959797" y="2168560"/>
                  <a:pt x="8959797" y="2168560"/>
                  <a:pt x="8959797" y="2168560"/>
                </a:cubicBezTo>
                <a:cubicBezTo>
                  <a:pt x="9129546" y="2086924"/>
                  <a:pt x="9299295" y="1997867"/>
                  <a:pt x="9483805" y="1938495"/>
                </a:cubicBezTo>
                <a:cubicBezTo>
                  <a:pt x="9483805" y="1945917"/>
                  <a:pt x="9483805" y="1945917"/>
                  <a:pt x="9483805" y="1945917"/>
                </a:cubicBezTo>
                <a:cubicBezTo>
                  <a:pt x="9336197" y="2012710"/>
                  <a:pt x="9173829" y="2094345"/>
                  <a:pt x="9018840" y="2153717"/>
                </a:cubicBezTo>
                <a:cubicBezTo>
                  <a:pt x="9033601" y="2168560"/>
                  <a:pt x="9048362" y="2153717"/>
                  <a:pt x="9063122" y="2146296"/>
                </a:cubicBezTo>
                <a:cubicBezTo>
                  <a:pt x="9070503" y="2161138"/>
                  <a:pt x="9048362" y="2168560"/>
                  <a:pt x="9040982" y="2183404"/>
                </a:cubicBezTo>
                <a:cubicBezTo>
                  <a:pt x="8996699" y="2161138"/>
                  <a:pt x="8952417" y="2183404"/>
                  <a:pt x="8893374" y="2213089"/>
                </a:cubicBezTo>
                <a:cubicBezTo>
                  <a:pt x="8893374" y="2227931"/>
                  <a:pt x="8893374" y="2227931"/>
                  <a:pt x="8893374" y="2227931"/>
                </a:cubicBezTo>
                <a:cubicBezTo>
                  <a:pt x="8937656" y="2250197"/>
                  <a:pt x="8959797" y="2220510"/>
                  <a:pt x="8996699" y="2213089"/>
                </a:cubicBezTo>
                <a:cubicBezTo>
                  <a:pt x="8937656" y="2257618"/>
                  <a:pt x="8849091" y="2279882"/>
                  <a:pt x="8782668" y="2324411"/>
                </a:cubicBezTo>
                <a:cubicBezTo>
                  <a:pt x="8731005" y="2346675"/>
                  <a:pt x="8686722" y="2368939"/>
                  <a:pt x="8635060" y="2398625"/>
                </a:cubicBezTo>
                <a:cubicBezTo>
                  <a:pt x="8657201" y="2354096"/>
                  <a:pt x="8657201" y="2354096"/>
                  <a:pt x="8657201" y="2354096"/>
                </a:cubicBezTo>
                <a:cubicBezTo>
                  <a:pt x="8642440" y="2354096"/>
                  <a:pt x="8627679" y="2376360"/>
                  <a:pt x="8605539" y="2391204"/>
                </a:cubicBezTo>
                <a:cubicBezTo>
                  <a:pt x="8605539" y="2398625"/>
                  <a:pt x="8620299" y="2406046"/>
                  <a:pt x="8605539" y="2413468"/>
                </a:cubicBezTo>
                <a:cubicBezTo>
                  <a:pt x="8612918" y="2398625"/>
                  <a:pt x="8568636" y="2383782"/>
                  <a:pt x="8553875" y="2406046"/>
                </a:cubicBezTo>
                <a:cubicBezTo>
                  <a:pt x="8546495" y="2420889"/>
                  <a:pt x="8546495" y="2420889"/>
                  <a:pt x="8546495" y="2420889"/>
                </a:cubicBezTo>
                <a:cubicBezTo>
                  <a:pt x="8590778" y="2420889"/>
                  <a:pt x="8590778" y="2420889"/>
                  <a:pt x="8590778" y="2420889"/>
                </a:cubicBezTo>
                <a:cubicBezTo>
                  <a:pt x="8539114" y="2443153"/>
                  <a:pt x="8539114" y="2443153"/>
                  <a:pt x="8539114" y="2443153"/>
                </a:cubicBezTo>
                <a:cubicBezTo>
                  <a:pt x="8531735" y="2428310"/>
                  <a:pt x="8531735" y="2428310"/>
                  <a:pt x="8531735" y="2428310"/>
                </a:cubicBezTo>
                <a:cubicBezTo>
                  <a:pt x="8480071" y="2509946"/>
                  <a:pt x="8361986" y="2509946"/>
                  <a:pt x="8288182" y="2584161"/>
                </a:cubicBezTo>
                <a:cubicBezTo>
                  <a:pt x="8243899" y="2569318"/>
                  <a:pt x="8206997" y="2636111"/>
                  <a:pt x="8155335" y="2643532"/>
                </a:cubicBezTo>
                <a:cubicBezTo>
                  <a:pt x="8037248" y="2717747"/>
                  <a:pt x="7919162" y="2777118"/>
                  <a:pt x="7815836" y="2873598"/>
                </a:cubicBezTo>
                <a:cubicBezTo>
                  <a:pt x="7594425" y="2999762"/>
                  <a:pt x="7439436" y="3177876"/>
                  <a:pt x="7225404" y="3318884"/>
                </a:cubicBezTo>
                <a:cubicBezTo>
                  <a:pt x="7225404" y="3304041"/>
                  <a:pt x="7240166" y="3304041"/>
                  <a:pt x="7240166" y="3296620"/>
                </a:cubicBezTo>
                <a:cubicBezTo>
                  <a:pt x="7181123" y="3311462"/>
                  <a:pt x="7122079" y="3378255"/>
                  <a:pt x="7063036" y="3415363"/>
                </a:cubicBezTo>
                <a:cubicBezTo>
                  <a:pt x="7070417" y="3422784"/>
                  <a:pt x="7070417" y="3422784"/>
                  <a:pt x="7070417" y="3422784"/>
                </a:cubicBezTo>
                <a:cubicBezTo>
                  <a:pt x="7003993" y="3452470"/>
                  <a:pt x="6900668" y="3496999"/>
                  <a:pt x="6841624" y="3571213"/>
                </a:cubicBezTo>
                <a:cubicBezTo>
                  <a:pt x="6871146" y="3571213"/>
                  <a:pt x="6871146" y="3571213"/>
                  <a:pt x="6871146" y="3571213"/>
                </a:cubicBezTo>
                <a:cubicBezTo>
                  <a:pt x="6841624" y="3586056"/>
                  <a:pt x="6804723" y="3578635"/>
                  <a:pt x="6767820" y="3630585"/>
                </a:cubicBezTo>
                <a:cubicBezTo>
                  <a:pt x="6546409" y="3845807"/>
                  <a:pt x="6324997" y="4068450"/>
                  <a:pt x="6125727" y="4305937"/>
                </a:cubicBezTo>
                <a:cubicBezTo>
                  <a:pt x="6015021" y="4402415"/>
                  <a:pt x="5896934" y="4491472"/>
                  <a:pt x="5741946" y="4484051"/>
                </a:cubicBezTo>
                <a:cubicBezTo>
                  <a:pt x="5705045" y="4484051"/>
                  <a:pt x="5734566" y="4543422"/>
                  <a:pt x="5690284" y="4521158"/>
                </a:cubicBezTo>
                <a:cubicBezTo>
                  <a:pt x="5690284" y="4476629"/>
                  <a:pt x="5690284" y="4476629"/>
                  <a:pt x="5690284" y="4476629"/>
                </a:cubicBezTo>
                <a:cubicBezTo>
                  <a:pt x="5623860" y="4491472"/>
                  <a:pt x="5564817" y="4536001"/>
                  <a:pt x="5498393" y="4521158"/>
                </a:cubicBezTo>
                <a:cubicBezTo>
                  <a:pt x="5535295" y="4498894"/>
                  <a:pt x="5535295" y="4498894"/>
                  <a:pt x="5535295" y="4498894"/>
                </a:cubicBezTo>
                <a:cubicBezTo>
                  <a:pt x="5476252" y="4461787"/>
                  <a:pt x="5365546" y="4513737"/>
                  <a:pt x="5328645" y="4432101"/>
                </a:cubicBezTo>
                <a:cubicBezTo>
                  <a:pt x="5291742" y="4424680"/>
                  <a:pt x="5262221" y="4372730"/>
                  <a:pt x="5232699" y="4387572"/>
                </a:cubicBezTo>
                <a:cubicBezTo>
                  <a:pt x="5269602" y="4372730"/>
                  <a:pt x="5232699" y="4350465"/>
                  <a:pt x="5225319" y="4328201"/>
                </a:cubicBezTo>
                <a:cubicBezTo>
                  <a:pt x="5203177" y="4305937"/>
                  <a:pt x="5203177" y="4305937"/>
                  <a:pt x="5203177" y="4305937"/>
                </a:cubicBezTo>
                <a:cubicBezTo>
                  <a:pt x="5173656" y="4357887"/>
                  <a:pt x="5114613" y="4350465"/>
                  <a:pt x="5077711" y="4387572"/>
                </a:cubicBezTo>
                <a:cubicBezTo>
                  <a:pt x="5048190" y="4380151"/>
                  <a:pt x="5003908" y="4372730"/>
                  <a:pt x="4996526" y="4328201"/>
                </a:cubicBezTo>
                <a:cubicBezTo>
                  <a:pt x="4996526" y="4283672"/>
                  <a:pt x="5040809" y="4298515"/>
                  <a:pt x="5062950" y="4313358"/>
                </a:cubicBezTo>
                <a:cubicBezTo>
                  <a:pt x="5062950" y="4357887"/>
                  <a:pt x="5114613" y="4335622"/>
                  <a:pt x="5129374" y="4328201"/>
                </a:cubicBezTo>
                <a:cubicBezTo>
                  <a:pt x="5136754" y="4291094"/>
                  <a:pt x="5217938" y="4298515"/>
                  <a:pt x="5181037" y="4253986"/>
                </a:cubicBezTo>
                <a:cubicBezTo>
                  <a:pt x="5158896" y="4261408"/>
                  <a:pt x="5144136" y="4231722"/>
                  <a:pt x="5136754" y="4224301"/>
                </a:cubicBezTo>
                <a:cubicBezTo>
                  <a:pt x="5107233" y="4224301"/>
                  <a:pt x="5085092" y="4261408"/>
                  <a:pt x="5055569" y="4253986"/>
                </a:cubicBezTo>
                <a:cubicBezTo>
                  <a:pt x="5048190" y="4239144"/>
                  <a:pt x="5092472" y="4224301"/>
                  <a:pt x="5070330" y="4209457"/>
                </a:cubicBezTo>
                <a:cubicBezTo>
                  <a:pt x="5018668" y="4261408"/>
                  <a:pt x="4944864" y="4276250"/>
                  <a:pt x="4878441" y="4261408"/>
                </a:cubicBezTo>
                <a:cubicBezTo>
                  <a:pt x="4863680" y="4253986"/>
                  <a:pt x="4841538" y="4253986"/>
                  <a:pt x="4834158" y="4239144"/>
                </a:cubicBezTo>
                <a:cubicBezTo>
                  <a:pt x="4907962" y="4224301"/>
                  <a:pt x="4959625" y="4224301"/>
                  <a:pt x="5018668" y="4179772"/>
                </a:cubicBezTo>
                <a:cubicBezTo>
                  <a:pt x="5026048" y="4150086"/>
                  <a:pt x="4959625" y="4150086"/>
                  <a:pt x="4974385" y="4127821"/>
                </a:cubicBezTo>
                <a:cubicBezTo>
                  <a:pt x="4922723" y="4135243"/>
                  <a:pt x="4952244" y="4068450"/>
                  <a:pt x="4907962" y="4068450"/>
                </a:cubicBezTo>
                <a:cubicBezTo>
                  <a:pt x="4856299" y="4127821"/>
                  <a:pt x="4760354" y="4142664"/>
                  <a:pt x="4686550" y="4120400"/>
                </a:cubicBezTo>
                <a:cubicBezTo>
                  <a:pt x="4679169" y="4105557"/>
                  <a:pt x="4679169" y="4105557"/>
                  <a:pt x="4679169" y="4105557"/>
                </a:cubicBezTo>
                <a:cubicBezTo>
                  <a:pt x="4716072" y="4046186"/>
                  <a:pt x="4797256" y="4090715"/>
                  <a:pt x="4826778" y="4031343"/>
                </a:cubicBezTo>
                <a:cubicBezTo>
                  <a:pt x="4752974" y="4038764"/>
                  <a:pt x="4664410" y="4046186"/>
                  <a:pt x="4597986" y="4001657"/>
                </a:cubicBezTo>
                <a:cubicBezTo>
                  <a:pt x="4538942" y="4038764"/>
                  <a:pt x="4531562" y="3927442"/>
                  <a:pt x="4479899" y="3905178"/>
                </a:cubicBezTo>
                <a:cubicBezTo>
                  <a:pt x="4398715" y="3623164"/>
                  <a:pt x="4398715" y="3623164"/>
                  <a:pt x="4398715" y="3623164"/>
                </a:cubicBezTo>
                <a:cubicBezTo>
                  <a:pt x="4450378" y="3600899"/>
                  <a:pt x="4376574" y="3541527"/>
                  <a:pt x="4428236" y="3496999"/>
                </a:cubicBezTo>
                <a:cubicBezTo>
                  <a:pt x="4420856" y="3430206"/>
                  <a:pt x="4450378" y="3333726"/>
                  <a:pt x="4406097" y="3289198"/>
                </a:cubicBezTo>
                <a:cubicBezTo>
                  <a:pt x="4376574" y="3407942"/>
                  <a:pt x="4376574" y="3407942"/>
                  <a:pt x="4376574" y="3407942"/>
                </a:cubicBezTo>
                <a:cubicBezTo>
                  <a:pt x="4361814" y="3385677"/>
                  <a:pt x="4361814" y="3333726"/>
                  <a:pt x="4376574" y="3296620"/>
                </a:cubicBezTo>
                <a:cubicBezTo>
                  <a:pt x="4354433" y="3304041"/>
                  <a:pt x="4310150" y="3348570"/>
                  <a:pt x="4310150" y="3385677"/>
                </a:cubicBezTo>
                <a:cubicBezTo>
                  <a:pt x="4302770" y="3348570"/>
                  <a:pt x="4302770" y="3348570"/>
                  <a:pt x="4302770" y="3348570"/>
                </a:cubicBezTo>
                <a:cubicBezTo>
                  <a:pt x="4258487" y="3363413"/>
                  <a:pt x="4302770" y="3467313"/>
                  <a:pt x="4228966" y="3437627"/>
                </a:cubicBezTo>
                <a:cubicBezTo>
                  <a:pt x="4206825" y="3459891"/>
                  <a:pt x="4243726" y="3474735"/>
                  <a:pt x="4206825" y="3489577"/>
                </a:cubicBezTo>
                <a:cubicBezTo>
                  <a:pt x="4199445" y="3467313"/>
                  <a:pt x="4177303" y="3496999"/>
                  <a:pt x="4169922" y="3511841"/>
                </a:cubicBezTo>
                <a:cubicBezTo>
                  <a:pt x="4206825" y="3526684"/>
                  <a:pt x="4192064" y="3556370"/>
                  <a:pt x="4184683" y="3578635"/>
                </a:cubicBezTo>
                <a:cubicBezTo>
                  <a:pt x="4162542" y="3586056"/>
                  <a:pt x="4162542" y="3586056"/>
                  <a:pt x="4162542" y="3586056"/>
                </a:cubicBezTo>
                <a:cubicBezTo>
                  <a:pt x="4169922" y="3608320"/>
                  <a:pt x="4169922" y="3608320"/>
                  <a:pt x="4169922" y="3608320"/>
                </a:cubicBezTo>
                <a:cubicBezTo>
                  <a:pt x="4133021" y="3593477"/>
                  <a:pt x="4133021" y="3593477"/>
                  <a:pt x="4133021" y="3593477"/>
                </a:cubicBezTo>
                <a:cubicBezTo>
                  <a:pt x="4140401" y="3571213"/>
                  <a:pt x="4140401" y="3571213"/>
                  <a:pt x="4140401" y="3571213"/>
                </a:cubicBezTo>
                <a:cubicBezTo>
                  <a:pt x="4088738" y="3600899"/>
                  <a:pt x="4096120" y="3660270"/>
                  <a:pt x="4051836" y="3697378"/>
                </a:cubicBezTo>
                <a:cubicBezTo>
                  <a:pt x="4066597" y="3697378"/>
                  <a:pt x="4066597" y="3697378"/>
                  <a:pt x="4066597" y="3697378"/>
                </a:cubicBezTo>
                <a:cubicBezTo>
                  <a:pt x="4044456" y="3719642"/>
                  <a:pt x="4096120" y="3712221"/>
                  <a:pt x="4073977" y="3734485"/>
                </a:cubicBezTo>
                <a:cubicBezTo>
                  <a:pt x="4044456" y="3697378"/>
                  <a:pt x="4007553" y="3749328"/>
                  <a:pt x="3978032" y="3764171"/>
                </a:cubicBezTo>
                <a:cubicBezTo>
                  <a:pt x="3970653" y="3779014"/>
                  <a:pt x="3948511" y="3786435"/>
                  <a:pt x="3963271" y="3808699"/>
                </a:cubicBezTo>
                <a:cubicBezTo>
                  <a:pt x="3978032" y="3830964"/>
                  <a:pt x="3978032" y="3830964"/>
                  <a:pt x="3978032" y="3830964"/>
                </a:cubicBezTo>
                <a:cubicBezTo>
                  <a:pt x="3970653" y="3845807"/>
                  <a:pt x="3948511" y="3845807"/>
                  <a:pt x="3933750" y="3845807"/>
                </a:cubicBezTo>
                <a:cubicBezTo>
                  <a:pt x="3882088" y="3868071"/>
                  <a:pt x="3859946" y="3942285"/>
                  <a:pt x="3830425" y="3979393"/>
                </a:cubicBezTo>
                <a:cubicBezTo>
                  <a:pt x="3815664" y="4001657"/>
                  <a:pt x="3845185" y="4098136"/>
                  <a:pt x="3786142" y="4083293"/>
                </a:cubicBezTo>
                <a:cubicBezTo>
                  <a:pt x="3764001" y="4112979"/>
                  <a:pt x="3771381" y="4135243"/>
                  <a:pt x="3778762" y="4164929"/>
                </a:cubicBezTo>
                <a:cubicBezTo>
                  <a:pt x="3800903" y="4164929"/>
                  <a:pt x="3815664" y="4105557"/>
                  <a:pt x="3837806" y="4142664"/>
                </a:cubicBezTo>
                <a:cubicBezTo>
                  <a:pt x="3771381" y="4253986"/>
                  <a:pt x="3771381" y="4253986"/>
                  <a:pt x="3771381" y="4253986"/>
                </a:cubicBezTo>
                <a:cubicBezTo>
                  <a:pt x="3800903" y="4224301"/>
                  <a:pt x="3867326" y="4187193"/>
                  <a:pt x="3889468" y="4142664"/>
                </a:cubicBezTo>
                <a:cubicBezTo>
                  <a:pt x="3918989" y="4164929"/>
                  <a:pt x="3867326" y="4194615"/>
                  <a:pt x="3859946" y="4224301"/>
                </a:cubicBezTo>
                <a:cubicBezTo>
                  <a:pt x="3837806" y="4239144"/>
                  <a:pt x="3815664" y="4268829"/>
                  <a:pt x="3786142" y="4283672"/>
                </a:cubicBezTo>
                <a:cubicBezTo>
                  <a:pt x="3741860" y="4365308"/>
                  <a:pt x="3616393" y="4305937"/>
                  <a:pt x="3609013" y="4409836"/>
                </a:cubicBezTo>
                <a:cubicBezTo>
                  <a:pt x="3579492" y="4409836"/>
                  <a:pt x="3564730" y="4461787"/>
                  <a:pt x="3520449" y="4446944"/>
                </a:cubicBezTo>
                <a:cubicBezTo>
                  <a:pt x="3513068" y="4461787"/>
                  <a:pt x="3513068" y="4461787"/>
                  <a:pt x="3513068" y="4461787"/>
                </a:cubicBezTo>
                <a:cubicBezTo>
                  <a:pt x="3461405" y="4439523"/>
                  <a:pt x="3461405" y="4439523"/>
                  <a:pt x="3461405" y="4439523"/>
                </a:cubicBezTo>
                <a:cubicBezTo>
                  <a:pt x="3454024" y="4454365"/>
                  <a:pt x="3454024" y="4454365"/>
                  <a:pt x="3454024" y="4454365"/>
                </a:cubicBezTo>
                <a:cubicBezTo>
                  <a:pt x="3446644" y="4446944"/>
                  <a:pt x="3446644" y="4446944"/>
                  <a:pt x="3446644" y="4446944"/>
                </a:cubicBezTo>
                <a:cubicBezTo>
                  <a:pt x="3424502" y="4476629"/>
                  <a:pt x="3424502" y="4476629"/>
                  <a:pt x="3424502" y="4476629"/>
                </a:cubicBezTo>
                <a:cubicBezTo>
                  <a:pt x="3424502" y="4461787"/>
                  <a:pt x="3424502" y="4461787"/>
                  <a:pt x="3424502" y="4461787"/>
                </a:cubicBezTo>
                <a:cubicBezTo>
                  <a:pt x="3409743" y="4454365"/>
                  <a:pt x="3387601" y="4469208"/>
                  <a:pt x="3387601" y="4491472"/>
                </a:cubicBezTo>
                <a:cubicBezTo>
                  <a:pt x="3417123" y="4484051"/>
                  <a:pt x="3417123" y="4484051"/>
                  <a:pt x="3417123" y="4484051"/>
                </a:cubicBezTo>
                <a:cubicBezTo>
                  <a:pt x="3409743" y="4491472"/>
                  <a:pt x="3402362" y="4506316"/>
                  <a:pt x="3394981" y="4513737"/>
                </a:cubicBezTo>
                <a:cubicBezTo>
                  <a:pt x="3380220" y="4491472"/>
                  <a:pt x="3380220" y="4491472"/>
                  <a:pt x="3380220" y="4491472"/>
                </a:cubicBezTo>
                <a:cubicBezTo>
                  <a:pt x="3365460" y="4513737"/>
                  <a:pt x="3365460" y="4513737"/>
                  <a:pt x="3365460" y="4513737"/>
                </a:cubicBezTo>
                <a:cubicBezTo>
                  <a:pt x="3372840" y="4484051"/>
                  <a:pt x="3335938" y="4528580"/>
                  <a:pt x="3343319" y="4491472"/>
                </a:cubicBezTo>
                <a:cubicBezTo>
                  <a:pt x="3350699" y="4491472"/>
                  <a:pt x="3358080" y="4491472"/>
                  <a:pt x="3358080" y="4484051"/>
                </a:cubicBezTo>
                <a:cubicBezTo>
                  <a:pt x="3313798" y="4469208"/>
                  <a:pt x="3313798" y="4469208"/>
                  <a:pt x="3313798" y="4469208"/>
                </a:cubicBezTo>
                <a:cubicBezTo>
                  <a:pt x="3313798" y="4484051"/>
                  <a:pt x="3313798" y="4484051"/>
                  <a:pt x="3313798" y="4484051"/>
                </a:cubicBezTo>
                <a:cubicBezTo>
                  <a:pt x="3254755" y="4506316"/>
                  <a:pt x="3158809" y="4432101"/>
                  <a:pt x="3114527" y="4521158"/>
                </a:cubicBezTo>
                <a:cubicBezTo>
                  <a:pt x="3107146" y="4513737"/>
                  <a:pt x="3107146" y="4513737"/>
                  <a:pt x="3107146" y="4513737"/>
                </a:cubicBezTo>
                <a:cubicBezTo>
                  <a:pt x="3129287" y="4491472"/>
                  <a:pt x="3129287" y="4491472"/>
                  <a:pt x="3129287" y="4491472"/>
                </a:cubicBezTo>
                <a:cubicBezTo>
                  <a:pt x="3121906" y="4491472"/>
                  <a:pt x="3092385" y="4476629"/>
                  <a:pt x="3092385" y="4498894"/>
                </a:cubicBezTo>
                <a:cubicBezTo>
                  <a:pt x="3062863" y="4491472"/>
                  <a:pt x="3011201" y="4498894"/>
                  <a:pt x="2989060" y="4513737"/>
                </a:cubicBezTo>
                <a:cubicBezTo>
                  <a:pt x="2974299" y="4513737"/>
                  <a:pt x="2974299" y="4513737"/>
                  <a:pt x="2974299" y="4513737"/>
                </a:cubicBezTo>
                <a:cubicBezTo>
                  <a:pt x="2966919" y="4506316"/>
                  <a:pt x="2974299" y="4506316"/>
                  <a:pt x="2974299" y="4498894"/>
                </a:cubicBezTo>
                <a:cubicBezTo>
                  <a:pt x="2966919" y="4484051"/>
                  <a:pt x="2952158" y="4484051"/>
                  <a:pt x="2937397" y="4491472"/>
                </a:cubicBezTo>
                <a:cubicBezTo>
                  <a:pt x="2952158" y="4484051"/>
                  <a:pt x="2952158" y="4484051"/>
                  <a:pt x="2952158" y="4484051"/>
                </a:cubicBezTo>
                <a:cubicBezTo>
                  <a:pt x="2922636" y="4498894"/>
                  <a:pt x="2893115" y="4476629"/>
                  <a:pt x="2863593" y="4476629"/>
                </a:cubicBezTo>
                <a:cubicBezTo>
                  <a:pt x="2863593" y="4469208"/>
                  <a:pt x="2856213" y="4461787"/>
                  <a:pt x="2848832" y="4461787"/>
                </a:cubicBezTo>
                <a:cubicBezTo>
                  <a:pt x="2826691" y="4461787"/>
                  <a:pt x="2856213" y="4476629"/>
                  <a:pt x="2834071" y="4476629"/>
                </a:cubicBezTo>
                <a:cubicBezTo>
                  <a:pt x="2826691" y="4454365"/>
                  <a:pt x="2797170" y="4432101"/>
                  <a:pt x="2775028" y="4439523"/>
                </a:cubicBezTo>
                <a:cubicBezTo>
                  <a:pt x="2782409" y="4432101"/>
                  <a:pt x="2767648" y="4432101"/>
                  <a:pt x="2767648" y="4424680"/>
                </a:cubicBezTo>
                <a:cubicBezTo>
                  <a:pt x="2752887" y="4432101"/>
                  <a:pt x="2767648" y="4461787"/>
                  <a:pt x="2745507" y="4439523"/>
                </a:cubicBezTo>
                <a:cubicBezTo>
                  <a:pt x="2738127" y="4461787"/>
                  <a:pt x="2738127" y="4461787"/>
                  <a:pt x="2738127" y="4461787"/>
                </a:cubicBezTo>
                <a:cubicBezTo>
                  <a:pt x="2723366" y="4446944"/>
                  <a:pt x="2723366" y="4446944"/>
                  <a:pt x="2723366" y="4446944"/>
                </a:cubicBezTo>
                <a:cubicBezTo>
                  <a:pt x="2738127" y="4432101"/>
                  <a:pt x="2738127" y="4432101"/>
                  <a:pt x="2738127" y="4432101"/>
                </a:cubicBezTo>
                <a:cubicBezTo>
                  <a:pt x="2723366" y="4417258"/>
                  <a:pt x="2701224" y="4409836"/>
                  <a:pt x="2671703" y="4417258"/>
                </a:cubicBezTo>
                <a:cubicBezTo>
                  <a:pt x="2679083" y="4439523"/>
                  <a:pt x="2679083" y="4439523"/>
                  <a:pt x="2679083" y="4439523"/>
                </a:cubicBezTo>
                <a:cubicBezTo>
                  <a:pt x="2642182" y="4446944"/>
                  <a:pt x="2634801" y="4409836"/>
                  <a:pt x="2620040" y="4372730"/>
                </a:cubicBezTo>
                <a:cubicBezTo>
                  <a:pt x="2627421" y="4394994"/>
                  <a:pt x="2649562" y="4409836"/>
                  <a:pt x="2664323" y="4432101"/>
                </a:cubicBezTo>
                <a:cubicBezTo>
                  <a:pt x="2686463" y="4402415"/>
                  <a:pt x="2620040" y="4365308"/>
                  <a:pt x="2620040" y="4357887"/>
                </a:cubicBezTo>
                <a:cubicBezTo>
                  <a:pt x="2612660" y="4357887"/>
                  <a:pt x="2605279" y="4357887"/>
                  <a:pt x="2597899" y="4357887"/>
                </a:cubicBezTo>
                <a:cubicBezTo>
                  <a:pt x="2605279" y="4328201"/>
                  <a:pt x="2575758" y="4313358"/>
                  <a:pt x="2560997" y="4291094"/>
                </a:cubicBezTo>
                <a:cubicBezTo>
                  <a:pt x="2590519" y="4291094"/>
                  <a:pt x="2575758" y="4261408"/>
                  <a:pt x="2560997" y="4246565"/>
                </a:cubicBezTo>
                <a:cubicBezTo>
                  <a:pt x="2546236" y="4224301"/>
                  <a:pt x="2546236" y="4224301"/>
                  <a:pt x="2546236" y="4224301"/>
                </a:cubicBezTo>
                <a:cubicBezTo>
                  <a:pt x="2568378" y="4224301"/>
                  <a:pt x="2575758" y="4202036"/>
                  <a:pt x="2590519" y="4187193"/>
                </a:cubicBezTo>
                <a:cubicBezTo>
                  <a:pt x="2568378" y="4172350"/>
                  <a:pt x="2568378" y="4172350"/>
                  <a:pt x="2568378" y="4172350"/>
                </a:cubicBezTo>
                <a:cubicBezTo>
                  <a:pt x="2553617" y="4187193"/>
                  <a:pt x="2553617" y="4187193"/>
                  <a:pt x="2553617" y="4187193"/>
                </a:cubicBezTo>
                <a:cubicBezTo>
                  <a:pt x="2546236" y="4164929"/>
                  <a:pt x="2546236" y="4164929"/>
                  <a:pt x="2546236" y="4164929"/>
                </a:cubicBezTo>
                <a:lnTo>
                  <a:pt x="2521342" y="4177445"/>
                </a:lnTo>
                <a:lnTo>
                  <a:pt x="2503914" y="4162726"/>
                </a:lnTo>
                <a:cubicBezTo>
                  <a:pt x="2480735" y="4150550"/>
                  <a:pt x="2450291" y="4151941"/>
                  <a:pt x="2428150" y="4157508"/>
                </a:cubicBezTo>
                <a:cubicBezTo>
                  <a:pt x="2391248" y="4179772"/>
                  <a:pt x="2354346" y="4187193"/>
                  <a:pt x="2332205" y="4164929"/>
                </a:cubicBezTo>
                <a:cubicBezTo>
                  <a:pt x="2184597" y="4150086"/>
                  <a:pt x="2029609" y="4098136"/>
                  <a:pt x="1970566" y="3942285"/>
                </a:cubicBezTo>
                <a:cubicBezTo>
                  <a:pt x="1926283" y="3749328"/>
                  <a:pt x="1918903" y="3548949"/>
                  <a:pt x="1948424" y="3348570"/>
                </a:cubicBezTo>
                <a:cubicBezTo>
                  <a:pt x="1970566" y="3326305"/>
                  <a:pt x="1970566" y="3326305"/>
                  <a:pt x="1970566" y="3326305"/>
                </a:cubicBezTo>
                <a:cubicBezTo>
                  <a:pt x="1948424" y="3274356"/>
                  <a:pt x="1955805" y="3177876"/>
                  <a:pt x="1970566" y="3111083"/>
                </a:cubicBezTo>
                <a:cubicBezTo>
                  <a:pt x="1977946" y="3111083"/>
                  <a:pt x="1985327" y="3118505"/>
                  <a:pt x="1985327" y="3118505"/>
                </a:cubicBezTo>
                <a:cubicBezTo>
                  <a:pt x="2014848" y="3096241"/>
                  <a:pt x="1948424" y="3066555"/>
                  <a:pt x="2000087" y="3051712"/>
                </a:cubicBezTo>
                <a:cubicBezTo>
                  <a:pt x="2014848" y="2740012"/>
                  <a:pt x="2147696" y="2443153"/>
                  <a:pt x="2177217" y="2131453"/>
                </a:cubicBezTo>
                <a:cubicBezTo>
                  <a:pt x="2051750" y="2227931"/>
                  <a:pt x="2081271" y="2361517"/>
                  <a:pt x="1955805" y="2465418"/>
                </a:cubicBezTo>
                <a:cubicBezTo>
                  <a:pt x="1867240" y="2621268"/>
                  <a:pt x="1741773" y="2784540"/>
                  <a:pt x="1690111" y="2977497"/>
                </a:cubicBezTo>
                <a:cubicBezTo>
                  <a:pt x="1704871" y="2984919"/>
                  <a:pt x="1704871" y="2984919"/>
                  <a:pt x="1704871" y="2984919"/>
                </a:cubicBezTo>
                <a:cubicBezTo>
                  <a:pt x="1667970" y="3007184"/>
                  <a:pt x="1719632" y="3044290"/>
                  <a:pt x="1675350" y="3073977"/>
                </a:cubicBezTo>
                <a:cubicBezTo>
                  <a:pt x="1690111" y="3081398"/>
                  <a:pt x="1690111" y="3081398"/>
                  <a:pt x="1690111" y="3081398"/>
                </a:cubicBezTo>
                <a:cubicBezTo>
                  <a:pt x="1660589" y="3133348"/>
                  <a:pt x="1608926" y="3200141"/>
                  <a:pt x="1586785" y="3266933"/>
                </a:cubicBezTo>
                <a:cubicBezTo>
                  <a:pt x="1557263" y="3266933"/>
                  <a:pt x="1557263" y="3266933"/>
                  <a:pt x="1557263" y="3266933"/>
                </a:cubicBezTo>
                <a:cubicBezTo>
                  <a:pt x="1557263" y="3289198"/>
                  <a:pt x="1557263" y="3289198"/>
                  <a:pt x="1557263" y="3289198"/>
                </a:cubicBezTo>
                <a:cubicBezTo>
                  <a:pt x="1549883" y="3318884"/>
                  <a:pt x="1476079" y="3304041"/>
                  <a:pt x="1498220" y="3348570"/>
                </a:cubicBezTo>
                <a:cubicBezTo>
                  <a:pt x="1498220" y="3348570"/>
                  <a:pt x="1483459" y="3348570"/>
                  <a:pt x="1483459" y="3355991"/>
                </a:cubicBezTo>
                <a:cubicBezTo>
                  <a:pt x="1483459" y="3370834"/>
                  <a:pt x="1483459" y="3370834"/>
                  <a:pt x="1483459" y="3370834"/>
                </a:cubicBezTo>
                <a:cubicBezTo>
                  <a:pt x="1505601" y="3363413"/>
                  <a:pt x="1505601" y="3363413"/>
                  <a:pt x="1505601" y="3363413"/>
                </a:cubicBezTo>
                <a:cubicBezTo>
                  <a:pt x="1483459" y="3370834"/>
                  <a:pt x="1483459" y="3400519"/>
                  <a:pt x="1476079" y="3415363"/>
                </a:cubicBezTo>
                <a:cubicBezTo>
                  <a:pt x="1424416" y="3378255"/>
                  <a:pt x="1387515" y="3474735"/>
                  <a:pt x="1365373" y="3496999"/>
                </a:cubicBezTo>
                <a:cubicBezTo>
                  <a:pt x="1335851" y="3534106"/>
                  <a:pt x="1335851" y="3534106"/>
                  <a:pt x="1335851" y="3534106"/>
                </a:cubicBezTo>
                <a:cubicBezTo>
                  <a:pt x="1328472" y="3519263"/>
                  <a:pt x="1343232" y="3511841"/>
                  <a:pt x="1335851" y="3496999"/>
                </a:cubicBezTo>
                <a:cubicBezTo>
                  <a:pt x="1306330" y="3511841"/>
                  <a:pt x="1306330" y="3526684"/>
                  <a:pt x="1269428" y="3511841"/>
                </a:cubicBezTo>
                <a:cubicBezTo>
                  <a:pt x="1254668" y="3548949"/>
                  <a:pt x="1232526" y="3526684"/>
                  <a:pt x="1203005" y="3534106"/>
                </a:cubicBezTo>
                <a:cubicBezTo>
                  <a:pt x="1210385" y="3511841"/>
                  <a:pt x="1173484" y="3511841"/>
                  <a:pt x="1166103" y="3511841"/>
                </a:cubicBezTo>
                <a:cubicBezTo>
                  <a:pt x="1143962" y="3526684"/>
                  <a:pt x="1114440" y="3482156"/>
                  <a:pt x="1092299" y="3496999"/>
                </a:cubicBezTo>
                <a:cubicBezTo>
                  <a:pt x="1092299" y="3526684"/>
                  <a:pt x="1092299" y="3526684"/>
                  <a:pt x="1092299" y="3526684"/>
                </a:cubicBezTo>
                <a:cubicBezTo>
                  <a:pt x="1070158" y="3511841"/>
                  <a:pt x="1084919" y="3541527"/>
                  <a:pt x="1077538" y="3541527"/>
                </a:cubicBezTo>
                <a:cubicBezTo>
                  <a:pt x="1055397" y="3541527"/>
                  <a:pt x="1055397" y="3534106"/>
                  <a:pt x="1040636" y="3519263"/>
                </a:cubicBezTo>
                <a:cubicBezTo>
                  <a:pt x="1033256" y="3519263"/>
                  <a:pt x="1033256" y="3526684"/>
                  <a:pt x="1033256" y="3534106"/>
                </a:cubicBezTo>
                <a:cubicBezTo>
                  <a:pt x="1018495" y="3511841"/>
                  <a:pt x="1018495" y="3511841"/>
                  <a:pt x="1018495" y="3511841"/>
                </a:cubicBezTo>
                <a:cubicBezTo>
                  <a:pt x="996354" y="3526684"/>
                  <a:pt x="996354" y="3526684"/>
                  <a:pt x="996354" y="3526684"/>
                </a:cubicBezTo>
                <a:cubicBezTo>
                  <a:pt x="1003734" y="3511841"/>
                  <a:pt x="1003734" y="3511841"/>
                  <a:pt x="1003734" y="3511841"/>
                </a:cubicBezTo>
                <a:cubicBezTo>
                  <a:pt x="900408" y="3474735"/>
                  <a:pt x="811844" y="3467313"/>
                  <a:pt x="723279" y="3415363"/>
                </a:cubicBezTo>
                <a:cubicBezTo>
                  <a:pt x="723279" y="3400519"/>
                  <a:pt x="723279" y="3393098"/>
                  <a:pt x="738040" y="3385677"/>
                </a:cubicBezTo>
                <a:cubicBezTo>
                  <a:pt x="723279" y="3370834"/>
                  <a:pt x="715899" y="3363413"/>
                  <a:pt x="701138" y="3363413"/>
                </a:cubicBezTo>
                <a:cubicBezTo>
                  <a:pt x="686377" y="3370834"/>
                  <a:pt x="730660" y="3378255"/>
                  <a:pt x="701138" y="3393098"/>
                </a:cubicBezTo>
                <a:cubicBezTo>
                  <a:pt x="627334" y="3370834"/>
                  <a:pt x="649476" y="3311462"/>
                  <a:pt x="642095" y="3259512"/>
                </a:cubicBezTo>
                <a:cubicBezTo>
                  <a:pt x="575671" y="3237248"/>
                  <a:pt x="627334" y="3177876"/>
                  <a:pt x="627334" y="3140770"/>
                </a:cubicBezTo>
                <a:cubicBezTo>
                  <a:pt x="656855" y="3118505"/>
                  <a:pt x="627334" y="3103662"/>
                  <a:pt x="649476" y="3081398"/>
                </a:cubicBezTo>
                <a:cubicBezTo>
                  <a:pt x="642095" y="3096241"/>
                  <a:pt x="605193" y="3066555"/>
                  <a:pt x="612573" y="3096241"/>
                </a:cubicBezTo>
                <a:cubicBezTo>
                  <a:pt x="583052" y="3103662"/>
                  <a:pt x="560911" y="3014605"/>
                  <a:pt x="538769" y="3051712"/>
                </a:cubicBezTo>
                <a:cubicBezTo>
                  <a:pt x="538769" y="3022026"/>
                  <a:pt x="538769" y="3022026"/>
                  <a:pt x="538769" y="3022026"/>
                </a:cubicBezTo>
                <a:cubicBezTo>
                  <a:pt x="509247" y="3022026"/>
                  <a:pt x="524008" y="3073977"/>
                  <a:pt x="524008" y="3096241"/>
                </a:cubicBezTo>
                <a:cubicBezTo>
                  <a:pt x="546150" y="3125926"/>
                  <a:pt x="546150" y="3125926"/>
                  <a:pt x="546150" y="3125926"/>
                </a:cubicBezTo>
                <a:cubicBezTo>
                  <a:pt x="531389" y="3140770"/>
                  <a:pt x="531389" y="3177876"/>
                  <a:pt x="524008" y="3200141"/>
                </a:cubicBezTo>
                <a:cubicBezTo>
                  <a:pt x="494487" y="3185298"/>
                  <a:pt x="464965" y="3222405"/>
                  <a:pt x="435443" y="3192719"/>
                </a:cubicBezTo>
                <a:cubicBezTo>
                  <a:pt x="442824" y="3185298"/>
                  <a:pt x="442824" y="3185298"/>
                  <a:pt x="442824" y="3185298"/>
                </a:cubicBezTo>
                <a:cubicBezTo>
                  <a:pt x="450204" y="3163034"/>
                  <a:pt x="420683" y="3163034"/>
                  <a:pt x="405922" y="3163034"/>
                </a:cubicBezTo>
                <a:cubicBezTo>
                  <a:pt x="391161" y="3170455"/>
                  <a:pt x="398542" y="3177876"/>
                  <a:pt x="398542" y="3185298"/>
                </a:cubicBezTo>
                <a:cubicBezTo>
                  <a:pt x="391161" y="3163034"/>
                  <a:pt x="376400" y="3155612"/>
                  <a:pt x="346879" y="3155612"/>
                </a:cubicBezTo>
                <a:cubicBezTo>
                  <a:pt x="339499" y="3155612"/>
                  <a:pt x="339499" y="3163034"/>
                  <a:pt x="339499" y="3170455"/>
                </a:cubicBezTo>
                <a:cubicBezTo>
                  <a:pt x="369020" y="3177876"/>
                  <a:pt x="369020" y="3177876"/>
                  <a:pt x="369020" y="3177876"/>
                </a:cubicBezTo>
                <a:cubicBezTo>
                  <a:pt x="346879" y="3177876"/>
                  <a:pt x="405922" y="3289198"/>
                  <a:pt x="324738" y="3289198"/>
                </a:cubicBezTo>
                <a:cubicBezTo>
                  <a:pt x="317357" y="3281777"/>
                  <a:pt x="302596" y="3274356"/>
                  <a:pt x="295216" y="3281777"/>
                </a:cubicBezTo>
                <a:cubicBezTo>
                  <a:pt x="287836" y="3296620"/>
                  <a:pt x="287836" y="3296620"/>
                  <a:pt x="287836" y="3296620"/>
                </a:cubicBezTo>
                <a:cubicBezTo>
                  <a:pt x="273076" y="3289198"/>
                  <a:pt x="273076" y="3289198"/>
                  <a:pt x="273076" y="3289198"/>
                </a:cubicBezTo>
                <a:cubicBezTo>
                  <a:pt x="265695" y="3289198"/>
                  <a:pt x="265695" y="3289198"/>
                  <a:pt x="265695" y="3289198"/>
                </a:cubicBezTo>
                <a:cubicBezTo>
                  <a:pt x="273076" y="3281777"/>
                  <a:pt x="243553" y="3266933"/>
                  <a:pt x="228793" y="3274356"/>
                </a:cubicBezTo>
                <a:cubicBezTo>
                  <a:pt x="228793" y="3296620"/>
                  <a:pt x="228793" y="3296620"/>
                  <a:pt x="228793" y="3296620"/>
                </a:cubicBezTo>
                <a:cubicBezTo>
                  <a:pt x="169750" y="3252091"/>
                  <a:pt x="169750" y="3252091"/>
                  <a:pt x="169750" y="3252091"/>
                </a:cubicBezTo>
                <a:cubicBezTo>
                  <a:pt x="169750" y="3266933"/>
                  <a:pt x="169750" y="3266933"/>
                  <a:pt x="169750" y="3266933"/>
                </a:cubicBezTo>
                <a:cubicBezTo>
                  <a:pt x="162369" y="3244669"/>
                  <a:pt x="140228" y="3252091"/>
                  <a:pt x="125467" y="3259512"/>
                </a:cubicBezTo>
                <a:cubicBezTo>
                  <a:pt x="132848" y="3259512"/>
                  <a:pt x="154989" y="3229827"/>
                  <a:pt x="154989" y="3214984"/>
                </a:cubicBezTo>
                <a:cubicBezTo>
                  <a:pt x="147608" y="3207563"/>
                  <a:pt x="147608" y="3207563"/>
                  <a:pt x="147608" y="3207563"/>
                </a:cubicBezTo>
                <a:cubicBezTo>
                  <a:pt x="125467" y="3229827"/>
                  <a:pt x="125467" y="3229827"/>
                  <a:pt x="125467" y="3229827"/>
                </a:cubicBezTo>
                <a:cubicBezTo>
                  <a:pt x="125467" y="3237248"/>
                  <a:pt x="125467" y="3237248"/>
                  <a:pt x="125467" y="3237248"/>
                </a:cubicBezTo>
                <a:cubicBezTo>
                  <a:pt x="110707" y="3244669"/>
                  <a:pt x="110707" y="3244669"/>
                  <a:pt x="110707" y="3244669"/>
                </a:cubicBezTo>
                <a:cubicBezTo>
                  <a:pt x="103326" y="3207563"/>
                  <a:pt x="154989" y="3185298"/>
                  <a:pt x="110707" y="3163034"/>
                </a:cubicBezTo>
                <a:cubicBezTo>
                  <a:pt x="118087" y="3155612"/>
                  <a:pt x="110707" y="3140770"/>
                  <a:pt x="95946" y="3133348"/>
                </a:cubicBezTo>
                <a:cubicBezTo>
                  <a:pt x="88565" y="3133348"/>
                  <a:pt x="81185" y="3133348"/>
                  <a:pt x="81185" y="3140770"/>
                </a:cubicBezTo>
                <a:cubicBezTo>
                  <a:pt x="81185" y="3148191"/>
                  <a:pt x="73804" y="3155612"/>
                  <a:pt x="88565" y="3163034"/>
                </a:cubicBezTo>
                <a:cubicBezTo>
                  <a:pt x="95946" y="3163034"/>
                  <a:pt x="95946" y="3163034"/>
                  <a:pt x="95946" y="3163034"/>
                </a:cubicBezTo>
                <a:cubicBezTo>
                  <a:pt x="81185" y="3177876"/>
                  <a:pt x="81185" y="3177876"/>
                  <a:pt x="81185" y="3177876"/>
                </a:cubicBezTo>
                <a:cubicBezTo>
                  <a:pt x="51664" y="3133348"/>
                  <a:pt x="110707" y="3133348"/>
                  <a:pt x="110707" y="3096241"/>
                </a:cubicBezTo>
                <a:cubicBezTo>
                  <a:pt x="110707" y="3103662"/>
                  <a:pt x="103326" y="3118505"/>
                  <a:pt x="118087" y="3118505"/>
                </a:cubicBezTo>
                <a:cubicBezTo>
                  <a:pt x="132848" y="3103662"/>
                  <a:pt x="110707" y="3081398"/>
                  <a:pt x="110707" y="3066555"/>
                </a:cubicBezTo>
                <a:cubicBezTo>
                  <a:pt x="118087" y="3066555"/>
                  <a:pt x="125467" y="3066555"/>
                  <a:pt x="125467" y="3073977"/>
                </a:cubicBezTo>
                <a:cubicBezTo>
                  <a:pt x="132848" y="3066555"/>
                  <a:pt x="132848" y="3066555"/>
                  <a:pt x="132848" y="3066555"/>
                </a:cubicBezTo>
                <a:cubicBezTo>
                  <a:pt x="110707" y="3007184"/>
                  <a:pt x="44283" y="3036869"/>
                  <a:pt x="22142" y="2984919"/>
                </a:cubicBezTo>
                <a:cubicBezTo>
                  <a:pt x="7381" y="2984919"/>
                  <a:pt x="7381" y="2984919"/>
                  <a:pt x="7381" y="2984919"/>
                </a:cubicBezTo>
                <a:cubicBezTo>
                  <a:pt x="22142" y="2955233"/>
                  <a:pt x="22142" y="2955233"/>
                  <a:pt x="22142" y="2955233"/>
                </a:cubicBezTo>
                <a:cubicBezTo>
                  <a:pt x="22142" y="2962655"/>
                  <a:pt x="22142" y="2962655"/>
                  <a:pt x="29522" y="2962655"/>
                </a:cubicBezTo>
                <a:cubicBezTo>
                  <a:pt x="36903" y="2962655"/>
                  <a:pt x="36903" y="2955233"/>
                  <a:pt x="36903" y="2947812"/>
                </a:cubicBezTo>
                <a:cubicBezTo>
                  <a:pt x="22142" y="2932969"/>
                  <a:pt x="22142" y="2932969"/>
                  <a:pt x="22142" y="2932969"/>
                </a:cubicBezTo>
                <a:cubicBezTo>
                  <a:pt x="29522" y="2932969"/>
                  <a:pt x="44283" y="2955233"/>
                  <a:pt x="51664" y="2940391"/>
                </a:cubicBezTo>
                <a:cubicBezTo>
                  <a:pt x="66424" y="2925547"/>
                  <a:pt x="66424" y="2925547"/>
                  <a:pt x="66424" y="2925547"/>
                </a:cubicBezTo>
                <a:cubicBezTo>
                  <a:pt x="36903" y="2888440"/>
                  <a:pt x="36903" y="2947812"/>
                  <a:pt x="14761" y="2903283"/>
                </a:cubicBezTo>
                <a:cubicBezTo>
                  <a:pt x="14761" y="2858755"/>
                  <a:pt x="0" y="2829069"/>
                  <a:pt x="14761" y="2791962"/>
                </a:cubicBezTo>
                <a:cubicBezTo>
                  <a:pt x="0" y="2791962"/>
                  <a:pt x="0" y="2791962"/>
                  <a:pt x="0" y="2791962"/>
                </a:cubicBezTo>
                <a:cubicBezTo>
                  <a:pt x="14761" y="2784540"/>
                  <a:pt x="7381" y="2695483"/>
                  <a:pt x="7381" y="2673219"/>
                </a:cubicBezTo>
                <a:cubicBezTo>
                  <a:pt x="7381" y="2650954"/>
                  <a:pt x="66424" y="2621268"/>
                  <a:pt x="51664" y="2584161"/>
                </a:cubicBezTo>
                <a:cubicBezTo>
                  <a:pt x="95946" y="2606425"/>
                  <a:pt x="95946" y="2606425"/>
                  <a:pt x="95946" y="2606425"/>
                </a:cubicBezTo>
                <a:cubicBezTo>
                  <a:pt x="110707" y="2569318"/>
                  <a:pt x="110707" y="2495103"/>
                  <a:pt x="125467" y="2450575"/>
                </a:cubicBezTo>
                <a:cubicBezTo>
                  <a:pt x="162369" y="2420889"/>
                  <a:pt x="154989" y="2368939"/>
                  <a:pt x="184511" y="2324411"/>
                </a:cubicBezTo>
                <a:cubicBezTo>
                  <a:pt x="199271" y="2302146"/>
                  <a:pt x="184511" y="2265039"/>
                  <a:pt x="214031" y="2250197"/>
                </a:cubicBezTo>
                <a:cubicBezTo>
                  <a:pt x="243553" y="2250197"/>
                  <a:pt x="243553" y="2250197"/>
                  <a:pt x="243553" y="2250197"/>
                </a:cubicBezTo>
                <a:cubicBezTo>
                  <a:pt x="346879" y="2072081"/>
                  <a:pt x="428064" y="1886546"/>
                  <a:pt x="524008" y="1701010"/>
                </a:cubicBezTo>
                <a:cubicBezTo>
                  <a:pt x="553530" y="1649059"/>
                  <a:pt x="575671" y="1626795"/>
                  <a:pt x="612573" y="1582266"/>
                </a:cubicBezTo>
                <a:cubicBezTo>
                  <a:pt x="605193" y="1626795"/>
                  <a:pt x="568291" y="1671323"/>
                  <a:pt x="546150" y="1715852"/>
                </a:cubicBezTo>
                <a:cubicBezTo>
                  <a:pt x="553530" y="1708431"/>
                  <a:pt x="590432" y="1715852"/>
                  <a:pt x="597812" y="1693588"/>
                </a:cubicBezTo>
                <a:cubicBezTo>
                  <a:pt x="583052" y="1678745"/>
                  <a:pt x="583052" y="1678745"/>
                  <a:pt x="583052" y="1678745"/>
                </a:cubicBezTo>
                <a:cubicBezTo>
                  <a:pt x="619953" y="1656481"/>
                  <a:pt x="612573" y="1604530"/>
                  <a:pt x="642095" y="1574845"/>
                </a:cubicBezTo>
                <a:cubicBezTo>
                  <a:pt x="671616" y="1537737"/>
                  <a:pt x="693758" y="1456102"/>
                  <a:pt x="745420" y="1456102"/>
                </a:cubicBezTo>
                <a:cubicBezTo>
                  <a:pt x="745420" y="1456102"/>
                  <a:pt x="745420" y="1463523"/>
                  <a:pt x="752801" y="1463523"/>
                </a:cubicBezTo>
                <a:cubicBezTo>
                  <a:pt x="738040" y="1433838"/>
                  <a:pt x="752801" y="1389309"/>
                  <a:pt x="789703" y="1381887"/>
                </a:cubicBezTo>
                <a:cubicBezTo>
                  <a:pt x="804464" y="1381887"/>
                  <a:pt x="804464" y="1381887"/>
                  <a:pt x="804464" y="1381887"/>
                </a:cubicBezTo>
                <a:cubicBezTo>
                  <a:pt x="782322" y="1411573"/>
                  <a:pt x="782322" y="1411573"/>
                  <a:pt x="782322" y="1411573"/>
                </a:cubicBezTo>
                <a:cubicBezTo>
                  <a:pt x="819224" y="1389309"/>
                  <a:pt x="797083" y="1448680"/>
                  <a:pt x="833985" y="1433838"/>
                </a:cubicBezTo>
                <a:cubicBezTo>
                  <a:pt x="885647" y="1374466"/>
                  <a:pt x="885647" y="1374466"/>
                  <a:pt x="885647" y="1374466"/>
                </a:cubicBezTo>
                <a:cubicBezTo>
                  <a:pt x="826604" y="1448680"/>
                  <a:pt x="819224" y="1567424"/>
                  <a:pt x="745420" y="1641638"/>
                </a:cubicBezTo>
                <a:cubicBezTo>
                  <a:pt x="767561" y="1678745"/>
                  <a:pt x="701138" y="1701010"/>
                  <a:pt x="678996" y="1745538"/>
                </a:cubicBezTo>
                <a:cubicBezTo>
                  <a:pt x="642095" y="1879124"/>
                  <a:pt x="524008" y="1975603"/>
                  <a:pt x="524008" y="2116611"/>
                </a:cubicBezTo>
                <a:cubicBezTo>
                  <a:pt x="509247" y="2183404"/>
                  <a:pt x="428064" y="2235353"/>
                  <a:pt x="457585" y="2302146"/>
                </a:cubicBezTo>
                <a:cubicBezTo>
                  <a:pt x="420683" y="2406046"/>
                  <a:pt x="383781" y="2502525"/>
                  <a:pt x="369020" y="2621268"/>
                </a:cubicBezTo>
                <a:cubicBezTo>
                  <a:pt x="391161" y="2621268"/>
                  <a:pt x="391161" y="2621268"/>
                  <a:pt x="391161" y="2621268"/>
                </a:cubicBezTo>
                <a:cubicBezTo>
                  <a:pt x="376400" y="2621268"/>
                  <a:pt x="383781" y="2636111"/>
                  <a:pt x="383781" y="2643532"/>
                </a:cubicBezTo>
                <a:cubicBezTo>
                  <a:pt x="405922" y="2643532"/>
                  <a:pt x="405922" y="2643532"/>
                  <a:pt x="405922" y="2643532"/>
                </a:cubicBezTo>
                <a:cubicBezTo>
                  <a:pt x="391161" y="2650954"/>
                  <a:pt x="398542" y="2665797"/>
                  <a:pt x="398542" y="2673219"/>
                </a:cubicBezTo>
                <a:cubicBezTo>
                  <a:pt x="413303" y="2680640"/>
                  <a:pt x="413303" y="2680640"/>
                  <a:pt x="413303" y="2680640"/>
                </a:cubicBezTo>
                <a:cubicBezTo>
                  <a:pt x="391161" y="2725169"/>
                  <a:pt x="450204" y="2665797"/>
                  <a:pt x="435443" y="2710325"/>
                </a:cubicBezTo>
                <a:cubicBezTo>
                  <a:pt x="450204" y="2725169"/>
                  <a:pt x="464965" y="2710325"/>
                  <a:pt x="479726" y="2702904"/>
                </a:cubicBezTo>
                <a:cubicBezTo>
                  <a:pt x="516628" y="2732590"/>
                  <a:pt x="501867" y="2769697"/>
                  <a:pt x="538769" y="2777118"/>
                </a:cubicBezTo>
                <a:cubicBezTo>
                  <a:pt x="553530" y="2769697"/>
                  <a:pt x="560911" y="2754854"/>
                  <a:pt x="560911" y="2740012"/>
                </a:cubicBezTo>
                <a:cubicBezTo>
                  <a:pt x="538769" y="2725169"/>
                  <a:pt x="553530" y="2754854"/>
                  <a:pt x="538769" y="2769697"/>
                </a:cubicBezTo>
                <a:cubicBezTo>
                  <a:pt x="524008" y="2754854"/>
                  <a:pt x="546150" y="2740012"/>
                  <a:pt x="546150" y="2725169"/>
                </a:cubicBezTo>
                <a:cubicBezTo>
                  <a:pt x="516628" y="2717747"/>
                  <a:pt x="516628" y="2717747"/>
                  <a:pt x="516628" y="2717747"/>
                </a:cubicBezTo>
                <a:cubicBezTo>
                  <a:pt x="575671" y="2725169"/>
                  <a:pt x="568291" y="2621268"/>
                  <a:pt x="612573" y="2621268"/>
                </a:cubicBezTo>
                <a:cubicBezTo>
                  <a:pt x="619953" y="2710325"/>
                  <a:pt x="619953" y="2710325"/>
                  <a:pt x="619953" y="2710325"/>
                </a:cubicBezTo>
                <a:cubicBezTo>
                  <a:pt x="634715" y="2695483"/>
                  <a:pt x="634715" y="2717747"/>
                  <a:pt x="649476" y="2717747"/>
                </a:cubicBezTo>
                <a:cubicBezTo>
                  <a:pt x="686377" y="2695483"/>
                  <a:pt x="678996" y="2658376"/>
                  <a:pt x="708519" y="2636111"/>
                </a:cubicBezTo>
                <a:cubicBezTo>
                  <a:pt x="701138" y="2673219"/>
                  <a:pt x="708519" y="2702904"/>
                  <a:pt x="745420" y="2740012"/>
                </a:cubicBezTo>
                <a:cubicBezTo>
                  <a:pt x="752801" y="2732590"/>
                  <a:pt x="752801" y="2725169"/>
                  <a:pt x="745420" y="2710325"/>
                </a:cubicBezTo>
                <a:cubicBezTo>
                  <a:pt x="789703" y="2673219"/>
                  <a:pt x="811844" y="2650954"/>
                  <a:pt x="848746" y="2606425"/>
                </a:cubicBezTo>
                <a:cubicBezTo>
                  <a:pt x="863507" y="2569318"/>
                  <a:pt x="878268" y="2532211"/>
                  <a:pt x="907789" y="2502525"/>
                </a:cubicBezTo>
                <a:cubicBezTo>
                  <a:pt x="885647" y="2487682"/>
                  <a:pt x="885647" y="2487682"/>
                  <a:pt x="885647" y="2487682"/>
                </a:cubicBezTo>
                <a:cubicBezTo>
                  <a:pt x="929930" y="2457997"/>
                  <a:pt x="929930" y="2398625"/>
                  <a:pt x="952072" y="2346675"/>
                </a:cubicBezTo>
                <a:cubicBezTo>
                  <a:pt x="996354" y="2265039"/>
                  <a:pt x="1033256" y="2190825"/>
                  <a:pt x="1099680" y="2116611"/>
                </a:cubicBezTo>
                <a:cubicBezTo>
                  <a:pt x="1195624" y="1960759"/>
                  <a:pt x="1298950" y="1804909"/>
                  <a:pt x="1394895" y="1634217"/>
                </a:cubicBezTo>
                <a:cubicBezTo>
                  <a:pt x="1476079" y="1530316"/>
                  <a:pt x="1542503" y="1396730"/>
                  <a:pt x="1631067" y="1285409"/>
                </a:cubicBezTo>
                <a:cubicBezTo>
                  <a:pt x="1867240" y="1010815"/>
                  <a:pt x="2162456" y="758486"/>
                  <a:pt x="2435531" y="528421"/>
                </a:cubicBezTo>
                <a:cubicBezTo>
                  <a:pt x="2369107" y="491314"/>
                  <a:pt x="2413389" y="379992"/>
                  <a:pt x="2346966" y="328042"/>
                </a:cubicBezTo>
                <a:cubicBezTo>
                  <a:pt x="2383867" y="328042"/>
                  <a:pt x="2406009" y="379992"/>
                  <a:pt x="2442910" y="394835"/>
                </a:cubicBezTo>
                <a:cubicBezTo>
                  <a:pt x="2435531" y="342885"/>
                  <a:pt x="2383867" y="290935"/>
                  <a:pt x="2354346" y="238984"/>
                </a:cubicBezTo>
                <a:cubicBezTo>
                  <a:pt x="2413389" y="209299"/>
                  <a:pt x="2398628" y="290935"/>
                  <a:pt x="2450291" y="290935"/>
                </a:cubicBezTo>
                <a:cubicBezTo>
                  <a:pt x="2450291" y="231563"/>
                  <a:pt x="2413389" y="172191"/>
                  <a:pt x="2376487" y="127663"/>
                </a:cubicBezTo>
                <a:cubicBezTo>
                  <a:pt x="2361727" y="142506"/>
                  <a:pt x="2339585" y="142506"/>
                  <a:pt x="2324824" y="157349"/>
                </a:cubicBezTo>
                <a:cubicBezTo>
                  <a:pt x="2302683" y="149927"/>
                  <a:pt x="2287922" y="120242"/>
                  <a:pt x="2258401" y="120242"/>
                </a:cubicBezTo>
                <a:cubicBezTo>
                  <a:pt x="2258401" y="157349"/>
                  <a:pt x="2258401" y="157349"/>
                  <a:pt x="2258401" y="157349"/>
                </a:cubicBezTo>
                <a:cubicBezTo>
                  <a:pt x="2228879" y="83134"/>
                  <a:pt x="2155075" y="127663"/>
                  <a:pt x="2096032" y="120242"/>
                </a:cubicBezTo>
                <a:cubicBezTo>
                  <a:pt x="2096032" y="149927"/>
                  <a:pt x="2096032" y="149927"/>
                  <a:pt x="2096032" y="149927"/>
                </a:cubicBezTo>
                <a:cubicBezTo>
                  <a:pt x="2088652" y="127663"/>
                  <a:pt x="2088652" y="127663"/>
                  <a:pt x="2088652" y="127663"/>
                </a:cubicBezTo>
                <a:cubicBezTo>
                  <a:pt x="2051750" y="127663"/>
                  <a:pt x="2029609" y="164770"/>
                  <a:pt x="2007467" y="187035"/>
                </a:cubicBezTo>
                <a:cubicBezTo>
                  <a:pt x="2169836" y="179613"/>
                  <a:pt x="2169836" y="179613"/>
                  <a:pt x="2169836" y="179613"/>
                </a:cubicBezTo>
                <a:cubicBezTo>
                  <a:pt x="2177217" y="179613"/>
                  <a:pt x="2177217" y="194456"/>
                  <a:pt x="2184597" y="187035"/>
                </a:cubicBezTo>
                <a:cubicBezTo>
                  <a:pt x="2191978" y="172191"/>
                  <a:pt x="2191978" y="172191"/>
                  <a:pt x="2191978" y="172191"/>
                </a:cubicBezTo>
                <a:cubicBezTo>
                  <a:pt x="2221499" y="179613"/>
                  <a:pt x="2251020" y="179613"/>
                  <a:pt x="2273162" y="194456"/>
                </a:cubicBezTo>
                <a:cubicBezTo>
                  <a:pt x="2258401" y="209299"/>
                  <a:pt x="2258401" y="209299"/>
                  <a:pt x="2258401" y="209299"/>
                </a:cubicBezTo>
                <a:cubicBezTo>
                  <a:pt x="2302683" y="261249"/>
                  <a:pt x="2302683" y="261249"/>
                  <a:pt x="2302683" y="261249"/>
                </a:cubicBezTo>
                <a:cubicBezTo>
                  <a:pt x="2280542" y="238984"/>
                  <a:pt x="2221499" y="216720"/>
                  <a:pt x="2177217" y="231563"/>
                </a:cubicBezTo>
                <a:cubicBezTo>
                  <a:pt x="2147696" y="253827"/>
                  <a:pt x="2147696" y="253827"/>
                  <a:pt x="2147696" y="253827"/>
                </a:cubicBezTo>
                <a:cubicBezTo>
                  <a:pt x="2155075" y="261249"/>
                  <a:pt x="2177217" y="253827"/>
                  <a:pt x="2191978" y="261249"/>
                </a:cubicBezTo>
                <a:cubicBezTo>
                  <a:pt x="2103413" y="261249"/>
                  <a:pt x="2103413" y="261249"/>
                  <a:pt x="2103413" y="261249"/>
                </a:cubicBezTo>
                <a:cubicBezTo>
                  <a:pt x="2140315" y="209299"/>
                  <a:pt x="2140315" y="209299"/>
                  <a:pt x="2140315" y="209299"/>
                </a:cubicBezTo>
                <a:cubicBezTo>
                  <a:pt x="2088652" y="216720"/>
                  <a:pt x="2044370" y="231563"/>
                  <a:pt x="2007467" y="253827"/>
                </a:cubicBezTo>
                <a:cubicBezTo>
                  <a:pt x="2000087" y="172191"/>
                  <a:pt x="2059131" y="246406"/>
                  <a:pt x="2096032" y="194456"/>
                </a:cubicBezTo>
                <a:cubicBezTo>
                  <a:pt x="2029609" y="187035"/>
                  <a:pt x="1948424" y="209299"/>
                  <a:pt x="1882001" y="246406"/>
                </a:cubicBezTo>
                <a:cubicBezTo>
                  <a:pt x="1837719" y="231563"/>
                  <a:pt x="1837719" y="290935"/>
                  <a:pt x="1786055" y="290935"/>
                </a:cubicBezTo>
                <a:cubicBezTo>
                  <a:pt x="1675350" y="379992"/>
                  <a:pt x="1542503" y="461628"/>
                  <a:pt x="1446558" y="587792"/>
                </a:cubicBezTo>
                <a:cubicBezTo>
                  <a:pt x="1343232" y="654585"/>
                  <a:pt x="1291569" y="765907"/>
                  <a:pt x="1195624" y="840122"/>
                </a:cubicBezTo>
                <a:cubicBezTo>
                  <a:pt x="1180863" y="884651"/>
                  <a:pt x="1107059" y="914336"/>
                  <a:pt x="1114440" y="966286"/>
                </a:cubicBezTo>
                <a:cubicBezTo>
                  <a:pt x="1055397" y="1033079"/>
                  <a:pt x="959452" y="1092451"/>
                  <a:pt x="922550" y="1181508"/>
                </a:cubicBezTo>
                <a:cubicBezTo>
                  <a:pt x="915169" y="1166665"/>
                  <a:pt x="893028" y="1188929"/>
                  <a:pt x="893028" y="1166665"/>
                </a:cubicBezTo>
                <a:cubicBezTo>
                  <a:pt x="944691" y="1188929"/>
                  <a:pt x="915169" y="1114715"/>
                  <a:pt x="944691" y="1092451"/>
                </a:cubicBezTo>
                <a:cubicBezTo>
                  <a:pt x="974212" y="988550"/>
                  <a:pt x="1099680" y="973708"/>
                  <a:pt x="1114440" y="862386"/>
                </a:cubicBezTo>
                <a:cubicBezTo>
                  <a:pt x="1114440" y="847543"/>
                  <a:pt x="1151342" y="847543"/>
                  <a:pt x="1129201" y="832700"/>
                </a:cubicBezTo>
                <a:cubicBezTo>
                  <a:pt x="1114440" y="832700"/>
                  <a:pt x="1114440" y="832700"/>
                  <a:pt x="1114440" y="832700"/>
                </a:cubicBezTo>
                <a:cubicBezTo>
                  <a:pt x="1136581" y="810436"/>
                  <a:pt x="1136581" y="810436"/>
                  <a:pt x="1136581" y="810436"/>
                </a:cubicBezTo>
                <a:cubicBezTo>
                  <a:pt x="1151342" y="825279"/>
                  <a:pt x="1151342" y="825279"/>
                  <a:pt x="1151342" y="825279"/>
                </a:cubicBezTo>
                <a:cubicBezTo>
                  <a:pt x="1232526" y="721378"/>
                  <a:pt x="1343232" y="617478"/>
                  <a:pt x="1439177" y="535843"/>
                </a:cubicBezTo>
                <a:cubicBezTo>
                  <a:pt x="1645828" y="342885"/>
                  <a:pt x="1896762" y="179613"/>
                  <a:pt x="2132934" y="68292"/>
                </a:cubicBezTo>
                <a:cubicBezTo>
                  <a:pt x="2236259" y="46027"/>
                  <a:pt x="2236259" y="46027"/>
                  <a:pt x="2236259" y="46027"/>
                </a:cubicBezTo>
                <a:cubicBezTo>
                  <a:pt x="2243640" y="23763"/>
                  <a:pt x="2214119" y="16341"/>
                  <a:pt x="2191978" y="16341"/>
                </a:cubicBezTo>
                <a:cubicBezTo>
                  <a:pt x="2169836" y="16341"/>
                  <a:pt x="2155075" y="23763"/>
                  <a:pt x="2140315" y="46027"/>
                </a:cubicBezTo>
                <a:cubicBezTo>
                  <a:pt x="2118174" y="16341"/>
                  <a:pt x="2118174" y="16341"/>
                  <a:pt x="2118174" y="16341"/>
                </a:cubicBezTo>
                <a:cubicBezTo>
                  <a:pt x="2147696" y="1499"/>
                  <a:pt x="2176294" y="-2213"/>
                  <a:pt x="2204201" y="11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70605" cy="6858000"/>
          </a:xfrm>
          <a:custGeom>
            <a:avLst/>
            <a:gdLst>
              <a:gd name="connsiteX0" fmla="*/ 0 w 5770605"/>
              <a:gd name="connsiteY0" fmla="*/ 0 h 6858000"/>
              <a:gd name="connsiteX1" fmla="*/ 5770605 w 5770605"/>
              <a:gd name="connsiteY1" fmla="*/ 0 h 6858000"/>
              <a:gd name="connsiteX2" fmla="*/ 5770605 w 5770605"/>
              <a:gd name="connsiteY2" fmla="*/ 6858000 h 6858000"/>
              <a:gd name="connsiteX3" fmla="*/ 0 w 577060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0605" h="6858000">
                <a:moveTo>
                  <a:pt x="0" y="0"/>
                </a:moveTo>
                <a:lnTo>
                  <a:pt x="5770605" y="0"/>
                </a:lnTo>
                <a:lnTo>
                  <a:pt x="57706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21396" y="0"/>
            <a:ext cx="5770605" cy="6858000"/>
          </a:xfrm>
          <a:custGeom>
            <a:avLst/>
            <a:gdLst>
              <a:gd name="connsiteX0" fmla="*/ 0 w 5770605"/>
              <a:gd name="connsiteY0" fmla="*/ 0 h 6858000"/>
              <a:gd name="connsiteX1" fmla="*/ 5770605 w 5770605"/>
              <a:gd name="connsiteY1" fmla="*/ 0 h 6858000"/>
              <a:gd name="connsiteX2" fmla="*/ 5770605 w 5770605"/>
              <a:gd name="connsiteY2" fmla="*/ 6858000 h 6858000"/>
              <a:gd name="connsiteX3" fmla="*/ 0 w 577060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0605" h="6858000">
                <a:moveTo>
                  <a:pt x="0" y="0"/>
                </a:moveTo>
                <a:lnTo>
                  <a:pt x="5770605" y="0"/>
                </a:lnTo>
                <a:lnTo>
                  <a:pt x="57706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241925" y="743727"/>
            <a:ext cx="4450350" cy="5294344"/>
          </a:xfrm>
          <a:custGeom>
            <a:avLst/>
            <a:gdLst>
              <a:gd name="connsiteX0" fmla="*/ 3932225 w 4450350"/>
              <a:gd name="connsiteY0" fmla="*/ 900950 h 5294344"/>
              <a:gd name="connsiteX1" fmla="*/ 3932225 w 4450350"/>
              <a:gd name="connsiteY1" fmla="*/ 900951 h 5294344"/>
              <a:gd name="connsiteX2" fmla="*/ 4450350 w 4450350"/>
              <a:gd name="connsiteY2" fmla="*/ 1419076 h 5294344"/>
              <a:gd name="connsiteX3" fmla="*/ 4450349 w 4450350"/>
              <a:gd name="connsiteY3" fmla="*/ 4776219 h 5294344"/>
              <a:gd name="connsiteX4" fmla="*/ 4036645 w 4450350"/>
              <a:gd name="connsiteY4" fmla="*/ 5283818 h 5294344"/>
              <a:gd name="connsiteX5" fmla="*/ 3932225 w 4450350"/>
              <a:gd name="connsiteY5" fmla="*/ 5294344 h 5294344"/>
              <a:gd name="connsiteX6" fmla="*/ 3827805 w 4450350"/>
              <a:gd name="connsiteY6" fmla="*/ 5283818 h 5294344"/>
              <a:gd name="connsiteX7" fmla="*/ 3414100 w 4450350"/>
              <a:gd name="connsiteY7" fmla="*/ 4776219 h 5294344"/>
              <a:gd name="connsiteX8" fmla="*/ 3414100 w 4450350"/>
              <a:gd name="connsiteY8" fmla="*/ 1419075 h 5294344"/>
              <a:gd name="connsiteX9" fmla="*/ 3932225 w 4450350"/>
              <a:gd name="connsiteY9" fmla="*/ 900950 h 5294344"/>
              <a:gd name="connsiteX10" fmla="*/ 518125 w 4450350"/>
              <a:gd name="connsiteY10" fmla="*/ 723977 h 5294344"/>
              <a:gd name="connsiteX11" fmla="*/ 518125 w 4450350"/>
              <a:gd name="connsiteY11" fmla="*/ 723978 h 5294344"/>
              <a:gd name="connsiteX12" fmla="*/ 1036250 w 4450350"/>
              <a:gd name="connsiteY12" fmla="*/ 1242103 h 5294344"/>
              <a:gd name="connsiteX13" fmla="*/ 1036249 w 4450350"/>
              <a:gd name="connsiteY13" fmla="*/ 4460546 h 5294344"/>
              <a:gd name="connsiteX14" fmla="*/ 622545 w 4450350"/>
              <a:gd name="connsiteY14" fmla="*/ 4968144 h 5294344"/>
              <a:gd name="connsiteX15" fmla="*/ 518125 w 4450350"/>
              <a:gd name="connsiteY15" fmla="*/ 4978671 h 5294344"/>
              <a:gd name="connsiteX16" fmla="*/ 413705 w 4450350"/>
              <a:gd name="connsiteY16" fmla="*/ 4968144 h 5294344"/>
              <a:gd name="connsiteX17" fmla="*/ 0 w 4450350"/>
              <a:gd name="connsiteY17" fmla="*/ 4460546 h 5294344"/>
              <a:gd name="connsiteX18" fmla="*/ 0 w 4450350"/>
              <a:gd name="connsiteY18" fmla="*/ 1242102 h 5294344"/>
              <a:gd name="connsiteX19" fmla="*/ 518125 w 4450350"/>
              <a:gd name="connsiteY19" fmla="*/ 723977 h 5294344"/>
              <a:gd name="connsiteX20" fmla="*/ 1656157 w 4450350"/>
              <a:gd name="connsiteY20" fmla="*/ 273503 h 5294344"/>
              <a:gd name="connsiteX21" fmla="*/ 1656157 w 4450350"/>
              <a:gd name="connsiteY21" fmla="*/ 273504 h 5294344"/>
              <a:gd name="connsiteX22" fmla="*/ 2174282 w 4450350"/>
              <a:gd name="connsiteY22" fmla="*/ 791629 h 5294344"/>
              <a:gd name="connsiteX23" fmla="*/ 2174281 w 4450350"/>
              <a:gd name="connsiteY23" fmla="*/ 4776219 h 5294344"/>
              <a:gd name="connsiteX24" fmla="*/ 1760576 w 4450350"/>
              <a:gd name="connsiteY24" fmla="*/ 5283817 h 5294344"/>
              <a:gd name="connsiteX25" fmla="*/ 1656156 w 4450350"/>
              <a:gd name="connsiteY25" fmla="*/ 5294344 h 5294344"/>
              <a:gd name="connsiteX26" fmla="*/ 1551736 w 4450350"/>
              <a:gd name="connsiteY26" fmla="*/ 5283817 h 5294344"/>
              <a:gd name="connsiteX27" fmla="*/ 1138031 w 4450350"/>
              <a:gd name="connsiteY27" fmla="*/ 4776218 h 5294344"/>
              <a:gd name="connsiteX28" fmla="*/ 1138032 w 4450350"/>
              <a:gd name="connsiteY28" fmla="*/ 791628 h 5294344"/>
              <a:gd name="connsiteX29" fmla="*/ 1656157 w 4450350"/>
              <a:gd name="connsiteY29" fmla="*/ 273503 h 5294344"/>
              <a:gd name="connsiteX30" fmla="*/ 2794190 w 4450350"/>
              <a:gd name="connsiteY30" fmla="*/ 0 h 5294344"/>
              <a:gd name="connsiteX31" fmla="*/ 2794190 w 4450350"/>
              <a:gd name="connsiteY31" fmla="*/ 1 h 5294344"/>
              <a:gd name="connsiteX32" fmla="*/ 3312315 w 4450350"/>
              <a:gd name="connsiteY32" fmla="*/ 518126 h 5294344"/>
              <a:gd name="connsiteX33" fmla="*/ 3312314 w 4450350"/>
              <a:gd name="connsiteY33" fmla="*/ 4179691 h 5294344"/>
              <a:gd name="connsiteX34" fmla="*/ 2898610 w 4450350"/>
              <a:gd name="connsiteY34" fmla="*/ 4687290 h 5294344"/>
              <a:gd name="connsiteX35" fmla="*/ 2794190 w 4450350"/>
              <a:gd name="connsiteY35" fmla="*/ 4697816 h 5294344"/>
              <a:gd name="connsiteX36" fmla="*/ 2689770 w 4450350"/>
              <a:gd name="connsiteY36" fmla="*/ 4687290 h 5294344"/>
              <a:gd name="connsiteX37" fmla="*/ 2276065 w 4450350"/>
              <a:gd name="connsiteY37" fmla="*/ 4179691 h 5294344"/>
              <a:gd name="connsiteX38" fmla="*/ 2276065 w 4450350"/>
              <a:gd name="connsiteY38" fmla="*/ 518125 h 5294344"/>
              <a:gd name="connsiteX39" fmla="*/ 2794190 w 4450350"/>
              <a:gd name="connsiteY39" fmla="*/ 0 h 529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50350" h="5294344">
                <a:moveTo>
                  <a:pt x="3932225" y="900950"/>
                </a:moveTo>
                <a:lnTo>
                  <a:pt x="3932225" y="900951"/>
                </a:lnTo>
                <a:cubicBezTo>
                  <a:pt x="4218378" y="900951"/>
                  <a:pt x="4450350" y="1132923"/>
                  <a:pt x="4450350" y="1419076"/>
                </a:cubicBezTo>
                <a:lnTo>
                  <a:pt x="4450349" y="4776219"/>
                </a:lnTo>
                <a:cubicBezTo>
                  <a:pt x="4450349" y="5026603"/>
                  <a:pt x="4272746" y="5235505"/>
                  <a:pt x="4036645" y="5283818"/>
                </a:cubicBezTo>
                <a:lnTo>
                  <a:pt x="3932225" y="5294344"/>
                </a:lnTo>
                <a:lnTo>
                  <a:pt x="3827805" y="5283818"/>
                </a:lnTo>
                <a:cubicBezTo>
                  <a:pt x="3591704" y="5235505"/>
                  <a:pt x="3414100" y="5026603"/>
                  <a:pt x="3414100" y="4776219"/>
                </a:cubicBezTo>
                <a:lnTo>
                  <a:pt x="3414100" y="1419075"/>
                </a:lnTo>
                <a:cubicBezTo>
                  <a:pt x="3414100" y="1132922"/>
                  <a:pt x="3646072" y="900950"/>
                  <a:pt x="3932225" y="900950"/>
                </a:cubicBezTo>
                <a:close/>
                <a:moveTo>
                  <a:pt x="518125" y="723977"/>
                </a:moveTo>
                <a:lnTo>
                  <a:pt x="518125" y="723978"/>
                </a:lnTo>
                <a:cubicBezTo>
                  <a:pt x="804278" y="723978"/>
                  <a:pt x="1036250" y="955950"/>
                  <a:pt x="1036250" y="1242103"/>
                </a:cubicBezTo>
                <a:lnTo>
                  <a:pt x="1036249" y="4460546"/>
                </a:lnTo>
                <a:cubicBezTo>
                  <a:pt x="1036249" y="4710930"/>
                  <a:pt x="858645" y="4919831"/>
                  <a:pt x="622545" y="4968144"/>
                </a:cubicBezTo>
                <a:lnTo>
                  <a:pt x="518125" y="4978671"/>
                </a:lnTo>
                <a:lnTo>
                  <a:pt x="413705" y="4968144"/>
                </a:lnTo>
                <a:cubicBezTo>
                  <a:pt x="177604" y="4919831"/>
                  <a:pt x="0" y="4710930"/>
                  <a:pt x="0" y="4460546"/>
                </a:cubicBezTo>
                <a:lnTo>
                  <a:pt x="0" y="1242102"/>
                </a:lnTo>
                <a:cubicBezTo>
                  <a:pt x="0" y="955949"/>
                  <a:pt x="231972" y="723977"/>
                  <a:pt x="518125" y="723977"/>
                </a:cubicBezTo>
                <a:close/>
                <a:moveTo>
                  <a:pt x="1656157" y="273503"/>
                </a:moveTo>
                <a:lnTo>
                  <a:pt x="1656157" y="273504"/>
                </a:lnTo>
                <a:cubicBezTo>
                  <a:pt x="1942310" y="273504"/>
                  <a:pt x="2174282" y="505476"/>
                  <a:pt x="2174282" y="791629"/>
                </a:cubicBezTo>
                <a:lnTo>
                  <a:pt x="2174281" y="4776219"/>
                </a:lnTo>
                <a:cubicBezTo>
                  <a:pt x="2174281" y="5026603"/>
                  <a:pt x="1996677" y="5235504"/>
                  <a:pt x="1760576" y="5283817"/>
                </a:cubicBezTo>
                <a:lnTo>
                  <a:pt x="1656156" y="5294344"/>
                </a:lnTo>
                <a:lnTo>
                  <a:pt x="1551736" y="5283817"/>
                </a:lnTo>
                <a:cubicBezTo>
                  <a:pt x="1315635" y="5235504"/>
                  <a:pt x="1138031" y="5026603"/>
                  <a:pt x="1138031" y="4776218"/>
                </a:cubicBezTo>
                <a:lnTo>
                  <a:pt x="1138032" y="791628"/>
                </a:lnTo>
                <a:cubicBezTo>
                  <a:pt x="1138032" y="505475"/>
                  <a:pt x="1370004" y="273503"/>
                  <a:pt x="1656157" y="273503"/>
                </a:cubicBezTo>
                <a:close/>
                <a:moveTo>
                  <a:pt x="2794190" y="0"/>
                </a:moveTo>
                <a:lnTo>
                  <a:pt x="2794190" y="1"/>
                </a:lnTo>
                <a:cubicBezTo>
                  <a:pt x="3080343" y="1"/>
                  <a:pt x="3312315" y="231973"/>
                  <a:pt x="3312315" y="518126"/>
                </a:cubicBezTo>
                <a:lnTo>
                  <a:pt x="3312314" y="4179691"/>
                </a:lnTo>
                <a:cubicBezTo>
                  <a:pt x="3312314" y="4430075"/>
                  <a:pt x="3134711" y="4638977"/>
                  <a:pt x="2898610" y="4687290"/>
                </a:cubicBezTo>
                <a:lnTo>
                  <a:pt x="2794190" y="4697816"/>
                </a:lnTo>
                <a:lnTo>
                  <a:pt x="2689770" y="4687290"/>
                </a:lnTo>
                <a:cubicBezTo>
                  <a:pt x="2453669" y="4638977"/>
                  <a:pt x="2276065" y="4430075"/>
                  <a:pt x="2276065" y="4179691"/>
                </a:cubicBezTo>
                <a:lnTo>
                  <a:pt x="2276065" y="518125"/>
                </a:lnTo>
                <a:cubicBezTo>
                  <a:pt x="2276065" y="231972"/>
                  <a:pt x="2508037" y="0"/>
                  <a:pt x="279419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499725" y="743727"/>
            <a:ext cx="4450349" cy="5294344"/>
          </a:xfrm>
          <a:custGeom>
            <a:avLst/>
            <a:gdLst>
              <a:gd name="connsiteX0" fmla="*/ 518125 w 4450349"/>
              <a:gd name="connsiteY0" fmla="*/ 900950 h 5294344"/>
              <a:gd name="connsiteX1" fmla="*/ 1036250 w 4450349"/>
              <a:gd name="connsiteY1" fmla="*/ 1419075 h 5294344"/>
              <a:gd name="connsiteX2" fmla="*/ 1036250 w 4450349"/>
              <a:gd name="connsiteY2" fmla="*/ 4776219 h 5294344"/>
              <a:gd name="connsiteX3" fmla="*/ 622545 w 4450349"/>
              <a:gd name="connsiteY3" fmla="*/ 5283817 h 5294344"/>
              <a:gd name="connsiteX4" fmla="*/ 518125 w 4450349"/>
              <a:gd name="connsiteY4" fmla="*/ 5294344 h 5294344"/>
              <a:gd name="connsiteX5" fmla="*/ 413705 w 4450349"/>
              <a:gd name="connsiteY5" fmla="*/ 5283817 h 5294344"/>
              <a:gd name="connsiteX6" fmla="*/ 1 w 4450349"/>
              <a:gd name="connsiteY6" fmla="*/ 4776219 h 5294344"/>
              <a:gd name="connsiteX7" fmla="*/ 0 w 4450349"/>
              <a:gd name="connsiteY7" fmla="*/ 1419076 h 5294344"/>
              <a:gd name="connsiteX8" fmla="*/ 518125 w 4450349"/>
              <a:gd name="connsiteY8" fmla="*/ 900951 h 5294344"/>
              <a:gd name="connsiteX9" fmla="*/ 3932223 w 4450349"/>
              <a:gd name="connsiteY9" fmla="*/ 723977 h 5294344"/>
              <a:gd name="connsiteX10" fmla="*/ 4450349 w 4450349"/>
              <a:gd name="connsiteY10" fmla="*/ 1242102 h 5294344"/>
              <a:gd name="connsiteX11" fmla="*/ 4450349 w 4450349"/>
              <a:gd name="connsiteY11" fmla="*/ 4460546 h 5294344"/>
              <a:gd name="connsiteX12" fmla="*/ 4036643 w 4450349"/>
              <a:gd name="connsiteY12" fmla="*/ 4968144 h 5294344"/>
              <a:gd name="connsiteX13" fmla="*/ 3932225 w 4450349"/>
              <a:gd name="connsiteY13" fmla="*/ 4978671 h 5294344"/>
              <a:gd name="connsiteX14" fmla="*/ 3827805 w 4450349"/>
              <a:gd name="connsiteY14" fmla="*/ 4968144 h 5294344"/>
              <a:gd name="connsiteX15" fmla="*/ 3414099 w 4450349"/>
              <a:gd name="connsiteY15" fmla="*/ 4460546 h 5294344"/>
              <a:gd name="connsiteX16" fmla="*/ 3414099 w 4450349"/>
              <a:gd name="connsiteY16" fmla="*/ 1242103 h 5294344"/>
              <a:gd name="connsiteX17" fmla="*/ 3932223 w 4450349"/>
              <a:gd name="connsiteY17" fmla="*/ 723978 h 5294344"/>
              <a:gd name="connsiteX18" fmla="*/ 2794193 w 4450349"/>
              <a:gd name="connsiteY18" fmla="*/ 273503 h 5294344"/>
              <a:gd name="connsiteX19" fmla="*/ 3312317 w 4450349"/>
              <a:gd name="connsiteY19" fmla="*/ 791628 h 5294344"/>
              <a:gd name="connsiteX20" fmla="*/ 3312317 w 4450349"/>
              <a:gd name="connsiteY20" fmla="*/ 4776218 h 5294344"/>
              <a:gd name="connsiteX21" fmla="*/ 2794193 w 4450349"/>
              <a:gd name="connsiteY21" fmla="*/ 5294344 h 5294344"/>
              <a:gd name="connsiteX22" fmla="*/ 2276069 w 4450349"/>
              <a:gd name="connsiteY22" fmla="*/ 4776218 h 5294344"/>
              <a:gd name="connsiteX23" fmla="*/ 2276067 w 4450349"/>
              <a:gd name="connsiteY23" fmla="*/ 791629 h 5294344"/>
              <a:gd name="connsiteX24" fmla="*/ 2794193 w 4450349"/>
              <a:gd name="connsiteY24" fmla="*/ 273504 h 5294344"/>
              <a:gd name="connsiteX25" fmla="*/ 1656159 w 4450349"/>
              <a:gd name="connsiteY25" fmla="*/ 0 h 5294344"/>
              <a:gd name="connsiteX26" fmla="*/ 2174283 w 4450349"/>
              <a:gd name="connsiteY26" fmla="*/ 518125 h 5294344"/>
              <a:gd name="connsiteX27" fmla="*/ 2174283 w 4450349"/>
              <a:gd name="connsiteY27" fmla="*/ 4179691 h 5294344"/>
              <a:gd name="connsiteX28" fmla="*/ 1760579 w 4450349"/>
              <a:gd name="connsiteY28" fmla="*/ 4687289 h 5294344"/>
              <a:gd name="connsiteX29" fmla="*/ 1656159 w 4450349"/>
              <a:gd name="connsiteY29" fmla="*/ 4697816 h 5294344"/>
              <a:gd name="connsiteX30" fmla="*/ 1551739 w 4450349"/>
              <a:gd name="connsiteY30" fmla="*/ 4687289 h 5294344"/>
              <a:gd name="connsiteX31" fmla="*/ 1138035 w 4450349"/>
              <a:gd name="connsiteY31" fmla="*/ 4179691 h 5294344"/>
              <a:gd name="connsiteX32" fmla="*/ 1138034 w 4450349"/>
              <a:gd name="connsiteY32" fmla="*/ 518126 h 5294344"/>
              <a:gd name="connsiteX33" fmla="*/ 1656159 w 4450349"/>
              <a:gd name="connsiteY33" fmla="*/ 1 h 529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450349" h="5294344">
                <a:moveTo>
                  <a:pt x="518125" y="900950"/>
                </a:moveTo>
                <a:cubicBezTo>
                  <a:pt x="804278" y="900950"/>
                  <a:pt x="1036250" y="1132922"/>
                  <a:pt x="1036250" y="1419075"/>
                </a:cubicBezTo>
                <a:lnTo>
                  <a:pt x="1036250" y="4776219"/>
                </a:lnTo>
                <a:cubicBezTo>
                  <a:pt x="1036250" y="5026603"/>
                  <a:pt x="858646" y="5235504"/>
                  <a:pt x="622545" y="5283817"/>
                </a:cubicBezTo>
                <a:lnTo>
                  <a:pt x="518125" y="5294344"/>
                </a:lnTo>
                <a:lnTo>
                  <a:pt x="413705" y="5283817"/>
                </a:lnTo>
                <a:cubicBezTo>
                  <a:pt x="177604" y="5235504"/>
                  <a:pt x="1" y="5026603"/>
                  <a:pt x="1" y="4776219"/>
                </a:cubicBezTo>
                <a:lnTo>
                  <a:pt x="0" y="1419076"/>
                </a:lnTo>
                <a:cubicBezTo>
                  <a:pt x="0" y="1132923"/>
                  <a:pt x="231972" y="900951"/>
                  <a:pt x="518125" y="900951"/>
                </a:cubicBezTo>
                <a:close/>
                <a:moveTo>
                  <a:pt x="3932223" y="723977"/>
                </a:moveTo>
                <a:cubicBezTo>
                  <a:pt x="4218377" y="723977"/>
                  <a:pt x="4450349" y="955949"/>
                  <a:pt x="4450349" y="1242102"/>
                </a:cubicBezTo>
                <a:lnTo>
                  <a:pt x="4450349" y="4460546"/>
                </a:lnTo>
                <a:cubicBezTo>
                  <a:pt x="4450349" y="4710930"/>
                  <a:pt x="4272745" y="4919831"/>
                  <a:pt x="4036643" y="4968144"/>
                </a:cubicBezTo>
                <a:lnTo>
                  <a:pt x="3932225" y="4978671"/>
                </a:lnTo>
                <a:lnTo>
                  <a:pt x="3827805" y="4968144"/>
                </a:lnTo>
                <a:cubicBezTo>
                  <a:pt x="3591703" y="4919831"/>
                  <a:pt x="3414099" y="4710930"/>
                  <a:pt x="3414099" y="4460546"/>
                </a:cubicBezTo>
                <a:lnTo>
                  <a:pt x="3414099" y="1242103"/>
                </a:lnTo>
                <a:cubicBezTo>
                  <a:pt x="3414099" y="955950"/>
                  <a:pt x="3646071" y="723978"/>
                  <a:pt x="3932223" y="723978"/>
                </a:cubicBezTo>
                <a:close/>
                <a:moveTo>
                  <a:pt x="2794193" y="273503"/>
                </a:moveTo>
                <a:cubicBezTo>
                  <a:pt x="3080345" y="273503"/>
                  <a:pt x="3312317" y="505475"/>
                  <a:pt x="3312317" y="791628"/>
                </a:cubicBezTo>
                <a:lnTo>
                  <a:pt x="3312317" y="4776218"/>
                </a:lnTo>
                <a:cubicBezTo>
                  <a:pt x="3312317" y="5062372"/>
                  <a:pt x="3080345" y="5294344"/>
                  <a:pt x="2794193" y="5294344"/>
                </a:cubicBezTo>
                <a:cubicBezTo>
                  <a:pt x="2508041" y="5294344"/>
                  <a:pt x="2276069" y="5062372"/>
                  <a:pt x="2276069" y="4776218"/>
                </a:cubicBezTo>
                <a:lnTo>
                  <a:pt x="2276067" y="791629"/>
                </a:lnTo>
                <a:cubicBezTo>
                  <a:pt x="2276067" y="505476"/>
                  <a:pt x="2508039" y="273504"/>
                  <a:pt x="2794193" y="273504"/>
                </a:cubicBezTo>
                <a:close/>
                <a:moveTo>
                  <a:pt x="1656159" y="0"/>
                </a:moveTo>
                <a:cubicBezTo>
                  <a:pt x="1942311" y="0"/>
                  <a:pt x="2174283" y="231972"/>
                  <a:pt x="2174283" y="518125"/>
                </a:cubicBezTo>
                <a:lnTo>
                  <a:pt x="2174283" y="4179691"/>
                </a:lnTo>
                <a:cubicBezTo>
                  <a:pt x="2174283" y="4430075"/>
                  <a:pt x="1996679" y="4638976"/>
                  <a:pt x="1760579" y="4687289"/>
                </a:cubicBezTo>
                <a:lnTo>
                  <a:pt x="1656159" y="4697816"/>
                </a:lnTo>
                <a:lnTo>
                  <a:pt x="1551739" y="4687289"/>
                </a:lnTo>
                <a:cubicBezTo>
                  <a:pt x="1315638" y="4638976"/>
                  <a:pt x="1138035" y="4430075"/>
                  <a:pt x="1138035" y="4179691"/>
                </a:cubicBezTo>
                <a:lnTo>
                  <a:pt x="1138034" y="518126"/>
                </a:lnTo>
                <a:cubicBezTo>
                  <a:pt x="1138034" y="231973"/>
                  <a:pt x="1370006" y="1"/>
                  <a:pt x="165615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2" y="2"/>
            <a:ext cx="5899681" cy="6300961"/>
          </a:xfrm>
          <a:custGeom>
            <a:avLst/>
            <a:gdLst>
              <a:gd name="connsiteX0" fmla="*/ 1 w 5899681"/>
              <a:gd name="connsiteY0" fmla="*/ 2528118 h 6300961"/>
              <a:gd name="connsiteX1" fmla="*/ 2806093 w 5899681"/>
              <a:gd name="connsiteY1" fmla="*/ 5334211 h 6300961"/>
              <a:gd name="connsiteX2" fmla="*/ 2878660 w 5899681"/>
              <a:gd name="connsiteY2" fmla="*/ 6046256 h 6300961"/>
              <a:gd name="connsiteX3" fmla="*/ 2806093 w 5899681"/>
              <a:gd name="connsiteY3" fmla="*/ 6135094 h 6300961"/>
              <a:gd name="connsiteX4" fmla="*/ 2717255 w 5899681"/>
              <a:gd name="connsiteY4" fmla="*/ 6207661 h 6300961"/>
              <a:gd name="connsiteX5" fmla="*/ 2005210 w 5899681"/>
              <a:gd name="connsiteY5" fmla="*/ 6135094 h 6300961"/>
              <a:gd name="connsiteX6" fmla="*/ 0 w 5899681"/>
              <a:gd name="connsiteY6" fmla="*/ 4129884 h 6300961"/>
              <a:gd name="connsiteX7" fmla="*/ 1 w 5899681"/>
              <a:gd name="connsiteY7" fmla="*/ 769021 h 6300961"/>
              <a:gd name="connsiteX8" fmla="*/ 4311785 w 5899681"/>
              <a:gd name="connsiteY8" fmla="*/ 5080807 h 6300961"/>
              <a:gd name="connsiteX9" fmla="*/ 4384352 w 5899681"/>
              <a:gd name="connsiteY9" fmla="*/ 5792851 h 6300961"/>
              <a:gd name="connsiteX10" fmla="*/ 4311785 w 5899681"/>
              <a:gd name="connsiteY10" fmla="*/ 5881689 h 6300961"/>
              <a:gd name="connsiteX11" fmla="*/ 4222947 w 5899681"/>
              <a:gd name="connsiteY11" fmla="*/ 5954256 h 6300961"/>
              <a:gd name="connsiteX12" fmla="*/ 3510902 w 5899681"/>
              <a:gd name="connsiteY12" fmla="*/ 5881689 h 6300961"/>
              <a:gd name="connsiteX13" fmla="*/ 1 w 5899681"/>
              <a:gd name="connsiteY13" fmla="*/ 2370787 h 6300961"/>
              <a:gd name="connsiteX14" fmla="*/ 1147406 w 5899681"/>
              <a:gd name="connsiteY14" fmla="*/ 1 h 6300961"/>
              <a:gd name="connsiteX15" fmla="*/ 2749171 w 5899681"/>
              <a:gd name="connsiteY15" fmla="*/ 1 h 6300961"/>
              <a:gd name="connsiteX16" fmla="*/ 5669301 w 5899681"/>
              <a:gd name="connsiteY16" fmla="*/ 2920131 h 6300961"/>
              <a:gd name="connsiteX17" fmla="*/ 5741868 w 5899681"/>
              <a:gd name="connsiteY17" fmla="*/ 3632176 h 6300961"/>
              <a:gd name="connsiteX18" fmla="*/ 5669301 w 5899681"/>
              <a:gd name="connsiteY18" fmla="*/ 3721014 h 6300961"/>
              <a:gd name="connsiteX19" fmla="*/ 5580464 w 5899681"/>
              <a:gd name="connsiteY19" fmla="*/ 3793581 h 6300961"/>
              <a:gd name="connsiteX20" fmla="*/ 4868418 w 5899681"/>
              <a:gd name="connsiteY20" fmla="*/ 3721013 h 6300961"/>
              <a:gd name="connsiteX21" fmla="*/ 2906499 w 5899681"/>
              <a:gd name="connsiteY21" fmla="*/ 0 h 6300961"/>
              <a:gd name="connsiteX22" fmla="*/ 4508265 w 5899681"/>
              <a:gd name="connsiteY22" fmla="*/ 0 h 6300961"/>
              <a:gd name="connsiteX23" fmla="*/ 5458075 w 5899681"/>
              <a:gd name="connsiteY23" fmla="*/ 949810 h 6300961"/>
              <a:gd name="connsiteX24" fmla="*/ 5530642 w 5899681"/>
              <a:gd name="connsiteY24" fmla="*/ 1661855 h 6300961"/>
              <a:gd name="connsiteX25" fmla="*/ 5458076 w 5899681"/>
              <a:gd name="connsiteY25" fmla="*/ 1750693 h 6300961"/>
              <a:gd name="connsiteX26" fmla="*/ 5458075 w 5899681"/>
              <a:gd name="connsiteY26" fmla="*/ 1750694 h 6300961"/>
              <a:gd name="connsiteX27" fmla="*/ 5369237 w 5899681"/>
              <a:gd name="connsiteY27" fmla="*/ 1823260 h 6300961"/>
              <a:gd name="connsiteX28" fmla="*/ 4657193 w 5899681"/>
              <a:gd name="connsiteY28" fmla="*/ 1750693 h 6300961"/>
              <a:gd name="connsiteX29" fmla="*/ 1 w 5899681"/>
              <a:gd name="connsiteY29" fmla="*/ 0 h 6300961"/>
              <a:gd name="connsiteX30" fmla="*/ 990073 w 5899681"/>
              <a:gd name="connsiteY30" fmla="*/ 0 h 6300961"/>
              <a:gd name="connsiteX31" fmla="*/ 5733813 w 5899681"/>
              <a:gd name="connsiteY31" fmla="*/ 4743740 h 6300961"/>
              <a:gd name="connsiteX32" fmla="*/ 5806381 w 5899681"/>
              <a:gd name="connsiteY32" fmla="*/ 5455785 h 6300961"/>
              <a:gd name="connsiteX33" fmla="*/ 5733813 w 5899681"/>
              <a:gd name="connsiteY33" fmla="*/ 5544623 h 6300961"/>
              <a:gd name="connsiteX34" fmla="*/ 5644976 w 5899681"/>
              <a:gd name="connsiteY34" fmla="*/ 5617190 h 6300961"/>
              <a:gd name="connsiteX35" fmla="*/ 4932930 w 5899681"/>
              <a:gd name="connsiteY35" fmla="*/ 5544622 h 6300961"/>
              <a:gd name="connsiteX36" fmla="*/ 1 w 5899681"/>
              <a:gd name="connsiteY36" fmla="*/ 611693 h 630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99681" h="6300961">
                <a:moveTo>
                  <a:pt x="1" y="2528118"/>
                </a:moveTo>
                <a:lnTo>
                  <a:pt x="2806093" y="5334211"/>
                </a:lnTo>
                <a:cubicBezTo>
                  <a:pt x="2999606" y="5527724"/>
                  <a:pt x="3023795" y="5826442"/>
                  <a:pt x="2878660" y="6046256"/>
                </a:cubicBezTo>
                <a:lnTo>
                  <a:pt x="2806093" y="6135094"/>
                </a:lnTo>
                <a:lnTo>
                  <a:pt x="2717255" y="6207661"/>
                </a:lnTo>
                <a:cubicBezTo>
                  <a:pt x="2497440" y="6352795"/>
                  <a:pt x="2198723" y="6328606"/>
                  <a:pt x="2005210" y="6135094"/>
                </a:cubicBezTo>
                <a:lnTo>
                  <a:pt x="0" y="4129884"/>
                </a:lnTo>
                <a:close/>
                <a:moveTo>
                  <a:pt x="1" y="769021"/>
                </a:moveTo>
                <a:lnTo>
                  <a:pt x="4311785" y="5080807"/>
                </a:lnTo>
                <a:cubicBezTo>
                  <a:pt x="4505298" y="5274319"/>
                  <a:pt x="4529487" y="5573037"/>
                  <a:pt x="4384352" y="5792851"/>
                </a:cubicBezTo>
                <a:lnTo>
                  <a:pt x="4311785" y="5881689"/>
                </a:lnTo>
                <a:lnTo>
                  <a:pt x="4222947" y="5954256"/>
                </a:lnTo>
                <a:cubicBezTo>
                  <a:pt x="4003133" y="6099391"/>
                  <a:pt x="3704415" y="6075202"/>
                  <a:pt x="3510902" y="5881689"/>
                </a:cubicBezTo>
                <a:lnTo>
                  <a:pt x="1" y="2370787"/>
                </a:lnTo>
                <a:close/>
                <a:moveTo>
                  <a:pt x="1147406" y="1"/>
                </a:moveTo>
                <a:lnTo>
                  <a:pt x="2749171" y="1"/>
                </a:lnTo>
                <a:lnTo>
                  <a:pt x="5669301" y="2920131"/>
                </a:lnTo>
                <a:cubicBezTo>
                  <a:pt x="5862814" y="3113644"/>
                  <a:pt x="5887003" y="3412361"/>
                  <a:pt x="5741868" y="3632176"/>
                </a:cubicBezTo>
                <a:lnTo>
                  <a:pt x="5669301" y="3721014"/>
                </a:lnTo>
                <a:lnTo>
                  <a:pt x="5580464" y="3793581"/>
                </a:lnTo>
                <a:cubicBezTo>
                  <a:pt x="5360649" y="3938716"/>
                  <a:pt x="5061932" y="3914526"/>
                  <a:pt x="4868418" y="3721013"/>
                </a:cubicBezTo>
                <a:close/>
                <a:moveTo>
                  <a:pt x="2906499" y="0"/>
                </a:moveTo>
                <a:lnTo>
                  <a:pt x="4508265" y="0"/>
                </a:lnTo>
                <a:lnTo>
                  <a:pt x="5458075" y="949810"/>
                </a:lnTo>
                <a:cubicBezTo>
                  <a:pt x="5651589" y="1143324"/>
                  <a:pt x="5675777" y="1442041"/>
                  <a:pt x="5530642" y="1661855"/>
                </a:cubicBezTo>
                <a:lnTo>
                  <a:pt x="5458076" y="1750693"/>
                </a:lnTo>
                <a:lnTo>
                  <a:pt x="5458075" y="1750694"/>
                </a:lnTo>
                <a:lnTo>
                  <a:pt x="5369237" y="1823260"/>
                </a:lnTo>
                <a:cubicBezTo>
                  <a:pt x="5149423" y="1968395"/>
                  <a:pt x="4850706" y="1944206"/>
                  <a:pt x="4657193" y="1750693"/>
                </a:cubicBezTo>
                <a:close/>
                <a:moveTo>
                  <a:pt x="1" y="0"/>
                </a:moveTo>
                <a:lnTo>
                  <a:pt x="990073" y="0"/>
                </a:lnTo>
                <a:lnTo>
                  <a:pt x="5733813" y="4743740"/>
                </a:lnTo>
                <a:cubicBezTo>
                  <a:pt x="5927326" y="4937253"/>
                  <a:pt x="5951516" y="5235971"/>
                  <a:pt x="5806381" y="5455785"/>
                </a:cubicBezTo>
                <a:lnTo>
                  <a:pt x="5733813" y="5544623"/>
                </a:lnTo>
                <a:lnTo>
                  <a:pt x="5644976" y="5617190"/>
                </a:lnTo>
                <a:cubicBezTo>
                  <a:pt x="5425162" y="5762325"/>
                  <a:pt x="5126444" y="5738135"/>
                  <a:pt x="4932930" y="5544622"/>
                </a:cubicBezTo>
                <a:lnTo>
                  <a:pt x="1" y="6116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47805" y="-1"/>
            <a:ext cx="5944195" cy="5710490"/>
          </a:xfrm>
          <a:custGeom>
            <a:avLst/>
            <a:gdLst>
              <a:gd name="connsiteX0" fmla="*/ 5944195 w 5944195"/>
              <a:gd name="connsiteY0" fmla="*/ 3074075 h 5710490"/>
              <a:gd name="connsiteX1" fmla="*/ 5944195 w 5944195"/>
              <a:gd name="connsiteY1" fmla="*/ 4675841 h 5710490"/>
              <a:gd name="connsiteX2" fmla="*/ 5351151 w 5944195"/>
              <a:gd name="connsiteY2" fmla="*/ 5268885 h 5710490"/>
              <a:gd name="connsiteX3" fmla="*/ 4550267 w 5944195"/>
              <a:gd name="connsiteY3" fmla="*/ 5268885 h 5710490"/>
              <a:gd name="connsiteX4" fmla="*/ 4550269 w 5944195"/>
              <a:gd name="connsiteY4" fmla="*/ 5268885 h 5710490"/>
              <a:gd name="connsiteX5" fmla="*/ 4550269 w 5944195"/>
              <a:gd name="connsiteY5" fmla="*/ 4468002 h 5710490"/>
              <a:gd name="connsiteX6" fmla="*/ 5944195 w 5944195"/>
              <a:gd name="connsiteY6" fmla="*/ 1314982 h 5710490"/>
              <a:gd name="connsiteX7" fmla="*/ 5944195 w 5944195"/>
              <a:gd name="connsiteY7" fmla="*/ 2916748 h 5710490"/>
              <a:gd name="connsiteX8" fmla="*/ 3380830 w 5944195"/>
              <a:gd name="connsiteY8" fmla="*/ 5480110 h 5710490"/>
              <a:gd name="connsiteX9" fmla="*/ 2579948 w 5944195"/>
              <a:gd name="connsiteY9" fmla="*/ 5480110 h 5710490"/>
              <a:gd name="connsiteX10" fmla="*/ 2579948 w 5944195"/>
              <a:gd name="connsiteY10" fmla="*/ 5480111 h 5710490"/>
              <a:gd name="connsiteX11" fmla="*/ 2579949 w 5944195"/>
              <a:gd name="connsiteY11" fmla="*/ 4679227 h 5710490"/>
              <a:gd name="connsiteX12" fmla="*/ 5500079 w 5944195"/>
              <a:gd name="connsiteY12" fmla="*/ 1 h 5710490"/>
              <a:gd name="connsiteX13" fmla="*/ 5944195 w 5944195"/>
              <a:gd name="connsiteY13" fmla="*/ 1 h 5710490"/>
              <a:gd name="connsiteX14" fmla="*/ 5944195 w 5944195"/>
              <a:gd name="connsiteY14" fmla="*/ 1157650 h 5710490"/>
              <a:gd name="connsiteX15" fmla="*/ 1557222 w 5944195"/>
              <a:gd name="connsiteY15" fmla="*/ 5544623 h 5710490"/>
              <a:gd name="connsiteX16" fmla="*/ 845177 w 5944195"/>
              <a:gd name="connsiteY16" fmla="*/ 5617189 h 5710490"/>
              <a:gd name="connsiteX17" fmla="*/ 756340 w 5944195"/>
              <a:gd name="connsiteY17" fmla="*/ 5544622 h 5710490"/>
              <a:gd name="connsiteX18" fmla="*/ 683773 w 5944195"/>
              <a:gd name="connsiteY18" fmla="*/ 5455784 h 5710490"/>
              <a:gd name="connsiteX19" fmla="*/ 756340 w 5944195"/>
              <a:gd name="connsiteY19" fmla="*/ 4743739 h 5710490"/>
              <a:gd name="connsiteX20" fmla="*/ 1981887 w 5944195"/>
              <a:gd name="connsiteY20" fmla="*/ 1 h 5710490"/>
              <a:gd name="connsiteX21" fmla="*/ 3583654 w 5944195"/>
              <a:gd name="connsiteY21" fmla="*/ 1 h 5710490"/>
              <a:gd name="connsiteX22" fmla="*/ 966751 w 5944195"/>
              <a:gd name="connsiteY22" fmla="*/ 2616902 h 5710490"/>
              <a:gd name="connsiteX23" fmla="*/ 165868 w 5944195"/>
              <a:gd name="connsiteY23" fmla="*/ 2616902 h 5710490"/>
              <a:gd name="connsiteX24" fmla="*/ 165868 w 5944195"/>
              <a:gd name="connsiteY24" fmla="*/ 2616903 h 5710490"/>
              <a:gd name="connsiteX25" fmla="*/ 165868 w 5944195"/>
              <a:gd name="connsiteY25" fmla="*/ 1816020 h 5710490"/>
              <a:gd name="connsiteX26" fmla="*/ 3740981 w 5944195"/>
              <a:gd name="connsiteY26" fmla="*/ 0 h 5710490"/>
              <a:gd name="connsiteX27" fmla="*/ 5342749 w 5944195"/>
              <a:gd name="connsiteY27" fmla="*/ 0 h 5710490"/>
              <a:gd name="connsiteX28" fmla="*/ 1220154 w 5944195"/>
              <a:gd name="connsiteY28" fmla="*/ 4122592 h 5710490"/>
              <a:gd name="connsiteX29" fmla="*/ 508110 w 5944195"/>
              <a:gd name="connsiteY29" fmla="*/ 4195159 h 5710490"/>
              <a:gd name="connsiteX30" fmla="*/ 419272 w 5944195"/>
              <a:gd name="connsiteY30" fmla="*/ 4122592 h 5710490"/>
              <a:gd name="connsiteX31" fmla="*/ 346705 w 5944195"/>
              <a:gd name="connsiteY31" fmla="*/ 4033755 h 5710490"/>
              <a:gd name="connsiteX32" fmla="*/ 419272 w 5944195"/>
              <a:gd name="connsiteY32" fmla="*/ 3321710 h 57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44195" h="5710490">
                <a:moveTo>
                  <a:pt x="5944195" y="3074075"/>
                </a:moveTo>
                <a:lnTo>
                  <a:pt x="5944195" y="4675841"/>
                </a:lnTo>
                <a:lnTo>
                  <a:pt x="5351151" y="5268885"/>
                </a:lnTo>
                <a:cubicBezTo>
                  <a:pt x="5129993" y="5490042"/>
                  <a:pt x="4771425" y="5490042"/>
                  <a:pt x="4550267" y="5268885"/>
                </a:cubicBezTo>
                <a:lnTo>
                  <a:pt x="4550269" y="5268885"/>
                </a:lnTo>
                <a:cubicBezTo>
                  <a:pt x="4329111" y="5047728"/>
                  <a:pt x="4329111" y="4689160"/>
                  <a:pt x="4550269" y="4468002"/>
                </a:cubicBezTo>
                <a:close/>
                <a:moveTo>
                  <a:pt x="5944195" y="1314982"/>
                </a:moveTo>
                <a:lnTo>
                  <a:pt x="5944195" y="2916748"/>
                </a:lnTo>
                <a:lnTo>
                  <a:pt x="3380830" y="5480110"/>
                </a:lnTo>
                <a:cubicBezTo>
                  <a:pt x="3159672" y="5701267"/>
                  <a:pt x="2801104" y="5701267"/>
                  <a:pt x="2579948" y="5480110"/>
                </a:cubicBezTo>
                <a:lnTo>
                  <a:pt x="2579948" y="5480111"/>
                </a:lnTo>
                <a:cubicBezTo>
                  <a:pt x="2358790" y="5258953"/>
                  <a:pt x="2358791" y="4900385"/>
                  <a:pt x="2579949" y="4679227"/>
                </a:cubicBezTo>
                <a:close/>
                <a:moveTo>
                  <a:pt x="5500079" y="1"/>
                </a:moveTo>
                <a:lnTo>
                  <a:pt x="5944195" y="1"/>
                </a:lnTo>
                <a:lnTo>
                  <a:pt x="5944195" y="1157650"/>
                </a:lnTo>
                <a:lnTo>
                  <a:pt x="1557222" y="5544623"/>
                </a:lnTo>
                <a:cubicBezTo>
                  <a:pt x="1363710" y="5738136"/>
                  <a:pt x="1064991" y="5762324"/>
                  <a:pt x="845177" y="5617189"/>
                </a:cubicBezTo>
                <a:lnTo>
                  <a:pt x="756340" y="5544622"/>
                </a:lnTo>
                <a:lnTo>
                  <a:pt x="683773" y="5455784"/>
                </a:lnTo>
                <a:cubicBezTo>
                  <a:pt x="538638" y="5235970"/>
                  <a:pt x="562827" y="4937252"/>
                  <a:pt x="756340" y="4743739"/>
                </a:cubicBezTo>
                <a:close/>
                <a:moveTo>
                  <a:pt x="1981887" y="1"/>
                </a:moveTo>
                <a:lnTo>
                  <a:pt x="3583654" y="1"/>
                </a:lnTo>
                <a:lnTo>
                  <a:pt x="966751" y="2616902"/>
                </a:lnTo>
                <a:cubicBezTo>
                  <a:pt x="745593" y="2838060"/>
                  <a:pt x="387025" y="2838060"/>
                  <a:pt x="165868" y="2616902"/>
                </a:cubicBezTo>
                <a:lnTo>
                  <a:pt x="165868" y="2616903"/>
                </a:lnTo>
                <a:cubicBezTo>
                  <a:pt x="-55289" y="2395745"/>
                  <a:pt x="-55289" y="2037178"/>
                  <a:pt x="165868" y="1816020"/>
                </a:cubicBezTo>
                <a:close/>
                <a:moveTo>
                  <a:pt x="3740981" y="0"/>
                </a:moveTo>
                <a:lnTo>
                  <a:pt x="5342749" y="0"/>
                </a:lnTo>
                <a:lnTo>
                  <a:pt x="1220154" y="4122592"/>
                </a:lnTo>
                <a:cubicBezTo>
                  <a:pt x="1026642" y="4316105"/>
                  <a:pt x="727924" y="4340294"/>
                  <a:pt x="508110" y="4195159"/>
                </a:cubicBezTo>
                <a:lnTo>
                  <a:pt x="419272" y="4122592"/>
                </a:lnTo>
                <a:lnTo>
                  <a:pt x="346705" y="4033755"/>
                </a:lnTo>
                <a:cubicBezTo>
                  <a:pt x="201570" y="3813941"/>
                  <a:pt x="225759" y="3515222"/>
                  <a:pt x="419272" y="33217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84051" y="2"/>
            <a:ext cx="6096459" cy="6857999"/>
          </a:xfrm>
          <a:custGeom>
            <a:avLst/>
            <a:gdLst>
              <a:gd name="connsiteX0" fmla="*/ 2163329 w 6096459"/>
              <a:gd name="connsiteY0" fmla="*/ 0 h 6857999"/>
              <a:gd name="connsiteX1" fmla="*/ 6096459 w 6096459"/>
              <a:gd name="connsiteY1" fmla="*/ 0 h 6857999"/>
              <a:gd name="connsiteX2" fmla="*/ 3933130 w 6096459"/>
              <a:gd name="connsiteY2" fmla="*/ 6857999 h 6857999"/>
              <a:gd name="connsiteX3" fmla="*/ 0 w 609645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459" h="6857999">
                <a:moveTo>
                  <a:pt x="2163329" y="0"/>
                </a:moveTo>
                <a:lnTo>
                  <a:pt x="6096459" y="0"/>
                </a:lnTo>
                <a:lnTo>
                  <a:pt x="393313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554514" y="0"/>
            <a:ext cx="6065987" cy="6858000"/>
          </a:xfrm>
          <a:custGeom>
            <a:avLst/>
            <a:gdLst>
              <a:gd name="connsiteX0" fmla="*/ 2126917 w 6065987"/>
              <a:gd name="connsiteY0" fmla="*/ 0 h 6858000"/>
              <a:gd name="connsiteX1" fmla="*/ 6065987 w 6065987"/>
              <a:gd name="connsiteY1" fmla="*/ 0 h 6858000"/>
              <a:gd name="connsiteX2" fmla="*/ 3939070 w 6065987"/>
              <a:gd name="connsiteY2" fmla="*/ 6858000 h 6858000"/>
              <a:gd name="connsiteX3" fmla="*/ 0 w 60659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5987" h="6858000">
                <a:moveTo>
                  <a:pt x="2126917" y="0"/>
                </a:moveTo>
                <a:lnTo>
                  <a:pt x="6065987" y="0"/>
                </a:lnTo>
                <a:lnTo>
                  <a:pt x="39390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415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84900" y="0"/>
            <a:ext cx="2527300" cy="4254500"/>
          </a:xfrm>
          <a:custGeom>
            <a:avLst/>
            <a:gdLst>
              <a:gd name="connsiteX0" fmla="*/ 0 w 2527300"/>
              <a:gd name="connsiteY0" fmla="*/ 0 h 4254500"/>
              <a:gd name="connsiteX1" fmla="*/ 2527300 w 2527300"/>
              <a:gd name="connsiteY1" fmla="*/ 0 h 4254500"/>
              <a:gd name="connsiteX2" fmla="*/ 2527300 w 2527300"/>
              <a:gd name="connsiteY2" fmla="*/ 4254500 h 4254500"/>
              <a:gd name="connsiteX3" fmla="*/ 0 w 2527300"/>
              <a:gd name="connsiteY3" fmla="*/ 42545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300" h="4254500">
                <a:moveTo>
                  <a:pt x="0" y="0"/>
                </a:moveTo>
                <a:lnTo>
                  <a:pt x="2527300" y="0"/>
                </a:lnTo>
                <a:lnTo>
                  <a:pt x="2527300" y="4254500"/>
                </a:lnTo>
                <a:lnTo>
                  <a:pt x="0" y="4254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826500" y="0"/>
            <a:ext cx="2527300" cy="2476500"/>
          </a:xfrm>
          <a:custGeom>
            <a:avLst/>
            <a:gdLst>
              <a:gd name="connsiteX0" fmla="*/ 0 w 2527300"/>
              <a:gd name="connsiteY0" fmla="*/ 0 h 2476500"/>
              <a:gd name="connsiteX1" fmla="*/ 2527300 w 2527300"/>
              <a:gd name="connsiteY1" fmla="*/ 0 h 2476500"/>
              <a:gd name="connsiteX2" fmla="*/ 2527300 w 2527300"/>
              <a:gd name="connsiteY2" fmla="*/ 2476500 h 2476500"/>
              <a:gd name="connsiteX3" fmla="*/ 0 w 2527300"/>
              <a:gd name="connsiteY3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300" h="2476500">
                <a:moveTo>
                  <a:pt x="0" y="0"/>
                </a:moveTo>
                <a:lnTo>
                  <a:pt x="2527300" y="0"/>
                </a:lnTo>
                <a:lnTo>
                  <a:pt x="25273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6184900" y="4381500"/>
            <a:ext cx="2527300" cy="2476500"/>
          </a:xfrm>
          <a:custGeom>
            <a:avLst/>
            <a:gdLst>
              <a:gd name="connsiteX0" fmla="*/ 0 w 2527300"/>
              <a:gd name="connsiteY0" fmla="*/ 0 h 2476500"/>
              <a:gd name="connsiteX1" fmla="*/ 2527300 w 2527300"/>
              <a:gd name="connsiteY1" fmla="*/ 0 h 2476500"/>
              <a:gd name="connsiteX2" fmla="*/ 2527300 w 2527300"/>
              <a:gd name="connsiteY2" fmla="*/ 2476500 h 2476500"/>
              <a:gd name="connsiteX3" fmla="*/ 0 w 2527300"/>
              <a:gd name="connsiteY3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300" h="2476500">
                <a:moveTo>
                  <a:pt x="0" y="0"/>
                </a:moveTo>
                <a:lnTo>
                  <a:pt x="2527300" y="0"/>
                </a:lnTo>
                <a:lnTo>
                  <a:pt x="25273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8826500" y="2603500"/>
            <a:ext cx="2527300" cy="4254500"/>
          </a:xfrm>
          <a:custGeom>
            <a:avLst/>
            <a:gdLst>
              <a:gd name="connsiteX0" fmla="*/ 0 w 2527300"/>
              <a:gd name="connsiteY0" fmla="*/ 0 h 4254500"/>
              <a:gd name="connsiteX1" fmla="*/ 2527300 w 2527300"/>
              <a:gd name="connsiteY1" fmla="*/ 0 h 4254500"/>
              <a:gd name="connsiteX2" fmla="*/ 2527300 w 2527300"/>
              <a:gd name="connsiteY2" fmla="*/ 4254500 h 4254500"/>
              <a:gd name="connsiteX3" fmla="*/ 0 w 2527300"/>
              <a:gd name="connsiteY3" fmla="*/ 42545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300" h="4254500">
                <a:moveTo>
                  <a:pt x="0" y="0"/>
                </a:moveTo>
                <a:lnTo>
                  <a:pt x="2527300" y="0"/>
                </a:lnTo>
                <a:lnTo>
                  <a:pt x="2527300" y="4254500"/>
                </a:lnTo>
                <a:lnTo>
                  <a:pt x="0" y="4254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415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479800" y="0"/>
            <a:ext cx="2527300" cy="4254500"/>
          </a:xfrm>
          <a:custGeom>
            <a:avLst/>
            <a:gdLst>
              <a:gd name="connsiteX0" fmla="*/ 0 w 2527300"/>
              <a:gd name="connsiteY0" fmla="*/ 0 h 4254500"/>
              <a:gd name="connsiteX1" fmla="*/ 2527300 w 2527300"/>
              <a:gd name="connsiteY1" fmla="*/ 0 h 4254500"/>
              <a:gd name="connsiteX2" fmla="*/ 2527300 w 2527300"/>
              <a:gd name="connsiteY2" fmla="*/ 4254500 h 4254500"/>
              <a:gd name="connsiteX3" fmla="*/ 0 w 2527300"/>
              <a:gd name="connsiteY3" fmla="*/ 42545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300" h="4254500">
                <a:moveTo>
                  <a:pt x="0" y="0"/>
                </a:moveTo>
                <a:lnTo>
                  <a:pt x="2527300" y="0"/>
                </a:lnTo>
                <a:lnTo>
                  <a:pt x="2527300" y="4254500"/>
                </a:lnTo>
                <a:lnTo>
                  <a:pt x="0" y="4254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2527300" cy="2476500"/>
          </a:xfrm>
          <a:custGeom>
            <a:avLst/>
            <a:gdLst>
              <a:gd name="connsiteX0" fmla="*/ 0 w 2527300"/>
              <a:gd name="connsiteY0" fmla="*/ 0 h 2476500"/>
              <a:gd name="connsiteX1" fmla="*/ 2527300 w 2527300"/>
              <a:gd name="connsiteY1" fmla="*/ 0 h 2476500"/>
              <a:gd name="connsiteX2" fmla="*/ 2527300 w 2527300"/>
              <a:gd name="connsiteY2" fmla="*/ 2476500 h 2476500"/>
              <a:gd name="connsiteX3" fmla="*/ 0 w 2527300"/>
              <a:gd name="connsiteY3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300" h="2476500">
                <a:moveTo>
                  <a:pt x="0" y="0"/>
                </a:moveTo>
                <a:lnTo>
                  <a:pt x="2527300" y="0"/>
                </a:lnTo>
                <a:lnTo>
                  <a:pt x="25273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81968" y="4381500"/>
            <a:ext cx="2527300" cy="2476500"/>
          </a:xfrm>
          <a:custGeom>
            <a:avLst/>
            <a:gdLst>
              <a:gd name="connsiteX0" fmla="*/ 0 w 2527300"/>
              <a:gd name="connsiteY0" fmla="*/ 0 h 2476500"/>
              <a:gd name="connsiteX1" fmla="*/ 2527300 w 2527300"/>
              <a:gd name="connsiteY1" fmla="*/ 0 h 2476500"/>
              <a:gd name="connsiteX2" fmla="*/ 2527300 w 2527300"/>
              <a:gd name="connsiteY2" fmla="*/ 2476500 h 2476500"/>
              <a:gd name="connsiteX3" fmla="*/ 0 w 2527300"/>
              <a:gd name="connsiteY3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300" h="2476500">
                <a:moveTo>
                  <a:pt x="0" y="0"/>
                </a:moveTo>
                <a:lnTo>
                  <a:pt x="2527300" y="0"/>
                </a:lnTo>
                <a:lnTo>
                  <a:pt x="25273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838200" y="2603500"/>
            <a:ext cx="2527300" cy="4254500"/>
          </a:xfrm>
          <a:custGeom>
            <a:avLst/>
            <a:gdLst>
              <a:gd name="connsiteX0" fmla="*/ 0 w 2527300"/>
              <a:gd name="connsiteY0" fmla="*/ 0 h 4254500"/>
              <a:gd name="connsiteX1" fmla="*/ 2527300 w 2527300"/>
              <a:gd name="connsiteY1" fmla="*/ 0 h 4254500"/>
              <a:gd name="connsiteX2" fmla="*/ 2527300 w 2527300"/>
              <a:gd name="connsiteY2" fmla="*/ 4254500 h 4254500"/>
              <a:gd name="connsiteX3" fmla="*/ 0 w 2527300"/>
              <a:gd name="connsiteY3" fmla="*/ 42545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300" h="4254500">
                <a:moveTo>
                  <a:pt x="0" y="0"/>
                </a:moveTo>
                <a:lnTo>
                  <a:pt x="2527300" y="0"/>
                </a:lnTo>
                <a:lnTo>
                  <a:pt x="2527300" y="4254500"/>
                </a:lnTo>
                <a:lnTo>
                  <a:pt x="0" y="4254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71784" y="628652"/>
            <a:ext cx="2735316" cy="5600697"/>
          </a:xfrm>
          <a:custGeom>
            <a:avLst/>
            <a:gdLst>
              <a:gd name="connsiteX0" fmla="*/ 0 w 2735316"/>
              <a:gd name="connsiteY0" fmla="*/ 0 h 5600697"/>
              <a:gd name="connsiteX1" fmla="*/ 2735316 w 2735316"/>
              <a:gd name="connsiteY1" fmla="*/ 0 h 5600697"/>
              <a:gd name="connsiteX2" fmla="*/ 2735316 w 2735316"/>
              <a:gd name="connsiteY2" fmla="*/ 5600697 h 5600697"/>
              <a:gd name="connsiteX3" fmla="*/ 0 w 2735316"/>
              <a:gd name="connsiteY3" fmla="*/ 5600697 h 560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5316" h="5600697">
                <a:moveTo>
                  <a:pt x="0" y="0"/>
                </a:moveTo>
                <a:lnTo>
                  <a:pt x="2735316" y="0"/>
                </a:lnTo>
                <a:lnTo>
                  <a:pt x="2735316" y="5600697"/>
                </a:lnTo>
                <a:lnTo>
                  <a:pt x="0" y="56006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838201" y="3534097"/>
            <a:ext cx="2236511" cy="2695252"/>
          </a:xfrm>
          <a:custGeom>
            <a:avLst/>
            <a:gdLst>
              <a:gd name="connsiteX0" fmla="*/ 0 w 2236511"/>
              <a:gd name="connsiteY0" fmla="*/ 0 h 2695252"/>
              <a:gd name="connsiteX1" fmla="*/ 2236511 w 2236511"/>
              <a:gd name="connsiteY1" fmla="*/ 0 h 2695252"/>
              <a:gd name="connsiteX2" fmla="*/ 2236511 w 2236511"/>
              <a:gd name="connsiteY2" fmla="*/ 2695252 h 2695252"/>
              <a:gd name="connsiteX3" fmla="*/ 0 w 2236511"/>
              <a:gd name="connsiteY3" fmla="*/ 2695252 h 269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511" h="2695252">
                <a:moveTo>
                  <a:pt x="0" y="0"/>
                </a:moveTo>
                <a:lnTo>
                  <a:pt x="2236511" y="0"/>
                </a:lnTo>
                <a:lnTo>
                  <a:pt x="2236511" y="2695252"/>
                </a:lnTo>
                <a:lnTo>
                  <a:pt x="0" y="26952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415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38202" y="635390"/>
            <a:ext cx="2236511" cy="2695252"/>
          </a:xfrm>
          <a:custGeom>
            <a:avLst/>
            <a:gdLst>
              <a:gd name="connsiteX0" fmla="*/ 0 w 2236511"/>
              <a:gd name="connsiteY0" fmla="*/ 0 h 2695252"/>
              <a:gd name="connsiteX1" fmla="*/ 2236511 w 2236511"/>
              <a:gd name="connsiteY1" fmla="*/ 0 h 2695252"/>
              <a:gd name="connsiteX2" fmla="*/ 2236511 w 2236511"/>
              <a:gd name="connsiteY2" fmla="*/ 2695252 h 2695252"/>
              <a:gd name="connsiteX3" fmla="*/ 0 w 2236511"/>
              <a:gd name="connsiteY3" fmla="*/ 2695252 h 269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511" h="2695252">
                <a:moveTo>
                  <a:pt x="0" y="0"/>
                </a:moveTo>
                <a:lnTo>
                  <a:pt x="2236511" y="0"/>
                </a:lnTo>
                <a:lnTo>
                  <a:pt x="2236511" y="2695252"/>
                </a:lnTo>
                <a:lnTo>
                  <a:pt x="0" y="26952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84901" y="628652"/>
            <a:ext cx="2735316" cy="5600697"/>
          </a:xfrm>
          <a:custGeom>
            <a:avLst/>
            <a:gdLst>
              <a:gd name="connsiteX0" fmla="*/ 0 w 2735316"/>
              <a:gd name="connsiteY0" fmla="*/ 0 h 5600697"/>
              <a:gd name="connsiteX1" fmla="*/ 2735316 w 2735316"/>
              <a:gd name="connsiteY1" fmla="*/ 0 h 5600697"/>
              <a:gd name="connsiteX2" fmla="*/ 2735316 w 2735316"/>
              <a:gd name="connsiteY2" fmla="*/ 5600697 h 5600697"/>
              <a:gd name="connsiteX3" fmla="*/ 0 w 2735316"/>
              <a:gd name="connsiteY3" fmla="*/ 5600697 h 560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5316" h="5600697">
                <a:moveTo>
                  <a:pt x="0" y="0"/>
                </a:moveTo>
                <a:lnTo>
                  <a:pt x="2735316" y="0"/>
                </a:lnTo>
                <a:lnTo>
                  <a:pt x="2735316" y="5600697"/>
                </a:lnTo>
                <a:lnTo>
                  <a:pt x="0" y="56006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9117288" y="3534097"/>
            <a:ext cx="2236511" cy="2695252"/>
          </a:xfrm>
          <a:custGeom>
            <a:avLst/>
            <a:gdLst>
              <a:gd name="connsiteX0" fmla="*/ 0 w 2236511"/>
              <a:gd name="connsiteY0" fmla="*/ 0 h 2695252"/>
              <a:gd name="connsiteX1" fmla="*/ 2236511 w 2236511"/>
              <a:gd name="connsiteY1" fmla="*/ 0 h 2695252"/>
              <a:gd name="connsiteX2" fmla="*/ 2236511 w 2236511"/>
              <a:gd name="connsiteY2" fmla="*/ 2695252 h 2695252"/>
              <a:gd name="connsiteX3" fmla="*/ 0 w 2236511"/>
              <a:gd name="connsiteY3" fmla="*/ 2695252 h 269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511" h="2695252">
                <a:moveTo>
                  <a:pt x="0" y="0"/>
                </a:moveTo>
                <a:lnTo>
                  <a:pt x="2236511" y="0"/>
                </a:lnTo>
                <a:lnTo>
                  <a:pt x="2236511" y="2695252"/>
                </a:lnTo>
                <a:lnTo>
                  <a:pt x="0" y="26952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415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9117289" y="635390"/>
            <a:ext cx="2236511" cy="2695252"/>
          </a:xfrm>
          <a:custGeom>
            <a:avLst/>
            <a:gdLst>
              <a:gd name="connsiteX0" fmla="*/ 0 w 2236511"/>
              <a:gd name="connsiteY0" fmla="*/ 0 h 2695252"/>
              <a:gd name="connsiteX1" fmla="*/ 2236511 w 2236511"/>
              <a:gd name="connsiteY1" fmla="*/ 0 h 2695252"/>
              <a:gd name="connsiteX2" fmla="*/ 2236511 w 2236511"/>
              <a:gd name="connsiteY2" fmla="*/ 2695252 h 2695252"/>
              <a:gd name="connsiteX3" fmla="*/ 0 w 2236511"/>
              <a:gd name="connsiteY3" fmla="*/ 2695252 h 269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511" h="2695252">
                <a:moveTo>
                  <a:pt x="0" y="0"/>
                </a:moveTo>
                <a:lnTo>
                  <a:pt x="2236511" y="0"/>
                </a:lnTo>
                <a:lnTo>
                  <a:pt x="2236511" y="2695252"/>
                </a:lnTo>
                <a:lnTo>
                  <a:pt x="0" y="26952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08659" y="2627746"/>
            <a:ext cx="3690924" cy="4230255"/>
          </a:xfrm>
          <a:custGeom>
            <a:avLst/>
            <a:gdLst>
              <a:gd name="connsiteX0" fmla="*/ 1973611 w 3690924"/>
              <a:gd name="connsiteY0" fmla="*/ 0 h 4230255"/>
              <a:gd name="connsiteX1" fmla="*/ 3690924 w 3690924"/>
              <a:gd name="connsiteY1" fmla="*/ 0 h 4230255"/>
              <a:gd name="connsiteX2" fmla="*/ 1717313 w 3690924"/>
              <a:gd name="connsiteY2" fmla="*/ 4230255 h 4230255"/>
              <a:gd name="connsiteX3" fmla="*/ 0 w 3690924"/>
              <a:gd name="connsiteY3" fmla="*/ 4230255 h 423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0924" h="4230255">
                <a:moveTo>
                  <a:pt x="1973611" y="0"/>
                </a:moveTo>
                <a:lnTo>
                  <a:pt x="3690924" y="0"/>
                </a:lnTo>
                <a:lnTo>
                  <a:pt x="1717313" y="4230255"/>
                </a:lnTo>
                <a:lnTo>
                  <a:pt x="0" y="42302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BC00-0A92-4CAB-BD27-63859EB4A9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525-EB96-4C37-8D21-74EA31DC3903}" type="slidenum">
              <a:rPr lang="en-US" smtClean="0"/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09600" y="1"/>
            <a:ext cx="3690924" cy="4230255"/>
          </a:xfrm>
          <a:custGeom>
            <a:avLst/>
            <a:gdLst>
              <a:gd name="connsiteX0" fmla="*/ 1973611 w 3690924"/>
              <a:gd name="connsiteY0" fmla="*/ 0 h 4230255"/>
              <a:gd name="connsiteX1" fmla="*/ 3690924 w 3690924"/>
              <a:gd name="connsiteY1" fmla="*/ 0 h 4230255"/>
              <a:gd name="connsiteX2" fmla="*/ 1717313 w 3690924"/>
              <a:gd name="connsiteY2" fmla="*/ 4230255 h 4230255"/>
              <a:gd name="connsiteX3" fmla="*/ 0 w 3690924"/>
              <a:gd name="connsiteY3" fmla="*/ 4230255 h 423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0924" h="4230255">
                <a:moveTo>
                  <a:pt x="1973611" y="0"/>
                </a:moveTo>
                <a:lnTo>
                  <a:pt x="3690924" y="0"/>
                </a:lnTo>
                <a:lnTo>
                  <a:pt x="1717313" y="4230255"/>
                </a:lnTo>
                <a:lnTo>
                  <a:pt x="0" y="42302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1907892" y="993914"/>
            <a:ext cx="3690924" cy="4230255"/>
          </a:xfrm>
          <a:custGeom>
            <a:avLst/>
            <a:gdLst>
              <a:gd name="connsiteX0" fmla="*/ 1973611 w 3690924"/>
              <a:gd name="connsiteY0" fmla="*/ 0 h 4230255"/>
              <a:gd name="connsiteX1" fmla="*/ 3690924 w 3690924"/>
              <a:gd name="connsiteY1" fmla="*/ 0 h 4230255"/>
              <a:gd name="connsiteX2" fmla="*/ 1717313 w 3690924"/>
              <a:gd name="connsiteY2" fmla="*/ 4230255 h 4230255"/>
              <a:gd name="connsiteX3" fmla="*/ 0 w 3690924"/>
              <a:gd name="connsiteY3" fmla="*/ 4230255 h 423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0924" h="4230255">
                <a:moveTo>
                  <a:pt x="1973611" y="0"/>
                </a:moveTo>
                <a:lnTo>
                  <a:pt x="3690924" y="0"/>
                </a:lnTo>
                <a:lnTo>
                  <a:pt x="1717313" y="4230255"/>
                </a:lnTo>
                <a:lnTo>
                  <a:pt x="0" y="42302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5774725" y="2627746"/>
            <a:ext cx="3690923" cy="4230255"/>
          </a:xfrm>
          <a:custGeom>
            <a:avLst/>
            <a:gdLst>
              <a:gd name="connsiteX0" fmla="*/ 0 w 3690923"/>
              <a:gd name="connsiteY0" fmla="*/ 0 h 4230255"/>
              <a:gd name="connsiteX1" fmla="*/ 1717313 w 3690923"/>
              <a:gd name="connsiteY1" fmla="*/ 0 h 4230255"/>
              <a:gd name="connsiteX2" fmla="*/ 3690923 w 3690923"/>
              <a:gd name="connsiteY2" fmla="*/ 4230255 h 4230255"/>
              <a:gd name="connsiteX3" fmla="*/ 1973611 w 3690923"/>
              <a:gd name="connsiteY3" fmla="*/ 4230255 h 423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0923" h="4230255">
                <a:moveTo>
                  <a:pt x="0" y="0"/>
                </a:moveTo>
                <a:lnTo>
                  <a:pt x="1717313" y="0"/>
                </a:lnTo>
                <a:lnTo>
                  <a:pt x="3690923" y="4230255"/>
                </a:lnTo>
                <a:lnTo>
                  <a:pt x="1973611" y="42302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6775492" y="993914"/>
            <a:ext cx="3690923" cy="4230255"/>
          </a:xfrm>
          <a:custGeom>
            <a:avLst/>
            <a:gdLst>
              <a:gd name="connsiteX0" fmla="*/ 0 w 3690923"/>
              <a:gd name="connsiteY0" fmla="*/ 0 h 4230255"/>
              <a:gd name="connsiteX1" fmla="*/ 1717312 w 3690923"/>
              <a:gd name="connsiteY1" fmla="*/ 0 h 4230255"/>
              <a:gd name="connsiteX2" fmla="*/ 3690923 w 3690923"/>
              <a:gd name="connsiteY2" fmla="*/ 4230255 h 4230255"/>
              <a:gd name="connsiteX3" fmla="*/ 1973610 w 3690923"/>
              <a:gd name="connsiteY3" fmla="*/ 4230255 h 423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0923" h="4230255">
                <a:moveTo>
                  <a:pt x="0" y="0"/>
                </a:moveTo>
                <a:lnTo>
                  <a:pt x="1717312" y="0"/>
                </a:lnTo>
                <a:lnTo>
                  <a:pt x="3690923" y="4230255"/>
                </a:lnTo>
                <a:lnTo>
                  <a:pt x="1973610" y="42302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073784" y="1"/>
            <a:ext cx="3690923" cy="4230255"/>
          </a:xfrm>
          <a:custGeom>
            <a:avLst/>
            <a:gdLst>
              <a:gd name="connsiteX0" fmla="*/ 0 w 3690923"/>
              <a:gd name="connsiteY0" fmla="*/ 0 h 4230255"/>
              <a:gd name="connsiteX1" fmla="*/ 1717312 w 3690923"/>
              <a:gd name="connsiteY1" fmla="*/ 0 h 4230255"/>
              <a:gd name="connsiteX2" fmla="*/ 3690923 w 3690923"/>
              <a:gd name="connsiteY2" fmla="*/ 4230255 h 4230255"/>
              <a:gd name="connsiteX3" fmla="*/ 1973610 w 3690923"/>
              <a:gd name="connsiteY3" fmla="*/ 4230255 h 423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0923" h="4230255">
                <a:moveTo>
                  <a:pt x="0" y="0"/>
                </a:moveTo>
                <a:lnTo>
                  <a:pt x="1717312" y="0"/>
                </a:lnTo>
                <a:lnTo>
                  <a:pt x="3690923" y="4230255"/>
                </a:lnTo>
                <a:lnTo>
                  <a:pt x="1973610" y="42302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BC00-0A92-4CAB-BD27-63859EB4A9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525-EB96-4C37-8D21-74EA31DC39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BC00-0A92-4CAB-BD27-63859EB4A9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525-EB96-4C37-8D21-74EA31DC3903}" type="slidenum">
              <a:rPr lang="en-US" smtClean="0"/>
            </a:fld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314099" y="2612"/>
            <a:ext cx="3028532" cy="1512041"/>
          </a:xfrm>
          <a:custGeom>
            <a:avLst/>
            <a:gdLst>
              <a:gd name="connsiteX0" fmla="*/ 0 w 3028532"/>
              <a:gd name="connsiteY0" fmla="*/ 0 h 1512041"/>
              <a:gd name="connsiteX1" fmla="*/ 3028532 w 3028532"/>
              <a:gd name="connsiteY1" fmla="*/ 0 h 1512041"/>
              <a:gd name="connsiteX2" fmla="*/ 1514266 w 3028532"/>
              <a:gd name="connsiteY2" fmla="*/ 1512041 h 151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532" h="1512041">
                <a:moveTo>
                  <a:pt x="0" y="0"/>
                </a:moveTo>
                <a:lnTo>
                  <a:pt x="3028532" y="0"/>
                </a:lnTo>
                <a:lnTo>
                  <a:pt x="1514266" y="15120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581734" y="2611"/>
            <a:ext cx="3028532" cy="1512041"/>
          </a:xfrm>
          <a:custGeom>
            <a:avLst/>
            <a:gdLst>
              <a:gd name="connsiteX0" fmla="*/ 0 w 3028532"/>
              <a:gd name="connsiteY0" fmla="*/ 0 h 1512041"/>
              <a:gd name="connsiteX1" fmla="*/ 3028532 w 3028532"/>
              <a:gd name="connsiteY1" fmla="*/ 0 h 1512041"/>
              <a:gd name="connsiteX2" fmla="*/ 1514266 w 3028532"/>
              <a:gd name="connsiteY2" fmla="*/ 1512041 h 151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532" h="1512041">
                <a:moveTo>
                  <a:pt x="0" y="0"/>
                </a:moveTo>
                <a:lnTo>
                  <a:pt x="3028532" y="0"/>
                </a:lnTo>
                <a:lnTo>
                  <a:pt x="1514266" y="15120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7849369" y="-12355"/>
            <a:ext cx="3028532" cy="1512041"/>
          </a:xfrm>
          <a:custGeom>
            <a:avLst/>
            <a:gdLst>
              <a:gd name="connsiteX0" fmla="*/ 0 w 3028532"/>
              <a:gd name="connsiteY0" fmla="*/ 0 h 1512041"/>
              <a:gd name="connsiteX1" fmla="*/ 3028532 w 3028532"/>
              <a:gd name="connsiteY1" fmla="*/ 0 h 1512041"/>
              <a:gd name="connsiteX2" fmla="*/ 1514266 w 3028532"/>
              <a:gd name="connsiteY2" fmla="*/ 1512041 h 151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532" h="1512041">
                <a:moveTo>
                  <a:pt x="0" y="0"/>
                </a:moveTo>
                <a:lnTo>
                  <a:pt x="3028532" y="0"/>
                </a:lnTo>
                <a:lnTo>
                  <a:pt x="1514266" y="15120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951925" y="101624"/>
            <a:ext cx="3044318" cy="3044318"/>
          </a:xfrm>
          <a:custGeom>
            <a:avLst/>
            <a:gdLst>
              <a:gd name="connsiteX0" fmla="*/ 1522159 w 3044318"/>
              <a:gd name="connsiteY0" fmla="*/ 0 h 3044318"/>
              <a:gd name="connsiteX1" fmla="*/ 3044318 w 3044318"/>
              <a:gd name="connsiteY1" fmla="*/ 1522159 h 3044318"/>
              <a:gd name="connsiteX2" fmla="*/ 1522159 w 3044318"/>
              <a:gd name="connsiteY2" fmla="*/ 3044318 h 3044318"/>
              <a:gd name="connsiteX3" fmla="*/ 0 w 3044318"/>
              <a:gd name="connsiteY3" fmla="*/ 1522159 h 304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318" h="3044318">
                <a:moveTo>
                  <a:pt x="1522159" y="0"/>
                </a:moveTo>
                <a:lnTo>
                  <a:pt x="3044318" y="1522159"/>
                </a:lnTo>
                <a:lnTo>
                  <a:pt x="1522159" y="3044318"/>
                </a:lnTo>
                <a:lnTo>
                  <a:pt x="0" y="15221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7"/>
          </p:nvPr>
        </p:nvSpPr>
        <p:spPr>
          <a:xfrm>
            <a:off x="6211541" y="101624"/>
            <a:ext cx="3044318" cy="3044318"/>
          </a:xfrm>
          <a:custGeom>
            <a:avLst/>
            <a:gdLst>
              <a:gd name="connsiteX0" fmla="*/ 1522159 w 3044318"/>
              <a:gd name="connsiteY0" fmla="*/ 0 h 3044318"/>
              <a:gd name="connsiteX1" fmla="*/ 3044318 w 3044318"/>
              <a:gd name="connsiteY1" fmla="*/ 1522159 h 3044318"/>
              <a:gd name="connsiteX2" fmla="*/ 1522159 w 3044318"/>
              <a:gd name="connsiteY2" fmla="*/ 3044318 h 3044318"/>
              <a:gd name="connsiteX3" fmla="*/ 0 w 3044318"/>
              <a:gd name="connsiteY3" fmla="*/ 1522159 h 304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318" h="3044318">
                <a:moveTo>
                  <a:pt x="1522159" y="0"/>
                </a:moveTo>
                <a:lnTo>
                  <a:pt x="3044318" y="1522159"/>
                </a:lnTo>
                <a:lnTo>
                  <a:pt x="1522159" y="3044318"/>
                </a:lnTo>
                <a:lnTo>
                  <a:pt x="0" y="15221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8"/>
          </p:nvPr>
        </p:nvSpPr>
        <p:spPr>
          <a:xfrm>
            <a:off x="4581734" y="1734616"/>
            <a:ext cx="3044318" cy="3044318"/>
          </a:xfrm>
          <a:custGeom>
            <a:avLst/>
            <a:gdLst>
              <a:gd name="connsiteX0" fmla="*/ 1522159 w 3044318"/>
              <a:gd name="connsiteY0" fmla="*/ 0 h 3044318"/>
              <a:gd name="connsiteX1" fmla="*/ 3044318 w 3044318"/>
              <a:gd name="connsiteY1" fmla="*/ 1522159 h 3044318"/>
              <a:gd name="connsiteX2" fmla="*/ 1522159 w 3044318"/>
              <a:gd name="connsiteY2" fmla="*/ 3044318 h 3044318"/>
              <a:gd name="connsiteX3" fmla="*/ 0 w 3044318"/>
              <a:gd name="connsiteY3" fmla="*/ 1522159 h 304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318" h="3044318">
                <a:moveTo>
                  <a:pt x="1522159" y="0"/>
                </a:moveTo>
                <a:lnTo>
                  <a:pt x="3044318" y="1522159"/>
                </a:lnTo>
                <a:lnTo>
                  <a:pt x="1522159" y="3044318"/>
                </a:lnTo>
                <a:lnTo>
                  <a:pt x="0" y="15221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BC00-0A92-4CAB-BD27-63859EB4A9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525-EB96-4C37-8D21-74EA31DC3903}" type="slidenum">
              <a:rPr lang="en-US" smtClean="0"/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314099" y="0"/>
            <a:ext cx="9563802" cy="4791290"/>
          </a:xfrm>
          <a:custGeom>
            <a:avLst/>
            <a:gdLst>
              <a:gd name="connsiteX0" fmla="*/ 4789794 w 9563802"/>
              <a:gd name="connsiteY0" fmla="*/ 1746972 h 4791290"/>
              <a:gd name="connsiteX1" fmla="*/ 6311953 w 9563802"/>
              <a:gd name="connsiteY1" fmla="*/ 3269131 h 4791290"/>
              <a:gd name="connsiteX2" fmla="*/ 4789794 w 9563802"/>
              <a:gd name="connsiteY2" fmla="*/ 4791290 h 4791290"/>
              <a:gd name="connsiteX3" fmla="*/ 3267635 w 9563802"/>
              <a:gd name="connsiteY3" fmla="*/ 3269131 h 4791290"/>
              <a:gd name="connsiteX4" fmla="*/ 6419601 w 9563802"/>
              <a:gd name="connsiteY4" fmla="*/ 113980 h 4791290"/>
              <a:gd name="connsiteX5" fmla="*/ 7941760 w 9563802"/>
              <a:gd name="connsiteY5" fmla="*/ 1636139 h 4791290"/>
              <a:gd name="connsiteX6" fmla="*/ 6419601 w 9563802"/>
              <a:gd name="connsiteY6" fmla="*/ 3158298 h 4791290"/>
              <a:gd name="connsiteX7" fmla="*/ 4897443 w 9563802"/>
              <a:gd name="connsiteY7" fmla="*/ 1636139 h 4791290"/>
              <a:gd name="connsiteX8" fmla="*/ 3159985 w 9563802"/>
              <a:gd name="connsiteY8" fmla="*/ 113980 h 4791290"/>
              <a:gd name="connsiteX9" fmla="*/ 4682144 w 9563802"/>
              <a:gd name="connsiteY9" fmla="*/ 1636139 h 4791290"/>
              <a:gd name="connsiteX10" fmla="*/ 3159985 w 9563802"/>
              <a:gd name="connsiteY10" fmla="*/ 3158298 h 4791290"/>
              <a:gd name="connsiteX11" fmla="*/ 1637827 w 9563802"/>
              <a:gd name="connsiteY11" fmla="*/ 1636139 h 4791290"/>
              <a:gd name="connsiteX12" fmla="*/ 0 w 9563802"/>
              <a:gd name="connsiteY12" fmla="*/ 14967 h 4791290"/>
              <a:gd name="connsiteX13" fmla="*/ 3028532 w 9563802"/>
              <a:gd name="connsiteY13" fmla="*/ 14967 h 4791290"/>
              <a:gd name="connsiteX14" fmla="*/ 1514267 w 9563802"/>
              <a:gd name="connsiteY14" fmla="*/ 1527008 h 4791290"/>
              <a:gd name="connsiteX15" fmla="*/ 3267635 w 9563802"/>
              <a:gd name="connsiteY15" fmla="*/ 14966 h 4791290"/>
              <a:gd name="connsiteX16" fmla="*/ 6296167 w 9563802"/>
              <a:gd name="connsiteY16" fmla="*/ 14966 h 4791290"/>
              <a:gd name="connsiteX17" fmla="*/ 4781901 w 9563802"/>
              <a:gd name="connsiteY17" fmla="*/ 1527007 h 4791290"/>
              <a:gd name="connsiteX18" fmla="*/ 6535270 w 9563802"/>
              <a:gd name="connsiteY18" fmla="*/ 0 h 4791290"/>
              <a:gd name="connsiteX19" fmla="*/ 9563802 w 9563802"/>
              <a:gd name="connsiteY19" fmla="*/ 0 h 4791290"/>
              <a:gd name="connsiteX20" fmla="*/ 8049536 w 9563802"/>
              <a:gd name="connsiteY20" fmla="*/ 1512041 h 479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63802" h="4791290">
                <a:moveTo>
                  <a:pt x="4789794" y="1746972"/>
                </a:moveTo>
                <a:lnTo>
                  <a:pt x="6311953" y="3269131"/>
                </a:lnTo>
                <a:lnTo>
                  <a:pt x="4789794" y="4791290"/>
                </a:lnTo>
                <a:lnTo>
                  <a:pt x="3267635" y="3269131"/>
                </a:lnTo>
                <a:close/>
                <a:moveTo>
                  <a:pt x="6419601" y="113980"/>
                </a:moveTo>
                <a:lnTo>
                  <a:pt x="7941760" y="1636139"/>
                </a:lnTo>
                <a:lnTo>
                  <a:pt x="6419601" y="3158298"/>
                </a:lnTo>
                <a:lnTo>
                  <a:pt x="4897443" y="1636139"/>
                </a:lnTo>
                <a:close/>
                <a:moveTo>
                  <a:pt x="3159985" y="113980"/>
                </a:moveTo>
                <a:lnTo>
                  <a:pt x="4682144" y="1636139"/>
                </a:lnTo>
                <a:lnTo>
                  <a:pt x="3159985" y="3158298"/>
                </a:lnTo>
                <a:lnTo>
                  <a:pt x="1637827" y="1636139"/>
                </a:lnTo>
                <a:close/>
                <a:moveTo>
                  <a:pt x="0" y="14967"/>
                </a:moveTo>
                <a:lnTo>
                  <a:pt x="3028532" y="14967"/>
                </a:lnTo>
                <a:lnTo>
                  <a:pt x="1514267" y="1527008"/>
                </a:lnTo>
                <a:close/>
                <a:moveTo>
                  <a:pt x="3267635" y="14966"/>
                </a:moveTo>
                <a:lnTo>
                  <a:pt x="6296167" y="14966"/>
                </a:lnTo>
                <a:lnTo>
                  <a:pt x="4781901" y="1527007"/>
                </a:lnTo>
                <a:close/>
                <a:moveTo>
                  <a:pt x="6535270" y="0"/>
                </a:moveTo>
                <a:lnTo>
                  <a:pt x="9563802" y="0"/>
                </a:lnTo>
                <a:lnTo>
                  <a:pt x="8049536" y="15120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304081" y="1"/>
            <a:ext cx="3048230" cy="3429001"/>
          </a:xfrm>
          <a:custGeom>
            <a:avLst/>
            <a:gdLst>
              <a:gd name="connsiteX0" fmla="*/ 1069319 w 3048230"/>
              <a:gd name="connsiteY0" fmla="*/ 0 h 3429001"/>
              <a:gd name="connsiteX1" fmla="*/ 3048230 w 3048230"/>
              <a:gd name="connsiteY1" fmla="*/ 0 h 3429001"/>
              <a:gd name="connsiteX2" fmla="*/ 1978912 w 3048230"/>
              <a:gd name="connsiteY2" fmla="*/ 3429001 h 3429001"/>
              <a:gd name="connsiteX3" fmla="*/ 0 w 3048230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230" h="3429001">
                <a:moveTo>
                  <a:pt x="1069319" y="0"/>
                </a:moveTo>
                <a:lnTo>
                  <a:pt x="3048230" y="0"/>
                </a:lnTo>
                <a:lnTo>
                  <a:pt x="1978912" y="3429001"/>
                </a:lnTo>
                <a:lnTo>
                  <a:pt x="0" y="3429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C583-9539-4F20-B1A1-D327B0CDE02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6B5E-65B3-4FA4-B3F9-19D4712386FE}" type="slidenum">
              <a:rPr lang="en-US" smtClean="0"/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 userDrawn="1">
            <p:ph type="pic" sz="quarter" idx="14"/>
          </p:nvPr>
        </p:nvSpPr>
        <p:spPr>
          <a:xfrm>
            <a:off x="2213548" y="3428999"/>
            <a:ext cx="3048230" cy="3429001"/>
          </a:xfrm>
          <a:custGeom>
            <a:avLst/>
            <a:gdLst>
              <a:gd name="connsiteX0" fmla="*/ 1069319 w 3048230"/>
              <a:gd name="connsiteY0" fmla="*/ 0 h 3429001"/>
              <a:gd name="connsiteX1" fmla="*/ 3048230 w 3048230"/>
              <a:gd name="connsiteY1" fmla="*/ 0 h 3429001"/>
              <a:gd name="connsiteX2" fmla="*/ 1978912 w 3048230"/>
              <a:gd name="connsiteY2" fmla="*/ 3429001 h 3429001"/>
              <a:gd name="connsiteX3" fmla="*/ 0 w 3048230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230" h="3429001">
                <a:moveTo>
                  <a:pt x="1069319" y="0"/>
                </a:moveTo>
                <a:lnTo>
                  <a:pt x="3048230" y="0"/>
                </a:lnTo>
                <a:lnTo>
                  <a:pt x="1978912" y="3429001"/>
                </a:lnTo>
                <a:lnTo>
                  <a:pt x="0" y="3429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8"/>
          </p:nvPr>
        </p:nvSpPr>
        <p:spPr>
          <a:xfrm>
            <a:off x="3280463" y="0"/>
            <a:ext cx="3048230" cy="3429001"/>
          </a:xfrm>
          <a:custGeom>
            <a:avLst/>
            <a:gdLst>
              <a:gd name="connsiteX0" fmla="*/ 1069319 w 3048230"/>
              <a:gd name="connsiteY0" fmla="*/ 0 h 3429001"/>
              <a:gd name="connsiteX1" fmla="*/ 3048230 w 3048230"/>
              <a:gd name="connsiteY1" fmla="*/ 0 h 3429001"/>
              <a:gd name="connsiteX2" fmla="*/ 1978912 w 3048230"/>
              <a:gd name="connsiteY2" fmla="*/ 3429001 h 3429001"/>
              <a:gd name="connsiteX3" fmla="*/ 0 w 3048230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230" h="3429001">
                <a:moveTo>
                  <a:pt x="1069319" y="0"/>
                </a:moveTo>
                <a:lnTo>
                  <a:pt x="3048230" y="0"/>
                </a:lnTo>
                <a:lnTo>
                  <a:pt x="1978912" y="3429001"/>
                </a:lnTo>
                <a:lnTo>
                  <a:pt x="0" y="3429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9"/>
          </p:nvPr>
        </p:nvSpPr>
        <p:spPr>
          <a:xfrm>
            <a:off x="232233" y="3428999"/>
            <a:ext cx="3048230" cy="3429001"/>
          </a:xfrm>
          <a:custGeom>
            <a:avLst/>
            <a:gdLst>
              <a:gd name="connsiteX0" fmla="*/ 1069319 w 3048230"/>
              <a:gd name="connsiteY0" fmla="*/ 0 h 3429001"/>
              <a:gd name="connsiteX1" fmla="*/ 3048230 w 3048230"/>
              <a:gd name="connsiteY1" fmla="*/ 0 h 3429001"/>
              <a:gd name="connsiteX2" fmla="*/ 1978912 w 3048230"/>
              <a:gd name="connsiteY2" fmla="*/ 3429001 h 3429001"/>
              <a:gd name="connsiteX3" fmla="*/ 0 w 3048230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230" h="3429001">
                <a:moveTo>
                  <a:pt x="1069319" y="0"/>
                </a:moveTo>
                <a:lnTo>
                  <a:pt x="3048230" y="0"/>
                </a:lnTo>
                <a:lnTo>
                  <a:pt x="1978912" y="3429001"/>
                </a:lnTo>
                <a:lnTo>
                  <a:pt x="0" y="3429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795711" y="1"/>
            <a:ext cx="3048230" cy="3429001"/>
          </a:xfrm>
          <a:custGeom>
            <a:avLst/>
            <a:gdLst>
              <a:gd name="connsiteX0" fmla="*/ 1069319 w 3048230"/>
              <a:gd name="connsiteY0" fmla="*/ 0 h 3429001"/>
              <a:gd name="connsiteX1" fmla="*/ 3048230 w 3048230"/>
              <a:gd name="connsiteY1" fmla="*/ 0 h 3429001"/>
              <a:gd name="connsiteX2" fmla="*/ 1978912 w 3048230"/>
              <a:gd name="connsiteY2" fmla="*/ 3429001 h 3429001"/>
              <a:gd name="connsiteX3" fmla="*/ 0 w 3048230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230" h="3429001">
                <a:moveTo>
                  <a:pt x="1069319" y="0"/>
                </a:moveTo>
                <a:lnTo>
                  <a:pt x="3048230" y="0"/>
                </a:lnTo>
                <a:lnTo>
                  <a:pt x="1978912" y="3429001"/>
                </a:lnTo>
                <a:lnTo>
                  <a:pt x="0" y="3429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C583-9539-4F20-B1A1-D327B0CDE02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6B5E-65B3-4FA4-B3F9-19D4712386FE}" type="slidenum">
              <a:rPr lang="en-US" smtClean="0"/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 userDrawn="1">
            <p:ph type="pic" sz="quarter" idx="14"/>
          </p:nvPr>
        </p:nvSpPr>
        <p:spPr>
          <a:xfrm>
            <a:off x="7705178" y="3428999"/>
            <a:ext cx="3048230" cy="3429001"/>
          </a:xfrm>
          <a:custGeom>
            <a:avLst/>
            <a:gdLst>
              <a:gd name="connsiteX0" fmla="*/ 1069319 w 3048230"/>
              <a:gd name="connsiteY0" fmla="*/ 0 h 3429001"/>
              <a:gd name="connsiteX1" fmla="*/ 3048230 w 3048230"/>
              <a:gd name="connsiteY1" fmla="*/ 0 h 3429001"/>
              <a:gd name="connsiteX2" fmla="*/ 1978912 w 3048230"/>
              <a:gd name="connsiteY2" fmla="*/ 3429001 h 3429001"/>
              <a:gd name="connsiteX3" fmla="*/ 0 w 3048230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230" h="3429001">
                <a:moveTo>
                  <a:pt x="1069319" y="0"/>
                </a:moveTo>
                <a:lnTo>
                  <a:pt x="3048230" y="0"/>
                </a:lnTo>
                <a:lnTo>
                  <a:pt x="1978912" y="3429001"/>
                </a:lnTo>
                <a:lnTo>
                  <a:pt x="0" y="3429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8"/>
          </p:nvPr>
        </p:nvSpPr>
        <p:spPr>
          <a:xfrm>
            <a:off x="8772093" y="0"/>
            <a:ext cx="3048230" cy="3429001"/>
          </a:xfrm>
          <a:custGeom>
            <a:avLst/>
            <a:gdLst>
              <a:gd name="connsiteX0" fmla="*/ 1069319 w 3048230"/>
              <a:gd name="connsiteY0" fmla="*/ 0 h 3429001"/>
              <a:gd name="connsiteX1" fmla="*/ 3048230 w 3048230"/>
              <a:gd name="connsiteY1" fmla="*/ 0 h 3429001"/>
              <a:gd name="connsiteX2" fmla="*/ 1978912 w 3048230"/>
              <a:gd name="connsiteY2" fmla="*/ 3429001 h 3429001"/>
              <a:gd name="connsiteX3" fmla="*/ 0 w 3048230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230" h="3429001">
                <a:moveTo>
                  <a:pt x="1069319" y="0"/>
                </a:moveTo>
                <a:lnTo>
                  <a:pt x="3048230" y="0"/>
                </a:lnTo>
                <a:lnTo>
                  <a:pt x="1978912" y="3429001"/>
                </a:lnTo>
                <a:lnTo>
                  <a:pt x="0" y="3429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9"/>
          </p:nvPr>
        </p:nvSpPr>
        <p:spPr>
          <a:xfrm>
            <a:off x="5723863" y="3428999"/>
            <a:ext cx="3048230" cy="3429001"/>
          </a:xfrm>
          <a:custGeom>
            <a:avLst/>
            <a:gdLst>
              <a:gd name="connsiteX0" fmla="*/ 1069319 w 3048230"/>
              <a:gd name="connsiteY0" fmla="*/ 0 h 3429001"/>
              <a:gd name="connsiteX1" fmla="*/ 3048230 w 3048230"/>
              <a:gd name="connsiteY1" fmla="*/ 0 h 3429001"/>
              <a:gd name="connsiteX2" fmla="*/ 1978912 w 3048230"/>
              <a:gd name="connsiteY2" fmla="*/ 3429001 h 3429001"/>
              <a:gd name="connsiteX3" fmla="*/ 0 w 3048230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230" h="3429001">
                <a:moveTo>
                  <a:pt x="1069319" y="0"/>
                </a:moveTo>
                <a:lnTo>
                  <a:pt x="3048230" y="0"/>
                </a:lnTo>
                <a:lnTo>
                  <a:pt x="1978912" y="3429001"/>
                </a:lnTo>
                <a:lnTo>
                  <a:pt x="0" y="3429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2182231" y="3678244"/>
            <a:ext cx="2554607" cy="2554607"/>
          </a:xfrm>
          <a:custGeom>
            <a:avLst/>
            <a:gdLst>
              <a:gd name="connsiteX0" fmla="*/ 1277303 w 2554607"/>
              <a:gd name="connsiteY0" fmla="*/ 0 h 2554607"/>
              <a:gd name="connsiteX1" fmla="*/ 2554607 w 2554607"/>
              <a:gd name="connsiteY1" fmla="*/ 1277303 h 2554607"/>
              <a:gd name="connsiteX2" fmla="*/ 1277303 w 2554607"/>
              <a:gd name="connsiteY2" fmla="*/ 2554607 h 2554607"/>
              <a:gd name="connsiteX3" fmla="*/ 0 w 2554607"/>
              <a:gd name="connsiteY3" fmla="*/ 1277303 h 255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607" h="2554607">
                <a:moveTo>
                  <a:pt x="1277303" y="0"/>
                </a:moveTo>
                <a:lnTo>
                  <a:pt x="2554607" y="1277303"/>
                </a:lnTo>
                <a:lnTo>
                  <a:pt x="1277303" y="2554607"/>
                </a:lnTo>
                <a:lnTo>
                  <a:pt x="0" y="1277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BC00-0A92-4CAB-BD27-63859EB4A9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525-EB96-4C37-8D21-74EA31DC3903}" type="slidenum">
              <a:rPr lang="en-US" smtClean="0"/>
            </a:fld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2182230" y="990184"/>
            <a:ext cx="2554607" cy="2554608"/>
          </a:xfrm>
          <a:custGeom>
            <a:avLst/>
            <a:gdLst>
              <a:gd name="connsiteX0" fmla="*/ 1277303 w 2554607"/>
              <a:gd name="connsiteY0" fmla="*/ 0 h 2554608"/>
              <a:gd name="connsiteX1" fmla="*/ 2554607 w 2554607"/>
              <a:gd name="connsiteY1" fmla="*/ 1277304 h 2554608"/>
              <a:gd name="connsiteX2" fmla="*/ 1277303 w 2554607"/>
              <a:gd name="connsiteY2" fmla="*/ 2554608 h 2554608"/>
              <a:gd name="connsiteX3" fmla="*/ 0 w 2554607"/>
              <a:gd name="connsiteY3" fmla="*/ 1277304 h 255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607" h="2554608">
                <a:moveTo>
                  <a:pt x="1277303" y="0"/>
                </a:moveTo>
                <a:lnTo>
                  <a:pt x="2554607" y="1277304"/>
                </a:lnTo>
                <a:lnTo>
                  <a:pt x="1277303" y="2554608"/>
                </a:lnTo>
                <a:lnTo>
                  <a:pt x="0" y="12773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526261" y="2334214"/>
            <a:ext cx="2554607" cy="2554607"/>
          </a:xfrm>
          <a:custGeom>
            <a:avLst/>
            <a:gdLst>
              <a:gd name="connsiteX0" fmla="*/ 1277303 w 2554607"/>
              <a:gd name="connsiteY0" fmla="*/ 0 h 2554607"/>
              <a:gd name="connsiteX1" fmla="*/ 2554607 w 2554607"/>
              <a:gd name="connsiteY1" fmla="*/ 1277303 h 2554607"/>
              <a:gd name="connsiteX2" fmla="*/ 1277303 w 2554607"/>
              <a:gd name="connsiteY2" fmla="*/ 2554607 h 2554607"/>
              <a:gd name="connsiteX3" fmla="*/ 0 w 2554607"/>
              <a:gd name="connsiteY3" fmla="*/ 1277303 h 255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607" h="2554607">
                <a:moveTo>
                  <a:pt x="1277303" y="0"/>
                </a:moveTo>
                <a:lnTo>
                  <a:pt x="2554607" y="1277303"/>
                </a:lnTo>
                <a:lnTo>
                  <a:pt x="1277303" y="2554607"/>
                </a:lnTo>
                <a:lnTo>
                  <a:pt x="0" y="1277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838200" y="2334215"/>
            <a:ext cx="2554607" cy="2554607"/>
          </a:xfrm>
          <a:custGeom>
            <a:avLst/>
            <a:gdLst>
              <a:gd name="connsiteX0" fmla="*/ 1277303 w 2554607"/>
              <a:gd name="connsiteY0" fmla="*/ 0 h 2554607"/>
              <a:gd name="connsiteX1" fmla="*/ 2554607 w 2554607"/>
              <a:gd name="connsiteY1" fmla="*/ 1277303 h 2554607"/>
              <a:gd name="connsiteX2" fmla="*/ 1277303 w 2554607"/>
              <a:gd name="connsiteY2" fmla="*/ 2554607 h 2554607"/>
              <a:gd name="connsiteX3" fmla="*/ 0 w 2554607"/>
              <a:gd name="connsiteY3" fmla="*/ 1277303 h 255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607" h="2554607">
                <a:moveTo>
                  <a:pt x="1277303" y="0"/>
                </a:moveTo>
                <a:lnTo>
                  <a:pt x="2554607" y="1277303"/>
                </a:lnTo>
                <a:lnTo>
                  <a:pt x="1277303" y="2554607"/>
                </a:lnTo>
                <a:lnTo>
                  <a:pt x="0" y="1277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8785261" y="3229490"/>
            <a:ext cx="2568539" cy="2979505"/>
          </a:xfrm>
          <a:custGeom>
            <a:avLst/>
            <a:gdLst>
              <a:gd name="connsiteX0" fmla="*/ 0 w 2568539"/>
              <a:gd name="connsiteY0" fmla="*/ 0 h 2979505"/>
              <a:gd name="connsiteX1" fmla="*/ 2568539 w 2568539"/>
              <a:gd name="connsiteY1" fmla="*/ 0 h 2979505"/>
              <a:gd name="connsiteX2" fmla="*/ 2568539 w 2568539"/>
              <a:gd name="connsiteY2" fmla="*/ 2979505 h 2979505"/>
              <a:gd name="connsiteX3" fmla="*/ 0 w 2568539"/>
              <a:gd name="connsiteY3" fmla="*/ 2979505 h 297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539" h="2979505">
                <a:moveTo>
                  <a:pt x="0" y="0"/>
                </a:moveTo>
                <a:lnTo>
                  <a:pt x="2568539" y="0"/>
                </a:lnTo>
                <a:lnTo>
                  <a:pt x="2568539" y="2979505"/>
                </a:lnTo>
                <a:lnTo>
                  <a:pt x="0" y="2979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5964643" y="3878495"/>
            <a:ext cx="2568539" cy="2979505"/>
          </a:xfrm>
          <a:custGeom>
            <a:avLst/>
            <a:gdLst>
              <a:gd name="connsiteX0" fmla="*/ 0 w 2568539"/>
              <a:gd name="connsiteY0" fmla="*/ 0 h 2979505"/>
              <a:gd name="connsiteX1" fmla="*/ 2568539 w 2568539"/>
              <a:gd name="connsiteY1" fmla="*/ 0 h 2979505"/>
              <a:gd name="connsiteX2" fmla="*/ 2568539 w 2568539"/>
              <a:gd name="connsiteY2" fmla="*/ 2979505 h 2979505"/>
              <a:gd name="connsiteX3" fmla="*/ 0 w 2568539"/>
              <a:gd name="connsiteY3" fmla="*/ 2979505 h 297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539" h="2979505">
                <a:moveTo>
                  <a:pt x="0" y="0"/>
                </a:moveTo>
                <a:lnTo>
                  <a:pt x="2568539" y="0"/>
                </a:lnTo>
                <a:lnTo>
                  <a:pt x="2568539" y="2979505"/>
                </a:lnTo>
                <a:lnTo>
                  <a:pt x="0" y="2979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BC00-0A92-4CAB-BD27-63859EB4A9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525-EB96-4C37-8D21-74EA31DC3903}" type="slidenum">
              <a:rPr lang="en-US" smtClean="0"/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964644" y="649005"/>
            <a:ext cx="2568539" cy="2979505"/>
          </a:xfrm>
          <a:custGeom>
            <a:avLst/>
            <a:gdLst>
              <a:gd name="connsiteX0" fmla="*/ 0 w 2568539"/>
              <a:gd name="connsiteY0" fmla="*/ 0 h 2979505"/>
              <a:gd name="connsiteX1" fmla="*/ 2568539 w 2568539"/>
              <a:gd name="connsiteY1" fmla="*/ 0 h 2979505"/>
              <a:gd name="connsiteX2" fmla="*/ 2568539 w 2568539"/>
              <a:gd name="connsiteY2" fmla="*/ 2979505 h 2979505"/>
              <a:gd name="connsiteX3" fmla="*/ 0 w 2568539"/>
              <a:gd name="connsiteY3" fmla="*/ 2979505 h 297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539" h="2979505">
                <a:moveTo>
                  <a:pt x="0" y="0"/>
                </a:moveTo>
                <a:lnTo>
                  <a:pt x="2568539" y="0"/>
                </a:lnTo>
                <a:lnTo>
                  <a:pt x="2568539" y="2979505"/>
                </a:lnTo>
                <a:lnTo>
                  <a:pt x="0" y="2979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785261" y="0"/>
            <a:ext cx="2568539" cy="2979505"/>
          </a:xfrm>
          <a:custGeom>
            <a:avLst/>
            <a:gdLst>
              <a:gd name="connsiteX0" fmla="*/ 0 w 2568539"/>
              <a:gd name="connsiteY0" fmla="*/ 0 h 2979505"/>
              <a:gd name="connsiteX1" fmla="*/ 2568539 w 2568539"/>
              <a:gd name="connsiteY1" fmla="*/ 0 h 2979505"/>
              <a:gd name="connsiteX2" fmla="*/ 2568539 w 2568539"/>
              <a:gd name="connsiteY2" fmla="*/ 2979505 h 2979505"/>
              <a:gd name="connsiteX3" fmla="*/ 0 w 2568539"/>
              <a:gd name="connsiteY3" fmla="*/ 2979505 h 297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539" h="2979505">
                <a:moveTo>
                  <a:pt x="0" y="0"/>
                </a:moveTo>
                <a:lnTo>
                  <a:pt x="2568539" y="0"/>
                </a:lnTo>
                <a:lnTo>
                  <a:pt x="2568539" y="2979505"/>
                </a:lnTo>
                <a:lnTo>
                  <a:pt x="0" y="2979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6186432" y="999746"/>
            <a:ext cx="5167368" cy="5096255"/>
          </a:xfrm>
          <a:custGeom>
            <a:avLst/>
            <a:gdLst>
              <a:gd name="connsiteX0" fmla="*/ 3320075 w 5167368"/>
              <a:gd name="connsiteY0" fmla="*/ 4709773 h 5096255"/>
              <a:gd name="connsiteX1" fmla="*/ 3529079 w 5167368"/>
              <a:gd name="connsiteY1" fmla="*/ 5096255 h 5096255"/>
              <a:gd name="connsiteX2" fmla="*/ 3111071 w 5167368"/>
              <a:gd name="connsiteY2" fmla="*/ 5096255 h 5096255"/>
              <a:gd name="connsiteX3" fmla="*/ 3254989 w 5167368"/>
              <a:gd name="connsiteY3" fmla="*/ 4359598 h 5096255"/>
              <a:gd name="connsiteX4" fmla="*/ 4012466 w 5167368"/>
              <a:gd name="connsiteY4" fmla="*/ 4359598 h 5096255"/>
              <a:gd name="connsiteX5" fmla="*/ 3633727 w 5167368"/>
              <a:gd name="connsiteY5" fmla="*/ 5059946 h 5096255"/>
              <a:gd name="connsiteX6" fmla="*/ 2626085 w 5167368"/>
              <a:gd name="connsiteY6" fmla="*/ 3991350 h 5096255"/>
              <a:gd name="connsiteX7" fmla="*/ 3306068 w 5167368"/>
              <a:gd name="connsiteY7" fmla="*/ 3991350 h 5096255"/>
              <a:gd name="connsiteX8" fmla="*/ 2966076 w 5167368"/>
              <a:gd name="connsiteY8" fmla="*/ 4615155 h 5096255"/>
              <a:gd name="connsiteX9" fmla="*/ 608095 w 5167368"/>
              <a:gd name="connsiteY9" fmla="*/ 3682656 h 5096255"/>
              <a:gd name="connsiteX10" fmla="*/ 880114 w 5167368"/>
              <a:gd name="connsiteY10" fmla="*/ 4199701 h 5096255"/>
              <a:gd name="connsiteX11" fmla="*/ 336076 w 5167368"/>
              <a:gd name="connsiteY11" fmla="*/ 4199701 h 5096255"/>
              <a:gd name="connsiteX12" fmla="*/ 2966077 w 5167368"/>
              <a:gd name="connsiteY12" fmla="*/ 3255502 h 5096255"/>
              <a:gd name="connsiteX13" fmla="*/ 3306068 w 5167368"/>
              <a:gd name="connsiteY13" fmla="*/ 3879307 h 5096255"/>
              <a:gd name="connsiteX14" fmla="*/ 2626085 w 5167368"/>
              <a:gd name="connsiteY14" fmla="*/ 3879307 h 5096255"/>
              <a:gd name="connsiteX15" fmla="*/ 458271 w 5167368"/>
              <a:gd name="connsiteY15" fmla="*/ 3232734 h 5096255"/>
              <a:gd name="connsiteX16" fmla="*/ 1344805 w 5167368"/>
              <a:gd name="connsiteY16" fmla="*/ 3232734 h 5096255"/>
              <a:gd name="connsiteX17" fmla="*/ 901538 w 5167368"/>
              <a:gd name="connsiteY17" fmla="*/ 4075282 h 5096255"/>
              <a:gd name="connsiteX18" fmla="*/ 3825660 w 5167368"/>
              <a:gd name="connsiteY18" fmla="*/ 3203326 h 5096255"/>
              <a:gd name="connsiteX19" fmla="*/ 4405946 w 5167368"/>
              <a:gd name="connsiteY19" fmla="*/ 4276368 h 5096255"/>
              <a:gd name="connsiteX20" fmla="*/ 3245374 w 5167368"/>
              <a:gd name="connsiteY20" fmla="*/ 4276368 h 5096255"/>
              <a:gd name="connsiteX21" fmla="*/ 3030081 w 5167368"/>
              <a:gd name="connsiteY21" fmla="*/ 3201341 h 5096255"/>
              <a:gd name="connsiteX22" fmla="*/ 3710064 w 5167368"/>
              <a:gd name="connsiteY22" fmla="*/ 3201341 h 5096255"/>
              <a:gd name="connsiteX23" fmla="*/ 3370072 w 5167368"/>
              <a:gd name="connsiteY23" fmla="*/ 3825146 h 5096255"/>
              <a:gd name="connsiteX24" fmla="*/ 2209757 w 5167368"/>
              <a:gd name="connsiteY24" fmla="*/ 3201341 h 5096255"/>
              <a:gd name="connsiteX25" fmla="*/ 2889740 w 5167368"/>
              <a:gd name="connsiteY25" fmla="*/ 3201341 h 5096255"/>
              <a:gd name="connsiteX26" fmla="*/ 2549748 w 5167368"/>
              <a:gd name="connsiteY26" fmla="*/ 3825146 h 5096255"/>
              <a:gd name="connsiteX27" fmla="*/ 2065661 w 5167368"/>
              <a:gd name="connsiteY27" fmla="*/ 3191440 h 5096255"/>
              <a:gd name="connsiteX28" fmla="*/ 2829044 w 5167368"/>
              <a:gd name="connsiteY28" fmla="*/ 4642455 h 5096255"/>
              <a:gd name="connsiteX29" fmla="*/ 1302277 w 5167368"/>
              <a:gd name="connsiteY29" fmla="*/ 4642455 h 5096255"/>
              <a:gd name="connsiteX30" fmla="*/ 3573289 w 5167368"/>
              <a:gd name="connsiteY30" fmla="*/ 2541088 h 5096255"/>
              <a:gd name="connsiteX31" fmla="*/ 5167368 w 5167368"/>
              <a:gd name="connsiteY31" fmla="*/ 2541088 h 5096255"/>
              <a:gd name="connsiteX32" fmla="*/ 4370328 w 5167368"/>
              <a:gd name="connsiteY32" fmla="*/ 4014941 h 5096255"/>
              <a:gd name="connsiteX33" fmla="*/ 0 w 5167368"/>
              <a:gd name="connsiteY33" fmla="*/ 1731567 h 5096255"/>
              <a:gd name="connsiteX34" fmla="*/ 969238 w 5167368"/>
              <a:gd name="connsiteY34" fmla="*/ 1731567 h 5096255"/>
              <a:gd name="connsiteX35" fmla="*/ 484619 w 5167368"/>
              <a:gd name="connsiteY35" fmla="*/ 2652715 h 5096255"/>
              <a:gd name="connsiteX36" fmla="*/ 3694072 w 5167368"/>
              <a:gd name="connsiteY36" fmla="*/ 1637902 h 5096255"/>
              <a:gd name="connsiteX37" fmla="*/ 4546357 w 5167368"/>
              <a:gd name="connsiteY37" fmla="*/ 1637902 h 5096255"/>
              <a:gd name="connsiteX38" fmla="*/ 4120214 w 5167368"/>
              <a:gd name="connsiteY38" fmla="*/ 2425907 h 5096255"/>
              <a:gd name="connsiteX39" fmla="*/ 272019 w 5167368"/>
              <a:gd name="connsiteY39" fmla="*/ 1140693 h 5096255"/>
              <a:gd name="connsiteX40" fmla="*/ 544038 w 5167368"/>
              <a:gd name="connsiteY40" fmla="*/ 1657738 h 5096255"/>
              <a:gd name="connsiteX41" fmla="*/ 0 w 5167368"/>
              <a:gd name="connsiteY41" fmla="*/ 1657738 h 5096255"/>
              <a:gd name="connsiteX42" fmla="*/ 4050057 w 5167368"/>
              <a:gd name="connsiteY42" fmla="*/ 847894 h 5096255"/>
              <a:gd name="connsiteX43" fmla="*/ 4390048 w 5167368"/>
              <a:gd name="connsiteY43" fmla="*/ 1471698 h 5096255"/>
              <a:gd name="connsiteX44" fmla="*/ 3710065 w 5167368"/>
              <a:gd name="connsiteY44" fmla="*/ 1471698 h 5096255"/>
              <a:gd name="connsiteX45" fmla="*/ 3229733 w 5167368"/>
              <a:gd name="connsiteY45" fmla="*/ 847894 h 5096255"/>
              <a:gd name="connsiteX46" fmla="*/ 3569724 w 5167368"/>
              <a:gd name="connsiteY46" fmla="*/ 1471698 h 5096255"/>
              <a:gd name="connsiteX47" fmla="*/ 2889741 w 5167368"/>
              <a:gd name="connsiteY47" fmla="*/ 1471698 h 5096255"/>
              <a:gd name="connsiteX48" fmla="*/ 3293737 w 5167368"/>
              <a:gd name="connsiteY48" fmla="*/ 793734 h 5096255"/>
              <a:gd name="connsiteX49" fmla="*/ 3973720 w 5167368"/>
              <a:gd name="connsiteY49" fmla="*/ 793734 h 5096255"/>
              <a:gd name="connsiteX50" fmla="*/ 3633728 w 5167368"/>
              <a:gd name="connsiteY50" fmla="*/ 1417538 h 5096255"/>
              <a:gd name="connsiteX51" fmla="*/ 3633729 w 5167368"/>
              <a:gd name="connsiteY51" fmla="*/ 57885 h 5096255"/>
              <a:gd name="connsiteX52" fmla="*/ 3973720 w 5167368"/>
              <a:gd name="connsiteY52" fmla="*/ 681690 h 5096255"/>
              <a:gd name="connsiteX53" fmla="*/ 3293737 w 5167368"/>
              <a:gd name="connsiteY53" fmla="*/ 681690 h 5096255"/>
              <a:gd name="connsiteX54" fmla="*/ 2065662 w 5167368"/>
              <a:gd name="connsiteY54" fmla="*/ 0 h 5096255"/>
              <a:gd name="connsiteX55" fmla="*/ 3678962 w 5167368"/>
              <a:gd name="connsiteY55" fmla="*/ 3035137 h 5096255"/>
              <a:gd name="connsiteX56" fmla="*/ 452361 w 5167368"/>
              <a:gd name="connsiteY56" fmla="*/ 3035137 h 509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167368" h="5096255">
                <a:moveTo>
                  <a:pt x="3320075" y="4709773"/>
                </a:moveTo>
                <a:lnTo>
                  <a:pt x="3529079" y="5096255"/>
                </a:lnTo>
                <a:lnTo>
                  <a:pt x="3111071" y="5096255"/>
                </a:lnTo>
                <a:close/>
                <a:moveTo>
                  <a:pt x="3254989" y="4359598"/>
                </a:moveTo>
                <a:lnTo>
                  <a:pt x="4012466" y="4359598"/>
                </a:lnTo>
                <a:lnTo>
                  <a:pt x="3633727" y="5059946"/>
                </a:lnTo>
                <a:close/>
                <a:moveTo>
                  <a:pt x="2626085" y="3991350"/>
                </a:moveTo>
                <a:lnTo>
                  <a:pt x="3306068" y="3991350"/>
                </a:lnTo>
                <a:lnTo>
                  <a:pt x="2966076" y="4615155"/>
                </a:lnTo>
                <a:close/>
                <a:moveTo>
                  <a:pt x="608095" y="3682656"/>
                </a:moveTo>
                <a:lnTo>
                  <a:pt x="880114" y="4199701"/>
                </a:lnTo>
                <a:lnTo>
                  <a:pt x="336076" y="4199701"/>
                </a:lnTo>
                <a:close/>
                <a:moveTo>
                  <a:pt x="2966077" y="3255502"/>
                </a:moveTo>
                <a:lnTo>
                  <a:pt x="3306068" y="3879307"/>
                </a:lnTo>
                <a:lnTo>
                  <a:pt x="2626085" y="3879307"/>
                </a:lnTo>
                <a:close/>
                <a:moveTo>
                  <a:pt x="458271" y="3232734"/>
                </a:moveTo>
                <a:lnTo>
                  <a:pt x="1344805" y="3232734"/>
                </a:lnTo>
                <a:lnTo>
                  <a:pt x="901538" y="4075282"/>
                </a:lnTo>
                <a:close/>
                <a:moveTo>
                  <a:pt x="3825660" y="3203326"/>
                </a:moveTo>
                <a:lnTo>
                  <a:pt x="4405946" y="4276368"/>
                </a:lnTo>
                <a:lnTo>
                  <a:pt x="3245374" y="4276368"/>
                </a:lnTo>
                <a:close/>
                <a:moveTo>
                  <a:pt x="3030081" y="3201341"/>
                </a:moveTo>
                <a:lnTo>
                  <a:pt x="3710064" y="3201341"/>
                </a:lnTo>
                <a:lnTo>
                  <a:pt x="3370072" y="3825146"/>
                </a:lnTo>
                <a:close/>
                <a:moveTo>
                  <a:pt x="2209757" y="3201341"/>
                </a:moveTo>
                <a:lnTo>
                  <a:pt x="2889740" y="3201341"/>
                </a:lnTo>
                <a:lnTo>
                  <a:pt x="2549748" y="3825146"/>
                </a:lnTo>
                <a:close/>
                <a:moveTo>
                  <a:pt x="2065661" y="3191440"/>
                </a:moveTo>
                <a:lnTo>
                  <a:pt x="2829044" y="4642455"/>
                </a:lnTo>
                <a:lnTo>
                  <a:pt x="1302277" y="4642455"/>
                </a:lnTo>
                <a:close/>
                <a:moveTo>
                  <a:pt x="3573289" y="2541088"/>
                </a:moveTo>
                <a:lnTo>
                  <a:pt x="5167368" y="2541088"/>
                </a:lnTo>
                <a:lnTo>
                  <a:pt x="4370328" y="4014941"/>
                </a:lnTo>
                <a:close/>
                <a:moveTo>
                  <a:pt x="0" y="1731567"/>
                </a:moveTo>
                <a:lnTo>
                  <a:pt x="969238" y="1731567"/>
                </a:lnTo>
                <a:lnTo>
                  <a:pt x="484619" y="2652715"/>
                </a:lnTo>
                <a:close/>
                <a:moveTo>
                  <a:pt x="3694072" y="1637902"/>
                </a:moveTo>
                <a:lnTo>
                  <a:pt x="4546357" y="1637902"/>
                </a:lnTo>
                <a:lnTo>
                  <a:pt x="4120214" y="2425907"/>
                </a:lnTo>
                <a:close/>
                <a:moveTo>
                  <a:pt x="272019" y="1140693"/>
                </a:moveTo>
                <a:lnTo>
                  <a:pt x="544038" y="1657738"/>
                </a:lnTo>
                <a:lnTo>
                  <a:pt x="0" y="1657738"/>
                </a:lnTo>
                <a:close/>
                <a:moveTo>
                  <a:pt x="4050057" y="847894"/>
                </a:moveTo>
                <a:lnTo>
                  <a:pt x="4390048" y="1471698"/>
                </a:lnTo>
                <a:lnTo>
                  <a:pt x="3710065" y="1471698"/>
                </a:lnTo>
                <a:close/>
                <a:moveTo>
                  <a:pt x="3229733" y="847894"/>
                </a:moveTo>
                <a:lnTo>
                  <a:pt x="3569724" y="1471698"/>
                </a:lnTo>
                <a:lnTo>
                  <a:pt x="2889741" y="1471698"/>
                </a:lnTo>
                <a:close/>
                <a:moveTo>
                  <a:pt x="3293737" y="793734"/>
                </a:moveTo>
                <a:lnTo>
                  <a:pt x="3973720" y="793734"/>
                </a:lnTo>
                <a:lnTo>
                  <a:pt x="3633728" y="1417538"/>
                </a:lnTo>
                <a:close/>
                <a:moveTo>
                  <a:pt x="3633729" y="57885"/>
                </a:moveTo>
                <a:lnTo>
                  <a:pt x="3973720" y="681690"/>
                </a:lnTo>
                <a:lnTo>
                  <a:pt x="3293737" y="681690"/>
                </a:lnTo>
                <a:close/>
                <a:moveTo>
                  <a:pt x="2065662" y="0"/>
                </a:moveTo>
                <a:lnTo>
                  <a:pt x="3678962" y="3035137"/>
                </a:lnTo>
                <a:lnTo>
                  <a:pt x="452361" y="30351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CBD9-9A6B-4214-BD7B-3A4D5ED6A4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5CE1-B15B-426A-82B2-2300859D65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38200" y="922532"/>
            <a:ext cx="4862987" cy="5256776"/>
          </a:xfrm>
          <a:custGeom>
            <a:avLst/>
            <a:gdLst>
              <a:gd name="connsiteX0" fmla="*/ 1458725 w 4862987"/>
              <a:gd name="connsiteY0" fmla="*/ 4142206 h 5256776"/>
              <a:gd name="connsiteX1" fmla="*/ 2408636 w 4862987"/>
              <a:gd name="connsiteY1" fmla="*/ 4142206 h 5256776"/>
              <a:gd name="connsiteX2" fmla="*/ 2471033 w 4862987"/>
              <a:gd name="connsiteY2" fmla="*/ 4204603 h 5256776"/>
              <a:gd name="connsiteX3" fmla="*/ 2471033 w 4862987"/>
              <a:gd name="connsiteY3" fmla="*/ 5194379 h 5256776"/>
              <a:gd name="connsiteX4" fmla="*/ 2408636 w 4862987"/>
              <a:gd name="connsiteY4" fmla="*/ 5256776 h 5256776"/>
              <a:gd name="connsiteX5" fmla="*/ 1458725 w 4862987"/>
              <a:gd name="connsiteY5" fmla="*/ 5256776 h 5256776"/>
              <a:gd name="connsiteX6" fmla="*/ 1396328 w 4862987"/>
              <a:gd name="connsiteY6" fmla="*/ 5194379 h 5256776"/>
              <a:gd name="connsiteX7" fmla="*/ 1396328 w 4862987"/>
              <a:gd name="connsiteY7" fmla="*/ 4204603 h 5256776"/>
              <a:gd name="connsiteX8" fmla="*/ 1458725 w 4862987"/>
              <a:gd name="connsiteY8" fmla="*/ 4142206 h 5256776"/>
              <a:gd name="connsiteX9" fmla="*/ 750265 w 4862987"/>
              <a:gd name="connsiteY9" fmla="*/ 4142206 h 5256776"/>
              <a:gd name="connsiteX10" fmla="*/ 1296175 w 4862987"/>
              <a:gd name="connsiteY10" fmla="*/ 4142206 h 5256776"/>
              <a:gd name="connsiteX11" fmla="*/ 1332034 w 4862987"/>
              <a:gd name="connsiteY11" fmla="*/ 4178065 h 5256776"/>
              <a:gd name="connsiteX12" fmla="*/ 1332034 w 4862987"/>
              <a:gd name="connsiteY12" fmla="*/ 4728756 h 5256776"/>
              <a:gd name="connsiteX13" fmla="*/ 1296175 w 4862987"/>
              <a:gd name="connsiteY13" fmla="*/ 4764615 h 5256776"/>
              <a:gd name="connsiteX14" fmla="*/ 750265 w 4862987"/>
              <a:gd name="connsiteY14" fmla="*/ 4764615 h 5256776"/>
              <a:gd name="connsiteX15" fmla="*/ 714406 w 4862987"/>
              <a:gd name="connsiteY15" fmla="*/ 4728756 h 5256776"/>
              <a:gd name="connsiteX16" fmla="*/ 714406 w 4862987"/>
              <a:gd name="connsiteY16" fmla="*/ 4178065 h 5256776"/>
              <a:gd name="connsiteX17" fmla="*/ 750265 w 4862987"/>
              <a:gd name="connsiteY17" fmla="*/ 4142206 h 5256776"/>
              <a:gd name="connsiteX18" fmla="*/ 3344577 w 4862987"/>
              <a:gd name="connsiteY18" fmla="*/ 3643434 h 5256776"/>
              <a:gd name="connsiteX19" fmla="*/ 4549349 w 4862987"/>
              <a:gd name="connsiteY19" fmla="*/ 3643434 h 5256776"/>
              <a:gd name="connsiteX20" fmla="*/ 4628488 w 4862987"/>
              <a:gd name="connsiteY20" fmla="*/ 3722573 h 5256776"/>
              <a:gd name="connsiteX21" fmla="*/ 4628488 w 4862987"/>
              <a:gd name="connsiteY21" fmla="*/ 4960302 h 5256776"/>
              <a:gd name="connsiteX22" fmla="*/ 4549349 w 4862987"/>
              <a:gd name="connsiteY22" fmla="*/ 5039441 h 5256776"/>
              <a:gd name="connsiteX23" fmla="*/ 3344577 w 4862987"/>
              <a:gd name="connsiteY23" fmla="*/ 5039441 h 5256776"/>
              <a:gd name="connsiteX24" fmla="*/ 3265438 w 4862987"/>
              <a:gd name="connsiteY24" fmla="*/ 4960302 h 5256776"/>
              <a:gd name="connsiteX25" fmla="*/ 3265438 w 4862987"/>
              <a:gd name="connsiteY25" fmla="*/ 3722573 h 5256776"/>
              <a:gd name="connsiteX26" fmla="*/ 3344577 w 4862987"/>
              <a:gd name="connsiteY26" fmla="*/ 3643434 h 5256776"/>
              <a:gd name="connsiteX27" fmla="*/ 2587433 w 4862987"/>
              <a:gd name="connsiteY27" fmla="*/ 3456516 h 5256776"/>
              <a:gd name="connsiteX28" fmla="*/ 3133343 w 4862987"/>
              <a:gd name="connsiteY28" fmla="*/ 3456516 h 5256776"/>
              <a:gd name="connsiteX29" fmla="*/ 3169202 w 4862987"/>
              <a:gd name="connsiteY29" fmla="*/ 3492375 h 5256776"/>
              <a:gd name="connsiteX30" fmla="*/ 3169202 w 4862987"/>
              <a:gd name="connsiteY30" fmla="*/ 4043066 h 5256776"/>
              <a:gd name="connsiteX31" fmla="*/ 3133343 w 4862987"/>
              <a:gd name="connsiteY31" fmla="*/ 4078925 h 5256776"/>
              <a:gd name="connsiteX32" fmla="*/ 2587433 w 4862987"/>
              <a:gd name="connsiteY32" fmla="*/ 4078925 h 5256776"/>
              <a:gd name="connsiteX33" fmla="*/ 2551574 w 4862987"/>
              <a:gd name="connsiteY33" fmla="*/ 4043066 h 5256776"/>
              <a:gd name="connsiteX34" fmla="*/ 2551574 w 4862987"/>
              <a:gd name="connsiteY34" fmla="*/ 3492375 h 5256776"/>
              <a:gd name="connsiteX35" fmla="*/ 2587433 w 4862987"/>
              <a:gd name="connsiteY35" fmla="*/ 3456516 h 5256776"/>
              <a:gd name="connsiteX36" fmla="*/ 3673225 w 4862987"/>
              <a:gd name="connsiteY36" fmla="*/ 2420700 h 5256776"/>
              <a:gd name="connsiteX37" fmla="*/ 4648030 w 4862987"/>
              <a:gd name="connsiteY37" fmla="*/ 2420700 h 5256776"/>
              <a:gd name="connsiteX38" fmla="*/ 4712063 w 4862987"/>
              <a:gd name="connsiteY38" fmla="*/ 2484733 h 5256776"/>
              <a:gd name="connsiteX39" fmla="*/ 4712063 w 4862987"/>
              <a:gd name="connsiteY39" fmla="*/ 3471242 h 5256776"/>
              <a:gd name="connsiteX40" fmla="*/ 4648030 w 4862987"/>
              <a:gd name="connsiteY40" fmla="*/ 3535275 h 5256776"/>
              <a:gd name="connsiteX41" fmla="*/ 3673225 w 4862987"/>
              <a:gd name="connsiteY41" fmla="*/ 3535275 h 5256776"/>
              <a:gd name="connsiteX42" fmla="*/ 3609192 w 4862987"/>
              <a:gd name="connsiteY42" fmla="*/ 3471242 h 5256776"/>
              <a:gd name="connsiteX43" fmla="*/ 3609192 w 4862987"/>
              <a:gd name="connsiteY43" fmla="*/ 2484733 h 5256776"/>
              <a:gd name="connsiteX44" fmla="*/ 3673225 w 4862987"/>
              <a:gd name="connsiteY44" fmla="*/ 2420700 h 5256776"/>
              <a:gd name="connsiteX45" fmla="*/ 2607062 w 4862987"/>
              <a:gd name="connsiteY45" fmla="*/ 2414628 h 5256776"/>
              <a:gd name="connsiteX46" fmla="*/ 3451791 w 4862987"/>
              <a:gd name="connsiteY46" fmla="*/ 2414628 h 5256776"/>
              <a:gd name="connsiteX47" fmla="*/ 3507279 w 4862987"/>
              <a:gd name="connsiteY47" fmla="*/ 2470116 h 5256776"/>
              <a:gd name="connsiteX48" fmla="*/ 3507279 w 4862987"/>
              <a:gd name="connsiteY48" fmla="*/ 3324986 h 5256776"/>
              <a:gd name="connsiteX49" fmla="*/ 3451791 w 4862987"/>
              <a:gd name="connsiteY49" fmla="*/ 3380474 h 5256776"/>
              <a:gd name="connsiteX50" fmla="*/ 2607062 w 4862987"/>
              <a:gd name="connsiteY50" fmla="*/ 3380474 h 5256776"/>
              <a:gd name="connsiteX51" fmla="*/ 2551574 w 4862987"/>
              <a:gd name="connsiteY51" fmla="*/ 3324986 h 5256776"/>
              <a:gd name="connsiteX52" fmla="*/ 2551574 w 4862987"/>
              <a:gd name="connsiteY52" fmla="*/ 2470116 h 5256776"/>
              <a:gd name="connsiteX53" fmla="*/ 2607062 w 4862987"/>
              <a:gd name="connsiteY53" fmla="*/ 2414628 h 5256776"/>
              <a:gd name="connsiteX54" fmla="*/ 816396 w 4862987"/>
              <a:gd name="connsiteY54" fmla="*/ 2303657 h 5256776"/>
              <a:gd name="connsiteX55" fmla="*/ 2369044 w 4862987"/>
              <a:gd name="connsiteY55" fmla="*/ 2303657 h 5256776"/>
              <a:gd name="connsiteX56" fmla="*/ 2471034 w 4862987"/>
              <a:gd name="connsiteY56" fmla="*/ 2405647 h 5256776"/>
              <a:gd name="connsiteX57" fmla="*/ 2471034 w 4862987"/>
              <a:gd name="connsiteY57" fmla="*/ 3976935 h 5256776"/>
              <a:gd name="connsiteX58" fmla="*/ 2369044 w 4862987"/>
              <a:gd name="connsiteY58" fmla="*/ 4078925 h 5256776"/>
              <a:gd name="connsiteX59" fmla="*/ 816396 w 4862987"/>
              <a:gd name="connsiteY59" fmla="*/ 4078925 h 5256776"/>
              <a:gd name="connsiteX60" fmla="*/ 714406 w 4862987"/>
              <a:gd name="connsiteY60" fmla="*/ 3976935 h 5256776"/>
              <a:gd name="connsiteX61" fmla="*/ 714406 w 4862987"/>
              <a:gd name="connsiteY61" fmla="*/ 2405647 h 5256776"/>
              <a:gd name="connsiteX62" fmla="*/ 816396 w 4862987"/>
              <a:gd name="connsiteY62" fmla="*/ 2303657 h 5256776"/>
              <a:gd name="connsiteX63" fmla="*/ 36199 w 4862987"/>
              <a:gd name="connsiteY63" fmla="*/ 2303657 h 5256776"/>
              <a:gd name="connsiteX64" fmla="*/ 587283 w 4862987"/>
              <a:gd name="connsiteY64" fmla="*/ 2303657 h 5256776"/>
              <a:gd name="connsiteX65" fmla="*/ 623482 w 4862987"/>
              <a:gd name="connsiteY65" fmla="*/ 2339856 h 5256776"/>
              <a:gd name="connsiteX66" fmla="*/ 623482 w 4862987"/>
              <a:gd name="connsiteY66" fmla="*/ 2897556 h 5256776"/>
              <a:gd name="connsiteX67" fmla="*/ 587283 w 4862987"/>
              <a:gd name="connsiteY67" fmla="*/ 2933755 h 5256776"/>
              <a:gd name="connsiteX68" fmla="*/ 36199 w 4862987"/>
              <a:gd name="connsiteY68" fmla="*/ 2933755 h 5256776"/>
              <a:gd name="connsiteX69" fmla="*/ 0 w 4862987"/>
              <a:gd name="connsiteY69" fmla="*/ 2897556 h 5256776"/>
              <a:gd name="connsiteX70" fmla="*/ 0 w 4862987"/>
              <a:gd name="connsiteY70" fmla="*/ 2339856 h 5256776"/>
              <a:gd name="connsiteX71" fmla="*/ 36199 w 4862987"/>
              <a:gd name="connsiteY71" fmla="*/ 2303657 h 5256776"/>
              <a:gd name="connsiteX72" fmla="*/ 3784297 w 4862987"/>
              <a:gd name="connsiteY72" fmla="*/ 1697723 h 5256776"/>
              <a:gd name="connsiteX73" fmla="*/ 4335349 w 4862987"/>
              <a:gd name="connsiteY73" fmla="*/ 1697723 h 5256776"/>
              <a:gd name="connsiteX74" fmla="*/ 4371546 w 4862987"/>
              <a:gd name="connsiteY74" fmla="*/ 1733920 h 5256776"/>
              <a:gd name="connsiteX75" fmla="*/ 4371546 w 4862987"/>
              <a:gd name="connsiteY75" fmla="*/ 2291588 h 5256776"/>
              <a:gd name="connsiteX76" fmla="*/ 4335349 w 4862987"/>
              <a:gd name="connsiteY76" fmla="*/ 2327785 h 5256776"/>
              <a:gd name="connsiteX77" fmla="*/ 3784297 w 4862987"/>
              <a:gd name="connsiteY77" fmla="*/ 2327785 h 5256776"/>
              <a:gd name="connsiteX78" fmla="*/ 3748100 w 4862987"/>
              <a:gd name="connsiteY78" fmla="*/ 2291588 h 5256776"/>
              <a:gd name="connsiteX79" fmla="*/ 3748100 w 4862987"/>
              <a:gd name="connsiteY79" fmla="*/ 1733920 h 5256776"/>
              <a:gd name="connsiteX80" fmla="*/ 3784297 w 4862987"/>
              <a:gd name="connsiteY80" fmla="*/ 1697723 h 5256776"/>
              <a:gd name="connsiteX81" fmla="*/ 678842 w 4862987"/>
              <a:gd name="connsiteY81" fmla="*/ 1583244 h 5256776"/>
              <a:gd name="connsiteX82" fmla="*/ 1229926 w 4862987"/>
              <a:gd name="connsiteY82" fmla="*/ 1583244 h 5256776"/>
              <a:gd name="connsiteX83" fmla="*/ 1266125 w 4862987"/>
              <a:gd name="connsiteY83" fmla="*/ 1619443 h 5256776"/>
              <a:gd name="connsiteX84" fmla="*/ 1266125 w 4862987"/>
              <a:gd name="connsiteY84" fmla="*/ 2177143 h 5256776"/>
              <a:gd name="connsiteX85" fmla="*/ 1229926 w 4862987"/>
              <a:gd name="connsiteY85" fmla="*/ 2213342 h 5256776"/>
              <a:gd name="connsiteX86" fmla="*/ 678842 w 4862987"/>
              <a:gd name="connsiteY86" fmla="*/ 2213342 h 5256776"/>
              <a:gd name="connsiteX87" fmla="*/ 642643 w 4862987"/>
              <a:gd name="connsiteY87" fmla="*/ 2177143 h 5256776"/>
              <a:gd name="connsiteX88" fmla="*/ 642643 w 4862987"/>
              <a:gd name="connsiteY88" fmla="*/ 1619443 h 5256776"/>
              <a:gd name="connsiteX89" fmla="*/ 678842 w 4862987"/>
              <a:gd name="connsiteY89" fmla="*/ 1583244 h 5256776"/>
              <a:gd name="connsiteX90" fmla="*/ 2626635 w 4862987"/>
              <a:gd name="connsiteY90" fmla="*/ 1186734 h 5256776"/>
              <a:gd name="connsiteX91" fmla="*/ 3611263 w 4862987"/>
              <a:gd name="connsiteY91" fmla="*/ 1186734 h 5256776"/>
              <a:gd name="connsiteX92" fmla="*/ 3675941 w 4862987"/>
              <a:gd name="connsiteY92" fmla="*/ 1251412 h 5256776"/>
              <a:gd name="connsiteX93" fmla="*/ 3675941 w 4862987"/>
              <a:gd name="connsiteY93" fmla="*/ 2247862 h 5256776"/>
              <a:gd name="connsiteX94" fmla="*/ 3611263 w 4862987"/>
              <a:gd name="connsiteY94" fmla="*/ 2312540 h 5256776"/>
              <a:gd name="connsiteX95" fmla="*/ 2626635 w 4862987"/>
              <a:gd name="connsiteY95" fmla="*/ 2312540 h 5256776"/>
              <a:gd name="connsiteX96" fmla="*/ 2561957 w 4862987"/>
              <a:gd name="connsiteY96" fmla="*/ 2247862 h 5256776"/>
              <a:gd name="connsiteX97" fmla="*/ 2561957 w 4862987"/>
              <a:gd name="connsiteY97" fmla="*/ 1251412 h 5256776"/>
              <a:gd name="connsiteX98" fmla="*/ 2626635 w 4862987"/>
              <a:gd name="connsiteY98" fmla="*/ 1186734 h 5256776"/>
              <a:gd name="connsiteX99" fmla="*/ 1421727 w 4862987"/>
              <a:gd name="connsiteY99" fmla="*/ 1081651 h 5256776"/>
              <a:gd name="connsiteX100" fmla="*/ 2406355 w 4862987"/>
              <a:gd name="connsiteY100" fmla="*/ 1081651 h 5256776"/>
              <a:gd name="connsiteX101" fmla="*/ 2471033 w 4862987"/>
              <a:gd name="connsiteY101" fmla="*/ 1146329 h 5256776"/>
              <a:gd name="connsiteX102" fmla="*/ 2471033 w 4862987"/>
              <a:gd name="connsiteY102" fmla="*/ 2142778 h 5256776"/>
              <a:gd name="connsiteX103" fmla="*/ 2406355 w 4862987"/>
              <a:gd name="connsiteY103" fmla="*/ 2207456 h 5256776"/>
              <a:gd name="connsiteX104" fmla="*/ 1421727 w 4862987"/>
              <a:gd name="connsiteY104" fmla="*/ 2207456 h 5256776"/>
              <a:gd name="connsiteX105" fmla="*/ 1357049 w 4862987"/>
              <a:gd name="connsiteY105" fmla="*/ 2142778 h 5256776"/>
              <a:gd name="connsiteX106" fmla="*/ 1357049 w 4862987"/>
              <a:gd name="connsiteY106" fmla="*/ 1146329 h 5256776"/>
              <a:gd name="connsiteX107" fmla="*/ 1421727 w 4862987"/>
              <a:gd name="connsiteY107" fmla="*/ 1081651 h 5256776"/>
              <a:gd name="connsiteX108" fmla="*/ 3812830 w 4862987"/>
              <a:gd name="connsiteY108" fmla="*/ 490967 h 5256776"/>
              <a:gd name="connsiteX109" fmla="*/ 4798257 w 4862987"/>
              <a:gd name="connsiteY109" fmla="*/ 490967 h 5256776"/>
              <a:gd name="connsiteX110" fmla="*/ 4862987 w 4862987"/>
              <a:gd name="connsiteY110" fmla="*/ 555696 h 5256776"/>
              <a:gd name="connsiteX111" fmla="*/ 4862987 w 4862987"/>
              <a:gd name="connsiteY111" fmla="*/ 1552954 h 5256776"/>
              <a:gd name="connsiteX112" fmla="*/ 4798257 w 4862987"/>
              <a:gd name="connsiteY112" fmla="*/ 1617684 h 5256776"/>
              <a:gd name="connsiteX113" fmla="*/ 3812830 w 4862987"/>
              <a:gd name="connsiteY113" fmla="*/ 1617684 h 5256776"/>
              <a:gd name="connsiteX114" fmla="*/ 3748100 w 4862987"/>
              <a:gd name="connsiteY114" fmla="*/ 1552954 h 5256776"/>
              <a:gd name="connsiteX115" fmla="*/ 3748100 w 4862987"/>
              <a:gd name="connsiteY115" fmla="*/ 555696 h 5256776"/>
              <a:gd name="connsiteX116" fmla="*/ 3812830 w 4862987"/>
              <a:gd name="connsiteY116" fmla="*/ 490967 h 5256776"/>
              <a:gd name="connsiteX117" fmla="*/ 2910983 w 4862987"/>
              <a:gd name="connsiteY117" fmla="*/ 310512 h 5256776"/>
              <a:gd name="connsiteX118" fmla="*/ 3619892 w 4862987"/>
              <a:gd name="connsiteY118" fmla="*/ 310512 h 5256776"/>
              <a:gd name="connsiteX119" fmla="*/ 3666459 w 4862987"/>
              <a:gd name="connsiteY119" fmla="*/ 357079 h 5256776"/>
              <a:gd name="connsiteX120" fmla="*/ 3666459 w 4862987"/>
              <a:gd name="connsiteY120" fmla="*/ 1074499 h 5256776"/>
              <a:gd name="connsiteX121" fmla="*/ 3619892 w 4862987"/>
              <a:gd name="connsiteY121" fmla="*/ 1121066 h 5256776"/>
              <a:gd name="connsiteX122" fmla="*/ 2910983 w 4862987"/>
              <a:gd name="connsiteY122" fmla="*/ 1121066 h 5256776"/>
              <a:gd name="connsiteX123" fmla="*/ 2864416 w 4862987"/>
              <a:gd name="connsiteY123" fmla="*/ 1074499 h 5256776"/>
              <a:gd name="connsiteX124" fmla="*/ 2864416 w 4862987"/>
              <a:gd name="connsiteY124" fmla="*/ 357079 h 5256776"/>
              <a:gd name="connsiteX125" fmla="*/ 2910983 w 4862987"/>
              <a:gd name="connsiteY125" fmla="*/ 310512 h 5256776"/>
              <a:gd name="connsiteX126" fmla="*/ 1715557 w 4862987"/>
              <a:gd name="connsiteY126" fmla="*/ 191996 h 5256776"/>
              <a:gd name="connsiteX127" fmla="*/ 2424466 w 4862987"/>
              <a:gd name="connsiteY127" fmla="*/ 191996 h 5256776"/>
              <a:gd name="connsiteX128" fmla="*/ 2471033 w 4862987"/>
              <a:gd name="connsiteY128" fmla="*/ 238563 h 5256776"/>
              <a:gd name="connsiteX129" fmla="*/ 2471033 w 4862987"/>
              <a:gd name="connsiteY129" fmla="*/ 955983 h 5256776"/>
              <a:gd name="connsiteX130" fmla="*/ 2424466 w 4862987"/>
              <a:gd name="connsiteY130" fmla="*/ 1002550 h 5256776"/>
              <a:gd name="connsiteX131" fmla="*/ 1715557 w 4862987"/>
              <a:gd name="connsiteY131" fmla="*/ 1002550 h 5256776"/>
              <a:gd name="connsiteX132" fmla="*/ 1668990 w 4862987"/>
              <a:gd name="connsiteY132" fmla="*/ 955983 h 5256776"/>
              <a:gd name="connsiteX133" fmla="*/ 1668990 w 4862987"/>
              <a:gd name="connsiteY133" fmla="*/ 238563 h 5256776"/>
              <a:gd name="connsiteX134" fmla="*/ 1715557 w 4862987"/>
              <a:gd name="connsiteY134" fmla="*/ 191996 h 5256776"/>
              <a:gd name="connsiteX135" fmla="*/ 262737 w 4862987"/>
              <a:gd name="connsiteY135" fmla="*/ 0 h 5256776"/>
              <a:gd name="connsiteX136" fmla="*/ 1247365 w 4862987"/>
              <a:gd name="connsiteY136" fmla="*/ 0 h 5256776"/>
              <a:gd name="connsiteX137" fmla="*/ 1312043 w 4862987"/>
              <a:gd name="connsiteY137" fmla="*/ 64678 h 5256776"/>
              <a:gd name="connsiteX138" fmla="*/ 1312043 w 4862987"/>
              <a:gd name="connsiteY138" fmla="*/ 1061128 h 5256776"/>
              <a:gd name="connsiteX139" fmla="*/ 1247365 w 4862987"/>
              <a:gd name="connsiteY139" fmla="*/ 1125806 h 5256776"/>
              <a:gd name="connsiteX140" fmla="*/ 262737 w 4862987"/>
              <a:gd name="connsiteY140" fmla="*/ 1125806 h 5256776"/>
              <a:gd name="connsiteX141" fmla="*/ 198059 w 4862987"/>
              <a:gd name="connsiteY141" fmla="*/ 1061128 h 5256776"/>
              <a:gd name="connsiteX142" fmla="*/ 198059 w 4862987"/>
              <a:gd name="connsiteY142" fmla="*/ 64678 h 5256776"/>
              <a:gd name="connsiteX143" fmla="*/ 262737 w 4862987"/>
              <a:gd name="connsiteY143" fmla="*/ 0 h 525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862987" h="5256776">
                <a:moveTo>
                  <a:pt x="1458725" y="4142206"/>
                </a:moveTo>
                <a:lnTo>
                  <a:pt x="2408636" y="4142206"/>
                </a:lnTo>
                <a:cubicBezTo>
                  <a:pt x="2443097" y="4142206"/>
                  <a:pt x="2471033" y="4170142"/>
                  <a:pt x="2471033" y="4204603"/>
                </a:cubicBezTo>
                <a:lnTo>
                  <a:pt x="2471033" y="5194379"/>
                </a:lnTo>
                <a:cubicBezTo>
                  <a:pt x="2471033" y="5228840"/>
                  <a:pt x="2443097" y="5256776"/>
                  <a:pt x="2408636" y="5256776"/>
                </a:cubicBezTo>
                <a:lnTo>
                  <a:pt x="1458725" y="5256776"/>
                </a:lnTo>
                <a:cubicBezTo>
                  <a:pt x="1424264" y="5256776"/>
                  <a:pt x="1396328" y="5228840"/>
                  <a:pt x="1396328" y="5194379"/>
                </a:cubicBezTo>
                <a:lnTo>
                  <a:pt x="1396328" y="4204603"/>
                </a:lnTo>
                <a:cubicBezTo>
                  <a:pt x="1396328" y="4170142"/>
                  <a:pt x="1424264" y="4142206"/>
                  <a:pt x="1458725" y="4142206"/>
                </a:cubicBezTo>
                <a:close/>
                <a:moveTo>
                  <a:pt x="750265" y="4142206"/>
                </a:moveTo>
                <a:lnTo>
                  <a:pt x="1296175" y="4142206"/>
                </a:lnTo>
                <a:cubicBezTo>
                  <a:pt x="1315979" y="4142206"/>
                  <a:pt x="1332034" y="4158261"/>
                  <a:pt x="1332034" y="4178065"/>
                </a:cubicBezTo>
                <a:lnTo>
                  <a:pt x="1332034" y="4728756"/>
                </a:lnTo>
                <a:cubicBezTo>
                  <a:pt x="1332034" y="4748560"/>
                  <a:pt x="1315979" y="4764615"/>
                  <a:pt x="1296175" y="4764615"/>
                </a:cubicBezTo>
                <a:lnTo>
                  <a:pt x="750265" y="4764615"/>
                </a:lnTo>
                <a:cubicBezTo>
                  <a:pt x="730461" y="4764615"/>
                  <a:pt x="714406" y="4748560"/>
                  <a:pt x="714406" y="4728756"/>
                </a:cubicBezTo>
                <a:lnTo>
                  <a:pt x="714406" y="4178065"/>
                </a:lnTo>
                <a:cubicBezTo>
                  <a:pt x="714406" y="4158261"/>
                  <a:pt x="730461" y="4142206"/>
                  <a:pt x="750265" y="4142206"/>
                </a:cubicBezTo>
                <a:close/>
                <a:moveTo>
                  <a:pt x="3344577" y="3643434"/>
                </a:moveTo>
                <a:lnTo>
                  <a:pt x="4549349" y="3643434"/>
                </a:lnTo>
                <a:cubicBezTo>
                  <a:pt x="4593056" y="3643434"/>
                  <a:pt x="4628488" y="3678866"/>
                  <a:pt x="4628488" y="3722573"/>
                </a:cubicBezTo>
                <a:lnTo>
                  <a:pt x="4628488" y="4960302"/>
                </a:lnTo>
                <a:cubicBezTo>
                  <a:pt x="4628488" y="5004009"/>
                  <a:pt x="4593056" y="5039441"/>
                  <a:pt x="4549349" y="5039441"/>
                </a:cubicBezTo>
                <a:lnTo>
                  <a:pt x="3344577" y="5039441"/>
                </a:lnTo>
                <a:cubicBezTo>
                  <a:pt x="3300870" y="5039441"/>
                  <a:pt x="3265438" y="5004009"/>
                  <a:pt x="3265438" y="4960302"/>
                </a:cubicBezTo>
                <a:lnTo>
                  <a:pt x="3265438" y="3722573"/>
                </a:lnTo>
                <a:cubicBezTo>
                  <a:pt x="3265438" y="3678866"/>
                  <a:pt x="3300870" y="3643434"/>
                  <a:pt x="3344577" y="3643434"/>
                </a:cubicBezTo>
                <a:close/>
                <a:moveTo>
                  <a:pt x="2587433" y="3456516"/>
                </a:moveTo>
                <a:lnTo>
                  <a:pt x="3133343" y="3456516"/>
                </a:lnTo>
                <a:cubicBezTo>
                  <a:pt x="3153147" y="3456516"/>
                  <a:pt x="3169202" y="3472571"/>
                  <a:pt x="3169202" y="3492375"/>
                </a:cubicBezTo>
                <a:lnTo>
                  <a:pt x="3169202" y="4043066"/>
                </a:lnTo>
                <a:cubicBezTo>
                  <a:pt x="3169202" y="4062870"/>
                  <a:pt x="3153147" y="4078925"/>
                  <a:pt x="3133343" y="4078925"/>
                </a:cubicBezTo>
                <a:lnTo>
                  <a:pt x="2587433" y="4078925"/>
                </a:lnTo>
                <a:cubicBezTo>
                  <a:pt x="2567629" y="4078925"/>
                  <a:pt x="2551574" y="4062870"/>
                  <a:pt x="2551574" y="4043066"/>
                </a:cubicBezTo>
                <a:lnTo>
                  <a:pt x="2551574" y="3492375"/>
                </a:lnTo>
                <a:cubicBezTo>
                  <a:pt x="2551574" y="3472571"/>
                  <a:pt x="2567629" y="3456516"/>
                  <a:pt x="2587433" y="3456516"/>
                </a:cubicBezTo>
                <a:close/>
                <a:moveTo>
                  <a:pt x="3673225" y="2420700"/>
                </a:moveTo>
                <a:lnTo>
                  <a:pt x="4648030" y="2420700"/>
                </a:lnTo>
                <a:cubicBezTo>
                  <a:pt x="4683394" y="2420700"/>
                  <a:pt x="4712063" y="2449369"/>
                  <a:pt x="4712063" y="2484733"/>
                </a:cubicBezTo>
                <a:lnTo>
                  <a:pt x="4712063" y="3471242"/>
                </a:lnTo>
                <a:cubicBezTo>
                  <a:pt x="4712063" y="3506606"/>
                  <a:pt x="4683394" y="3535275"/>
                  <a:pt x="4648030" y="3535275"/>
                </a:cubicBezTo>
                <a:lnTo>
                  <a:pt x="3673225" y="3535275"/>
                </a:lnTo>
                <a:cubicBezTo>
                  <a:pt x="3637861" y="3535275"/>
                  <a:pt x="3609192" y="3506606"/>
                  <a:pt x="3609192" y="3471242"/>
                </a:cubicBezTo>
                <a:lnTo>
                  <a:pt x="3609192" y="2484733"/>
                </a:lnTo>
                <a:cubicBezTo>
                  <a:pt x="3609192" y="2449369"/>
                  <a:pt x="3637861" y="2420700"/>
                  <a:pt x="3673225" y="2420700"/>
                </a:cubicBezTo>
                <a:close/>
                <a:moveTo>
                  <a:pt x="2607062" y="2414628"/>
                </a:moveTo>
                <a:lnTo>
                  <a:pt x="3451791" y="2414628"/>
                </a:lnTo>
                <a:cubicBezTo>
                  <a:pt x="3482436" y="2414628"/>
                  <a:pt x="3507279" y="2439471"/>
                  <a:pt x="3507279" y="2470116"/>
                </a:cubicBezTo>
                <a:lnTo>
                  <a:pt x="3507279" y="3324986"/>
                </a:lnTo>
                <a:cubicBezTo>
                  <a:pt x="3507279" y="3355631"/>
                  <a:pt x="3482436" y="3380474"/>
                  <a:pt x="3451791" y="3380474"/>
                </a:cubicBezTo>
                <a:lnTo>
                  <a:pt x="2607062" y="3380474"/>
                </a:lnTo>
                <a:cubicBezTo>
                  <a:pt x="2576417" y="3380474"/>
                  <a:pt x="2551574" y="3355631"/>
                  <a:pt x="2551574" y="3324986"/>
                </a:cubicBezTo>
                <a:lnTo>
                  <a:pt x="2551574" y="2470116"/>
                </a:lnTo>
                <a:cubicBezTo>
                  <a:pt x="2551574" y="2439471"/>
                  <a:pt x="2576417" y="2414628"/>
                  <a:pt x="2607062" y="2414628"/>
                </a:cubicBezTo>
                <a:close/>
                <a:moveTo>
                  <a:pt x="816396" y="2303657"/>
                </a:moveTo>
                <a:lnTo>
                  <a:pt x="2369044" y="2303657"/>
                </a:lnTo>
                <a:cubicBezTo>
                  <a:pt x="2425372" y="2303657"/>
                  <a:pt x="2471034" y="2349319"/>
                  <a:pt x="2471034" y="2405647"/>
                </a:cubicBezTo>
                <a:lnTo>
                  <a:pt x="2471034" y="3976935"/>
                </a:lnTo>
                <a:cubicBezTo>
                  <a:pt x="2471034" y="4033263"/>
                  <a:pt x="2425372" y="4078925"/>
                  <a:pt x="2369044" y="4078925"/>
                </a:cubicBezTo>
                <a:lnTo>
                  <a:pt x="816396" y="4078925"/>
                </a:lnTo>
                <a:cubicBezTo>
                  <a:pt x="760068" y="4078925"/>
                  <a:pt x="714406" y="4033263"/>
                  <a:pt x="714406" y="3976935"/>
                </a:cubicBezTo>
                <a:lnTo>
                  <a:pt x="714406" y="2405647"/>
                </a:lnTo>
                <a:cubicBezTo>
                  <a:pt x="714406" y="2349319"/>
                  <a:pt x="760068" y="2303657"/>
                  <a:pt x="816396" y="2303657"/>
                </a:cubicBezTo>
                <a:close/>
                <a:moveTo>
                  <a:pt x="36199" y="2303657"/>
                </a:moveTo>
                <a:lnTo>
                  <a:pt x="587283" y="2303657"/>
                </a:lnTo>
                <a:cubicBezTo>
                  <a:pt x="607275" y="2303657"/>
                  <a:pt x="623482" y="2319864"/>
                  <a:pt x="623482" y="2339856"/>
                </a:cubicBezTo>
                <a:lnTo>
                  <a:pt x="623482" y="2897556"/>
                </a:lnTo>
                <a:cubicBezTo>
                  <a:pt x="623482" y="2917548"/>
                  <a:pt x="607275" y="2933755"/>
                  <a:pt x="587283" y="2933755"/>
                </a:cubicBezTo>
                <a:lnTo>
                  <a:pt x="36199" y="2933755"/>
                </a:lnTo>
                <a:cubicBezTo>
                  <a:pt x="16207" y="2933755"/>
                  <a:pt x="0" y="2917548"/>
                  <a:pt x="0" y="2897556"/>
                </a:cubicBezTo>
                <a:lnTo>
                  <a:pt x="0" y="2339856"/>
                </a:lnTo>
                <a:cubicBezTo>
                  <a:pt x="0" y="2319864"/>
                  <a:pt x="16207" y="2303657"/>
                  <a:pt x="36199" y="2303657"/>
                </a:cubicBezTo>
                <a:close/>
                <a:moveTo>
                  <a:pt x="3784297" y="1697723"/>
                </a:moveTo>
                <a:lnTo>
                  <a:pt x="4335349" y="1697723"/>
                </a:lnTo>
                <a:cubicBezTo>
                  <a:pt x="4355340" y="1697723"/>
                  <a:pt x="4371546" y="1713929"/>
                  <a:pt x="4371546" y="1733920"/>
                </a:cubicBezTo>
                <a:lnTo>
                  <a:pt x="4371546" y="2291588"/>
                </a:lnTo>
                <a:cubicBezTo>
                  <a:pt x="4371546" y="2311579"/>
                  <a:pt x="4355340" y="2327785"/>
                  <a:pt x="4335349" y="2327785"/>
                </a:cubicBezTo>
                <a:lnTo>
                  <a:pt x="3784297" y="2327785"/>
                </a:lnTo>
                <a:cubicBezTo>
                  <a:pt x="3764306" y="2327785"/>
                  <a:pt x="3748100" y="2311579"/>
                  <a:pt x="3748100" y="2291588"/>
                </a:cubicBezTo>
                <a:lnTo>
                  <a:pt x="3748100" y="1733920"/>
                </a:lnTo>
                <a:cubicBezTo>
                  <a:pt x="3748100" y="1713929"/>
                  <a:pt x="3764306" y="1697723"/>
                  <a:pt x="3784297" y="1697723"/>
                </a:cubicBezTo>
                <a:close/>
                <a:moveTo>
                  <a:pt x="678842" y="1583244"/>
                </a:moveTo>
                <a:lnTo>
                  <a:pt x="1229926" y="1583244"/>
                </a:lnTo>
                <a:cubicBezTo>
                  <a:pt x="1249918" y="1583244"/>
                  <a:pt x="1266125" y="1599451"/>
                  <a:pt x="1266125" y="1619443"/>
                </a:cubicBezTo>
                <a:lnTo>
                  <a:pt x="1266125" y="2177143"/>
                </a:lnTo>
                <a:cubicBezTo>
                  <a:pt x="1266125" y="2197135"/>
                  <a:pt x="1249918" y="2213342"/>
                  <a:pt x="1229926" y="2213342"/>
                </a:cubicBezTo>
                <a:lnTo>
                  <a:pt x="678842" y="2213342"/>
                </a:lnTo>
                <a:cubicBezTo>
                  <a:pt x="658850" y="2213342"/>
                  <a:pt x="642643" y="2197135"/>
                  <a:pt x="642643" y="2177143"/>
                </a:cubicBezTo>
                <a:lnTo>
                  <a:pt x="642643" y="1619443"/>
                </a:lnTo>
                <a:cubicBezTo>
                  <a:pt x="642643" y="1599451"/>
                  <a:pt x="658850" y="1583244"/>
                  <a:pt x="678842" y="1583244"/>
                </a:cubicBezTo>
                <a:close/>
                <a:moveTo>
                  <a:pt x="2626635" y="1186734"/>
                </a:moveTo>
                <a:lnTo>
                  <a:pt x="3611263" y="1186734"/>
                </a:lnTo>
                <a:cubicBezTo>
                  <a:pt x="3646984" y="1186734"/>
                  <a:pt x="3675941" y="1215691"/>
                  <a:pt x="3675941" y="1251412"/>
                </a:cubicBezTo>
                <a:lnTo>
                  <a:pt x="3675941" y="2247862"/>
                </a:lnTo>
                <a:cubicBezTo>
                  <a:pt x="3675941" y="2283583"/>
                  <a:pt x="3646984" y="2312540"/>
                  <a:pt x="3611263" y="2312540"/>
                </a:cubicBezTo>
                <a:lnTo>
                  <a:pt x="2626635" y="2312540"/>
                </a:lnTo>
                <a:cubicBezTo>
                  <a:pt x="2590914" y="2312540"/>
                  <a:pt x="2561957" y="2283583"/>
                  <a:pt x="2561957" y="2247862"/>
                </a:cubicBezTo>
                <a:lnTo>
                  <a:pt x="2561957" y="1251412"/>
                </a:lnTo>
                <a:cubicBezTo>
                  <a:pt x="2561957" y="1215691"/>
                  <a:pt x="2590914" y="1186734"/>
                  <a:pt x="2626635" y="1186734"/>
                </a:cubicBezTo>
                <a:close/>
                <a:moveTo>
                  <a:pt x="1421727" y="1081651"/>
                </a:moveTo>
                <a:lnTo>
                  <a:pt x="2406355" y="1081651"/>
                </a:lnTo>
                <a:cubicBezTo>
                  <a:pt x="2442076" y="1081651"/>
                  <a:pt x="2471033" y="1110608"/>
                  <a:pt x="2471033" y="1146329"/>
                </a:cubicBezTo>
                <a:lnTo>
                  <a:pt x="2471033" y="2142778"/>
                </a:lnTo>
                <a:cubicBezTo>
                  <a:pt x="2471033" y="2178499"/>
                  <a:pt x="2442076" y="2207456"/>
                  <a:pt x="2406355" y="2207456"/>
                </a:cubicBezTo>
                <a:lnTo>
                  <a:pt x="1421727" y="2207456"/>
                </a:lnTo>
                <a:cubicBezTo>
                  <a:pt x="1386006" y="2207456"/>
                  <a:pt x="1357049" y="2178499"/>
                  <a:pt x="1357049" y="2142778"/>
                </a:cubicBezTo>
                <a:lnTo>
                  <a:pt x="1357049" y="1146329"/>
                </a:lnTo>
                <a:cubicBezTo>
                  <a:pt x="1357049" y="1110608"/>
                  <a:pt x="1386006" y="1081651"/>
                  <a:pt x="1421727" y="1081651"/>
                </a:cubicBezTo>
                <a:close/>
                <a:moveTo>
                  <a:pt x="3812830" y="490967"/>
                </a:moveTo>
                <a:lnTo>
                  <a:pt x="4798257" y="490967"/>
                </a:lnTo>
                <a:cubicBezTo>
                  <a:pt x="4834006" y="490967"/>
                  <a:pt x="4862987" y="519948"/>
                  <a:pt x="4862987" y="555696"/>
                </a:cubicBezTo>
                <a:lnTo>
                  <a:pt x="4862987" y="1552954"/>
                </a:lnTo>
                <a:cubicBezTo>
                  <a:pt x="4862987" y="1588703"/>
                  <a:pt x="4834006" y="1617684"/>
                  <a:pt x="4798257" y="1617684"/>
                </a:cubicBezTo>
                <a:lnTo>
                  <a:pt x="3812830" y="1617684"/>
                </a:lnTo>
                <a:cubicBezTo>
                  <a:pt x="3777081" y="1617684"/>
                  <a:pt x="3748100" y="1588703"/>
                  <a:pt x="3748100" y="1552954"/>
                </a:cubicBezTo>
                <a:lnTo>
                  <a:pt x="3748100" y="555696"/>
                </a:lnTo>
                <a:cubicBezTo>
                  <a:pt x="3748100" y="519948"/>
                  <a:pt x="3777081" y="490967"/>
                  <a:pt x="3812830" y="490967"/>
                </a:cubicBezTo>
                <a:close/>
                <a:moveTo>
                  <a:pt x="2910983" y="310512"/>
                </a:moveTo>
                <a:lnTo>
                  <a:pt x="3619892" y="310512"/>
                </a:lnTo>
                <a:cubicBezTo>
                  <a:pt x="3645610" y="310512"/>
                  <a:pt x="3666459" y="331361"/>
                  <a:pt x="3666459" y="357079"/>
                </a:cubicBezTo>
                <a:lnTo>
                  <a:pt x="3666459" y="1074499"/>
                </a:lnTo>
                <a:cubicBezTo>
                  <a:pt x="3666459" y="1100217"/>
                  <a:pt x="3645610" y="1121066"/>
                  <a:pt x="3619892" y="1121066"/>
                </a:cubicBezTo>
                <a:lnTo>
                  <a:pt x="2910983" y="1121066"/>
                </a:lnTo>
                <a:cubicBezTo>
                  <a:pt x="2885265" y="1121066"/>
                  <a:pt x="2864416" y="1100217"/>
                  <a:pt x="2864416" y="1074499"/>
                </a:cubicBezTo>
                <a:lnTo>
                  <a:pt x="2864416" y="357079"/>
                </a:lnTo>
                <a:cubicBezTo>
                  <a:pt x="2864416" y="331361"/>
                  <a:pt x="2885265" y="310512"/>
                  <a:pt x="2910983" y="310512"/>
                </a:cubicBezTo>
                <a:close/>
                <a:moveTo>
                  <a:pt x="1715557" y="191996"/>
                </a:moveTo>
                <a:lnTo>
                  <a:pt x="2424466" y="191996"/>
                </a:lnTo>
                <a:cubicBezTo>
                  <a:pt x="2450184" y="191996"/>
                  <a:pt x="2471033" y="212845"/>
                  <a:pt x="2471033" y="238563"/>
                </a:cubicBezTo>
                <a:lnTo>
                  <a:pt x="2471033" y="955983"/>
                </a:lnTo>
                <a:cubicBezTo>
                  <a:pt x="2471033" y="981701"/>
                  <a:pt x="2450184" y="1002550"/>
                  <a:pt x="2424466" y="1002550"/>
                </a:cubicBezTo>
                <a:lnTo>
                  <a:pt x="1715557" y="1002550"/>
                </a:lnTo>
                <a:cubicBezTo>
                  <a:pt x="1689839" y="1002550"/>
                  <a:pt x="1668990" y="981701"/>
                  <a:pt x="1668990" y="955983"/>
                </a:cubicBezTo>
                <a:lnTo>
                  <a:pt x="1668990" y="238563"/>
                </a:lnTo>
                <a:cubicBezTo>
                  <a:pt x="1668990" y="212845"/>
                  <a:pt x="1689839" y="191996"/>
                  <a:pt x="1715557" y="191996"/>
                </a:cubicBezTo>
                <a:close/>
                <a:moveTo>
                  <a:pt x="262737" y="0"/>
                </a:moveTo>
                <a:lnTo>
                  <a:pt x="1247365" y="0"/>
                </a:lnTo>
                <a:cubicBezTo>
                  <a:pt x="1283086" y="0"/>
                  <a:pt x="1312043" y="28957"/>
                  <a:pt x="1312043" y="64678"/>
                </a:cubicBezTo>
                <a:lnTo>
                  <a:pt x="1312043" y="1061128"/>
                </a:lnTo>
                <a:cubicBezTo>
                  <a:pt x="1312043" y="1096849"/>
                  <a:pt x="1283086" y="1125806"/>
                  <a:pt x="1247365" y="1125806"/>
                </a:cubicBezTo>
                <a:lnTo>
                  <a:pt x="262737" y="1125806"/>
                </a:lnTo>
                <a:cubicBezTo>
                  <a:pt x="227016" y="1125806"/>
                  <a:pt x="198059" y="1096849"/>
                  <a:pt x="198059" y="1061128"/>
                </a:cubicBezTo>
                <a:lnTo>
                  <a:pt x="198059" y="64678"/>
                </a:lnTo>
                <a:cubicBezTo>
                  <a:pt x="198059" y="28957"/>
                  <a:pt x="227016" y="0"/>
                  <a:pt x="2627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CBD9-9A6B-4214-BD7B-3A4D5ED6A4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5CE1-B15B-426A-82B2-2300859D65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6738148" y="-11875"/>
            <a:ext cx="5453853" cy="6881450"/>
          </a:xfrm>
          <a:custGeom>
            <a:avLst/>
            <a:gdLst>
              <a:gd name="connsiteX0" fmla="*/ 4186239 w 5453853"/>
              <a:gd name="connsiteY0" fmla="*/ 0 h 6881450"/>
              <a:gd name="connsiteX1" fmla="*/ 5453853 w 5453853"/>
              <a:gd name="connsiteY1" fmla="*/ 11875 h 6881450"/>
              <a:gd name="connsiteX2" fmla="*/ 5453853 w 5453853"/>
              <a:gd name="connsiteY2" fmla="*/ 6869875 h 6881450"/>
              <a:gd name="connsiteX3" fmla="*/ 2688679 w 5453853"/>
              <a:gd name="connsiteY3" fmla="*/ 6881450 h 6881450"/>
              <a:gd name="connsiteX4" fmla="*/ 0 w 5453853"/>
              <a:gd name="connsiteY4" fmla="*/ 4174515 h 68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853" h="6881450">
                <a:moveTo>
                  <a:pt x="4186239" y="0"/>
                </a:moveTo>
                <a:lnTo>
                  <a:pt x="5453853" y="11875"/>
                </a:lnTo>
                <a:lnTo>
                  <a:pt x="5453853" y="6869875"/>
                </a:lnTo>
                <a:lnTo>
                  <a:pt x="2688679" y="6881450"/>
                </a:lnTo>
                <a:lnTo>
                  <a:pt x="0" y="41745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2475616" y="-11873"/>
            <a:ext cx="3370705" cy="1697229"/>
          </a:xfrm>
          <a:custGeom>
            <a:avLst/>
            <a:gdLst>
              <a:gd name="connsiteX0" fmla="*/ 11877 w 3370705"/>
              <a:gd name="connsiteY0" fmla="*/ 0 h 1697229"/>
              <a:gd name="connsiteX1" fmla="*/ 3358828 w 3370705"/>
              <a:gd name="connsiteY1" fmla="*/ 0 h 1697229"/>
              <a:gd name="connsiteX2" fmla="*/ 3370705 w 3370705"/>
              <a:gd name="connsiteY2" fmla="*/ 11877 h 1697229"/>
              <a:gd name="connsiteX3" fmla="*/ 1685352 w 3370705"/>
              <a:gd name="connsiteY3" fmla="*/ 1697229 h 1697229"/>
              <a:gd name="connsiteX4" fmla="*/ 0 w 3370705"/>
              <a:gd name="connsiteY4" fmla="*/ 11877 h 169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0705" h="1697229">
                <a:moveTo>
                  <a:pt x="11877" y="0"/>
                </a:moveTo>
                <a:lnTo>
                  <a:pt x="3358828" y="0"/>
                </a:lnTo>
                <a:lnTo>
                  <a:pt x="3370705" y="11877"/>
                </a:lnTo>
                <a:lnTo>
                  <a:pt x="1685352" y="1697229"/>
                </a:lnTo>
                <a:lnTo>
                  <a:pt x="0" y="118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4410648" y="249680"/>
            <a:ext cx="3370705" cy="3370705"/>
          </a:xfrm>
          <a:custGeom>
            <a:avLst/>
            <a:gdLst>
              <a:gd name="connsiteX0" fmla="*/ 1685352 w 3370705"/>
              <a:gd name="connsiteY0" fmla="*/ 0 h 3370705"/>
              <a:gd name="connsiteX1" fmla="*/ 3370705 w 3370705"/>
              <a:gd name="connsiteY1" fmla="*/ 1685353 h 3370705"/>
              <a:gd name="connsiteX2" fmla="*/ 1685352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2" y="0"/>
                </a:moveTo>
                <a:lnTo>
                  <a:pt x="3370705" y="1685353"/>
                </a:lnTo>
                <a:lnTo>
                  <a:pt x="1685352" y="3370705"/>
                </a:lnTo>
                <a:lnTo>
                  <a:pt x="0" y="16853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6345682" y="-11874"/>
            <a:ext cx="3370705" cy="1697227"/>
          </a:xfrm>
          <a:custGeom>
            <a:avLst/>
            <a:gdLst>
              <a:gd name="connsiteX0" fmla="*/ 11875 w 3370705"/>
              <a:gd name="connsiteY0" fmla="*/ 0 h 1697227"/>
              <a:gd name="connsiteX1" fmla="*/ 3358830 w 3370705"/>
              <a:gd name="connsiteY1" fmla="*/ 0 h 1697227"/>
              <a:gd name="connsiteX2" fmla="*/ 3370705 w 3370705"/>
              <a:gd name="connsiteY2" fmla="*/ 11875 h 1697227"/>
              <a:gd name="connsiteX3" fmla="*/ 1685352 w 3370705"/>
              <a:gd name="connsiteY3" fmla="*/ 1697227 h 1697227"/>
              <a:gd name="connsiteX4" fmla="*/ 0 w 3370705"/>
              <a:gd name="connsiteY4" fmla="*/ 11875 h 169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0705" h="1697227">
                <a:moveTo>
                  <a:pt x="11875" y="0"/>
                </a:moveTo>
                <a:lnTo>
                  <a:pt x="3358830" y="0"/>
                </a:lnTo>
                <a:lnTo>
                  <a:pt x="3370705" y="11875"/>
                </a:lnTo>
                <a:lnTo>
                  <a:pt x="1685352" y="1697227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88697" y="0"/>
            <a:ext cx="8882416" cy="5488036"/>
          </a:xfrm>
          <a:custGeom>
            <a:avLst/>
            <a:gdLst>
              <a:gd name="connsiteX0" fmla="*/ 2098629 w 8882416"/>
              <a:gd name="connsiteY0" fmla="*/ 0 h 5488036"/>
              <a:gd name="connsiteX1" fmla="*/ 8882416 w 8882416"/>
              <a:gd name="connsiteY1" fmla="*/ 0 h 5488036"/>
              <a:gd name="connsiteX2" fmla="*/ 3387876 w 8882416"/>
              <a:gd name="connsiteY2" fmla="*/ 5488036 h 5488036"/>
              <a:gd name="connsiteX3" fmla="*/ 0 w 8882416"/>
              <a:gd name="connsiteY3" fmla="*/ 2096145 h 548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2416" h="5488036">
                <a:moveTo>
                  <a:pt x="2098629" y="0"/>
                </a:moveTo>
                <a:lnTo>
                  <a:pt x="8882416" y="0"/>
                </a:lnTo>
                <a:lnTo>
                  <a:pt x="3387876" y="5488036"/>
                </a:lnTo>
                <a:lnTo>
                  <a:pt x="0" y="20961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25527" y="0"/>
            <a:ext cx="8587261" cy="5488036"/>
          </a:xfrm>
          <a:custGeom>
            <a:avLst/>
            <a:gdLst>
              <a:gd name="connsiteX0" fmla="*/ 0 w 8587261"/>
              <a:gd name="connsiteY0" fmla="*/ 0 h 5488036"/>
              <a:gd name="connsiteX1" fmla="*/ 8560837 w 8587261"/>
              <a:gd name="connsiteY1" fmla="*/ 0 h 5488036"/>
              <a:gd name="connsiteX2" fmla="*/ 8577361 w 8587261"/>
              <a:gd name="connsiteY2" fmla="*/ 10886 h 5488036"/>
              <a:gd name="connsiteX3" fmla="*/ 8587261 w 8587261"/>
              <a:gd name="connsiteY3" fmla="*/ 2388812 h 5488036"/>
              <a:gd name="connsiteX4" fmla="*/ 5488037 w 8587261"/>
              <a:gd name="connsiteY4" fmla="*/ 5488036 h 548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7261" h="5488036">
                <a:moveTo>
                  <a:pt x="0" y="0"/>
                </a:moveTo>
                <a:lnTo>
                  <a:pt x="8560837" y="0"/>
                </a:lnTo>
                <a:lnTo>
                  <a:pt x="8577361" y="10886"/>
                </a:lnTo>
                <a:lnTo>
                  <a:pt x="8587261" y="2388812"/>
                </a:lnTo>
                <a:lnTo>
                  <a:pt x="5488037" y="54880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04192" cy="5547360"/>
          </a:xfrm>
          <a:custGeom>
            <a:avLst/>
            <a:gdLst>
              <a:gd name="connsiteX0" fmla="*/ 0 w 12204192"/>
              <a:gd name="connsiteY0" fmla="*/ 0 h 5547360"/>
              <a:gd name="connsiteX1" fmla="*/ 12192000 w 12204192"/>
              <a:gd name="connsiteY1" fmla="*/ 0 h 5547360"/>
              <a:gd name="connsiteX2" fmla="*/ 12204192 w 12204192"/>
              <a:gd name="connsiteY2" fmla="*/ 4230624 h 5547360"/>
              <a:gd name="connsiteX3" fmla="*/ 9717024 w 12204192"/>
              <a:gd name="connsiteY3" fmla="*/ 5547360 h 5547360"/>
              <a:gd name="connsiteX4" fmla="*/ 0 w 12204192"/>
              <a:gd name="connsiteY4" fmla="*/ 1804416 h 55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192" h="5547360">
                <a:moveTo>
                  <a:pt x="0" y="0"/>
                </a:moveTo>
                <a:lnTo>
                  <a:pt x="12192000" y="0"/>
                </a:lnTo>
                <a:lnTo>
                  <a:pt x="12204192" y="4230624"/>
                </a:lnTo>
                <a:lnTo>
                  <a:pt x="9717024" y="5547360"/>
                </a:lnTo>
                <a:lnTo>
                  <a:pt x="0" y="18044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-272" y="0"/>
            <a:ext cx="12192272" cy="5791200"/>
          </a:xfrm>
          <a:custGeom>
            <a:avLst/>
            <a:gdLst>
              <a:gd name="connsiteX0" fmla="*/ 271 w 12192272"/>
              <a:gd name="connsiteY0" fmla="*/ 0 h 5727895"/>
              <a:gd name="connsiteX1" fmla="*/ 12192272 w 12192272"/>
              <a:gd name="connsiteY1" fmla="*/ 0 h 5727895"/>
              <a:gd name="connsiteX2" fmla="*/ 2032799 w 12192272"/>
              <a:gd name="connsiteY2" fmla="*/ 5727895 h 5727895"/>
              <a:gd name="connsiteX3" fmla="*/ 997 w 12192272"/>
              <a:gd name="connsiteY3" fmla="*/ 4243124 h 5727895"/>
              <a:gd name="connsiteX4" fmla="*/ 271 w 12192272"/>
              <a:gd name="connsiteY4" fmla="*/ 0 h 572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272" h="5727895">
                <a:moveTo>
                  <a:pt x="271" y="0"/>
                </a:moveTo>
                <a:lnTo>
                  <a:pt x="12192272" y="0"/>
                </a:lnTo>
                <a:lnTo>
                  <a:pt x="2032799" y="5727895"/>
                </a:lnTo>
                <a:lnTo>
                  <a:pt x="997" y="4243124"/>
                </a:lnTo>
                <a:cubicBezTo>
                  <a:pt x="2166" y="2828749"/>
                  <a:pt x="-898" y="1414375"/>
                  <a:pt x="2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382108" y="1"/>
            <a:ext cx="7971693" cy="6494585"/>
          </a:xfrm>
          <a:custGeom>
            <a:avLst/>
            <a:gdLst>
              <a:gd name="connsiteX0" fmla="*/ 0 w 7971693"/>
              <a:gd name="connsiteY0" fmla="*/ 0 h 6494585"/>
              <a:gd name="connsiteX1" fmla="*/ 7971693 w 7971693"/>
              <a:gd name="connsiteY1" fmla="*/ 0 h 6494585"/>
              <a:gd name="connsiteX2" fmla="*/ 3985846 w 7971693"/>
              <a:gd name="connsiteY2" fmla="*/ 6494585 h 649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1693" h="6494585">
                <a:moveTo>
                  <a:pt x="0" y="0"/>
                </a:moveTo>
                <a:lnTo>
                  <a:pt x="7971693" y="0"/>
                </a:lnTo>
                <a:lnTo>
                  <a:pt x="3985846" y="64945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648635" y="544365"/>
            <a:ext cx="5829856" cy="5829855"/>
          </a:xfrm>
          <a:custGeom>
            <a:avLst/>
            <a:gdLst>
              <a:gd name="connsiteX0" fmla="*/ 2914928 w 5829856"/>
              <a:gd name="connsiteY0" fmla="*/ 0 h 5829855"/>
              <a:gd name="connsiteX1" fmla="*/ 5829856 w 5829856"/>
              <a:gd name="connsiteY1" fmla="*/ 2914928 h 5829855"/>
              <a:gd name="connsiteX2" fmla="*/ 2914928 w 5829856"/>
              <a:gd name="connsiteY2" fmla="*/ 5829855 h 5829855"/>
              <a:gd name="connsiteX3" fmla="*/ 0 w 5829856"/>
              <a:gd name="connsiteY3" fmla="*/ 2914928 h 582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856" h="5829855">
                <a:moveTo>
                  <a:pt x="2914928" y="0"/>
                </a:moveTo>
                <a:lnTo>
                  <a:pt x="5829856" y="2914928"/>
                </a:lnTo>
                <a:lnTo>
                  <a:pt x="2914928" y="5829855"/>
                </a:lnTo>
                <a:lnTo>
                  <a:pt x="0" y="29149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494944" y="1430216"/>
            <a:ext cx="5881056" cy="5427784"/>
          </a:xfrm>
          <a:custGeom>
            <a:avLst/>
            <a:gdLst>
              <a:gd name="connsiteX0" fmla="*/ 4291138 w 5881056"/>
              <a:gd name="connsiteY0" fmla="*/ 0 h 5427784"/>
              <a:gd name="connsiteX1" fmla="*/ 5881056 w 5881056"/>
              <a:gd name="connsiteY1" fmla="*/ 5427784 h 5427784"/>
              <a:gd name="connsiteX2" fmla="*/ 0 w 5881056"/>
              <a:gd name="connsiteY2" fmla="*/ 5427784 h 542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1056" h="5427784">
                <a:moveTo>
                  <a:pt x="4291138" y="0"/>
                </a:moveTo>
                <a:lnTo>
                  <a:pt x="5881056" y="5427784"/>
                </a:lnTo>
                <a:lnTo>
                  <a:pt x="0" y="5427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57384" y="0"/>
            <a:ext cx="5881056" cy="5427784"/>
          </a:xfrm>
          <a:custGeom>
            <a:avLst/>
            <a:gdLst>
              <a:gd name="connsiteX0" fmla="*/ 0 w 5881056"/>
              <a:gd name="connsiteY0" fmla="*/ 0 h 5427784"/>
              <a:gd name="connsiteX1" fmla="*/ 5881056 w 5881056"/>
              <a:gd name="connsiteY1" fmla="*/ 0 h 5427784"/>
              <a:gd name="connsiteX2" fmla="*/ 1589918 w 5881056"/>
              <a:gd name="connsiteY2" fmla="*/ 5427784 h 542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1056" h="5427784">
                <a:moveTo>
                  <a:pt x="0" y="0"/>
                </a:moveTo>
                <a:lnTo>
                  <a:pt x="5881056" y="0"/>
                </a:lnTo>
                <a:lnTo>
                  <a:pt x="1589918" y="5427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-1070"/>
            <a:ext cx="7152177" cy="6859070"/>
          </a:xfrm>
          <a:custGeom>
            <a:avLst/>
            <a:gdLst>
              <a:gd name="connsiteX0" fmla="*/ 4701968 w 7152177"/>
              <a:gd name="connsiteY0" fmla="*/ 0 h 6859070"/>
              <a:gd name="connsiteX1" fmla="*/ 7152177 w 7152177"/>
              <a:gd name="connsiteY1" fmla="*/ 6859070 h 6859070"/>
              <a:gd name="connsiteX2" fmla="*/ 0 w 7152177"/>
              <a:gd name="connsiteY2" fmla="*/ 6859070 h 6859070"/>
              <a:gd name="connsiteX3" fmla="*/ 0 w 7152177"/>
              <a:gd name="connsiteY3" fmla="*/ 1070 h 685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2177" h="6859070">
                <a:moveTo>
                  <a:pt x="4701968" y="0"/>
                </a:moveTo>
                <a:lnTo>
                  <a:pt x="7152177" y="6859070"/>
                </a:lnTo>
                <a:lnTo>
                  <a:pt x="0" y="6859070"/>
                </a:lnTo>
                <a:lnTo>
                  <a:pt x="0" y="10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039872" y="-687"/>
            <a:ext cx="7152130" cy="6858687"/>
          </a:xfrm>
          <a:custGeom>
            <a:avLst/>
            <a:gdLst>
              <a:gd name="connsiteX0" fmla="*/ 2469594 w 7152130"/>
              <a:gd name="connsiteY0" fmla="*/ 0 h 6858687"/>
              <a:gd name="connsiteX1" fmla="*/ 7152130 w 7152130"/>
              <a:gd name="connsiteY1" fmla="*/ 732 h 6858687"/>
              <a:gd name="connsiteX2" fmla="*/ 7152130 w 7152130"/>
              <a:gd name="connsiteY2" fmla="*/ 6858687 h 6858687"/>
              <a:gd name="connsiteX3" fmla="*/ 0 w 7152130"/>
              <a:gd name="connsiteY3" fmla="*/ 6858687 h 685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2130" h="6858687">
                <a:moveTo>
                  <a:pt x="2469594" y="0"/>
                </a:moveTo>
                <a:lnTo>
                  <a:pt x="7152130" y="732"/>
                </a:lnTo>
                <a:lnTo>
                  <a:pt x="7152130" y="6858687"/>
                </a:lnTo>
                <a:lnTo>
                  <a:pt x="0" y="68586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39824" y="0"/>
            <a:ext cx="7152177" cy="6859070"/>
          </a:xfrm>
          <a:custGeom>
            <a:avLst/>
            <a:gdLst>
              <a:gd name="connsiteX0" fmla="*/ 0 w 7152177"/>
              <a:gd name="connsiteY0" fmla="*/ 0 h 6859070"/>
              <a:gd name="connsiteX1" fmla="*/ 7152177 w 7152177"/>
              <a:gd name="connsiteY1" fmla="*/ 0 h 6859070"/>
              <a:gd name="connsiteX2" fmla="*/ 7152177 w 7152177"/>
              <a:gd name="connsiteY2" fmla="*/ 6858000 h 6859070"/>
              <a:gd name="connsiteX3" fmla="*/ 2450209 w 7152177"/>
              <a:gd name="connsiteY3" fmla="*/ 6859070 h 685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2177" h="6859070">
                <a:moveTo>
                  <a:pt x="0" y="0"/>
                </a:moveTo>
                <a:lnTo>
                  <a:pt x="7152177" y="0"/>
                </a:lnTo>
                <a:lnTo>
                  <a:pt x="7152177" y="6858000"/>
                </a:lnTo>
                <a:lnTo>
                  <a:pt x="2450209" y="68590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686"/>
            <a:ext cx="7152130" cy="6858687"/>
          </a:xfrm>
          <a:custGeom>
            <a:avLst/>
            <a:gdLst>
              <a:gd name="connsiteX0" fmla="*/ 0 w 7152130"/>
              <a:gd name="connsiteY0" fmla="*/ 0 h 6858687"/>
              <a:gd name="connsiteX1" fmla="*/ 7152130 w 7152130"/>
              <a:gd name="connsiteY1" fmla="*/ 0 h 6858687"/>
              <a:gd name="connsiteX2" fmla="*/ 4682536 w 7152130"/>
              <a:gd name="connsiteY2" fmla="*/ 6858687 h 6858687"/>
              <a:gd name="connsiteX3" fmla="*/ 0 w 7152130"/>
              <a:gd name="connsiteY3" fmla="*/ 6857955 h 685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2130" h="6858687">
                <a:moveTo>
                  <a:pt x="0" y="0"/>
                </a:moveTo>
                <a:lnTo>
                  <a:pt x="7152130" y="0"/>
                </a:lnTo>
                <a:lnTo>
                  <a:pt x="4682536" y="6858687"/>
                </a:lnTo>
                <a:lnTo>
                  <a:pt x="0" y="68579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BC00-0A92-4CAB-BD27-63859EB4A9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525-EB96-4C37-8D21-74EA31DC39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BC00-0A92-4CAB-BD27-63859EB4A9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525-EB96-4C37-8D21-74EA31DC39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79934" y="2132678"/>
            <a:ext cx="2478442" cy="2478442"/>
          </a:xfrm>
          <a:custGeom>
            <a:avLst/>
            <a:gdLst>
              <a:gd name="connsiteX0" fmla="*/ 1239221 w 2478442"/>
              <a:gd name="connsiteY0" fmla="*/ 0 h 2478442"/>
              <a:gd name="connsiteX1" fmla="*/ 2478442 w 2478442"/>
              <a:gd name="connsiteY1" fmla="*/ 1239221 h 2478442"/>
              <a:gd name="connsiteX2" fmla="*/ 1239221 w 2478442"/>
              <a:gd name="connsiteY2" fmla="*/ 2478442 h 2478442"/>
              <a:gd name="connsiteX3" fmla="*/ 0 w 2478442"/>
              <a:gd name="connsiteY3" fmla="*/ 1239221 h 2478442"/>
              <a:gd name="connsiteX4" fmla="*/ 1239221 w 2478442"/>
              <a:gd name="connsiteY4" fmla="*/ 0 h 247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8442" h="2478442">
                <a:moveTo>
                  <a:pt x="1239221" y="0"/>
                </a:moveTo>
                <a:cubicBezTo>
                  <a:pt x="1923624" y="0"/>
                  <a:pt x="2478442" y="554818"/>
                  <a:pt x="2478442" y="1239221"/>
                </a:cubicBezTo>
                <a:cubicBezTo>
                  <a:pt x="2478442" y="1923624"/>
                  <a:pt x="1923624" y="2478442"/>
                  <a:pt x="1239221" y="2478442"/>
                </a:cubicBezTo>
                <a:cubicBezTo>
                  <a:pt x="554818" y="2478442"/>
                  <a:pt x="0" y="1923624"/>
                  <a:pt x="0" y="1239221"/>
                </a:cubicBezTo>
                <a:cubicBezTo>
                  <a:pt x="0" y="554818"/>
                  <a:pt x="554818" y="0"/>
                  <a:pt x="12392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8455759" y="1322616"/>
            <a:ext cx="2082357" cy="2066088"/>
          </a:xfrm>
          <a:custGeom>
            <a:avLst/>
            <a:gdLst>
              <a:gd name="connsiteX0" fmla="*/ 1041178 w 2082357"/>
              <a:gd name="connsiteY0" fmla="*/ 0 h 2066088"/>
              <a:gd name="connsiteX1" fmla="*/ 2082357 w 2082357"/>
              <a:gd name="connsiteY1" fmla="*/ 1033044 h 2066088"/>
              <a:gd name="connsiteX2" fmla="*/ 1041178 w 2082357"/>
              <a:gd name="connsiteY2" fmla="*/ 2066088 h 2066088"/>
              <a:gd name="connsiteX3" fmla="*/ 0 w 2082357"/>
              <a:gd name="connsiteY3" fmla="*/ 1033044 h 206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357" h="2066088">
                <a:moveTo>
                  <a:pt x="1041178" y="0"/>
                </a:moveTo>
                <a:lnTo>
                  <a:pt x="2082357" y="1033044"/>
                </a:lnTo>
                <a:lnTo>
                  <a:pt x="1041178" y="2066088"/>
                </a:lnTo>
                <a:lnTo>
                  <a:pt x="0" y="1033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BC00-0A92-4CAB-BD27-63859EB4A9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525-EB96-4C37-8D21-74EA31DC3903}" type="slidenum">
              <a:rPr lang="en-US" smtClean="0"/>
            </a:fld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653884" y="1322617"/>
            <a:ext cx="2082357" cy="2066088"/>
          </a:xfrm>
          <a:custGeom>
            <a:avLst/>
            <a:gdLst>
              <a:gd name="connsiteX0" fmla="*/ 1041179 w 2082357"/>
              <a:gd name="connsiteY0" fmla="*/ 0 h 2066088"/>
              <a:gd name="connsiteX1" fmla="*/ 2082357 w 2082357"/>
              <a:gd name="connsiteY1" fmla="*/ 1033044 h 2066088"/>
              <a:gd name="connsiteX2" fmla="*/ 1041179 w 2082357"/>
              <a:gd name="connsiteY2" fmla="*/ 2066088 h 2066088"/>
              <a:gd name="connsiteX3" fmla="*/ 0 w 2082357"/>
              <a:gd name="connsiteY3" fmla="*/ 1033044 h 206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357" h="2066088">
                <a:moveTo>
                  <a:pt x="1041179" y="0"/>
                </a:moveTo>
                <a:lnTo>
                  <a:pt x="2082357" y="1033044"/>
                </a:lnTo>
                <a:lnTo>
                  <a:pt x="1041179" y="2066088"/>
                </a:lnTo>
                <a:lnTo>
                  <a:pt x="0" y="1033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2696652" y="960140"/>
            <a:ext cx="2877960" cy="2855477"/>
          </a:xfrm>
          <a:custGeom>
            <a:avLst/>
            <a:gdLst>
              <a:gd name="connsiteX0" fmla="*/ 1438981 w 2877960"/>
              <a:gd name="connsiteY0" fmla="*/ 0 h 2855477"/>
              <a:gd name="connsiteX1" fmla="*/ 2877960 w 2877960"/>
              <a:gd name="connsiteY1" fmla="*/ 1427737 h 2855477"/>
              <a:gd name="connsiteX2" fmla="*/ 2877960 w 2877960"/>
              <a:gd name="connsiteY2" fmla="*/ 1427741 h 2855477"/>
              <a:gd name="connsiteX3" fmla="*/ 1438981 w 2877960"/>
              <a:gd name="connsiteY3" fmla="*/ 2855477 h 2855477"/>
              <a:gd name="connsiteX4" fmla="*/ 0 w 2877960"/>
              <a:gd name="connsiteY4" fmla="*/ 1427739 h 285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7960" h="2855477">
                <a:moveTo>
                  <a:pt x="1438981" y="0"/>
                </a:moveTo>
                <a:lnTo>
                  <a:pt x="2877960" y="1427737"/>
                </a:lnTo>
                <a:lnTo>
                  <a:pt x="2877960" y="1427741"/>
                </a:lnTo>
                <a:lnTo>
                  <a:pt x="1438981" y="2855477"/>
                </a:lnTo>
                <a:lnTo>
                  <a:pt x="0" y="14277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6617383" y="960140"/>
            <a:ext cx="2877962" cy="2855477"/>
          </a:xfrm>
          <a:custGeom>
            <a:avLst/>
            <a:gdLst>
              <a:gd name="connsiteX0" fmla="*/ 1438981 w 2877962"/>
              <a:gd name="connsiteY0" fmla="*/ 0 h 2855477"/>
              <a:gd name="connsiteX1" fmla="*/ 2877962 w 2877962"/>
              <a:gd name="connsiteY1" fmla="*/ 1427739 h 2855477"/>
              <a:gd name="connsiteX2" fmla="*/ 1438981 w 2877962"/>
              <a:gd name="connsiteY2" fmla="*/ 2855477 h 2855477"/>
              <a:gd name="connsiteX3" fmla="*/ 0 w 2877962"/>
              <a:gd name="connsiteY3" fmla="*/ 1427739 h 285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7962" h="2855477">
                <a:moveTo>
                  <a:pt x="1438981" y="0"/>
                </a:moveTo>
                <a:lnTo>
                  <a:pt x="2877962" y="1427739"/>
                </a:lnTo>
                <a:lnTo>
                  <a:pt x="1438981" y="2855477"/>
                </a:lnTo>
                <a:lnTo>
                  <a:pt x="0" y="14277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029601" y="337626"/>
            <a:ext cx="4132793" cy="4100505"/>
          </a:xfrm>
          <a:custGeom>
            <a:avLst/>
            <a:gdLst>
              <a:gd name="connsiteX0" fmla="*/ 2066397 w 4132793"/>
              <a:gd name="connsiteY0" fmla="*/ 0 h 4100505"/>
              <a:gd name="connsiteX1" fmla="*/ 4132793 w 4132793"/>
              <a:gd name="connsiteY1" fmla="*/ 2050253 h 4100505"/>
              <a:gd name="connsiteX2" fmla="*/ 2066397 w 4132793"/>
              <a:gd name="connsiteY2" fmla="*/ 4100505 h 4100505"/>
              <a:gd name="connsiteX3" fmla="*/ 0 w 4132793"/>
              <a:gd name="connsiteY3" fmla="*/ 2050253 h 410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793" h="4100505">
                <a:moveTo>
                  <a:pt x="2066397" y="0"/>
                </a:moveTo>
                <a:lnTo>
                  <a:pt x="4132793" y="2050253"/>
                </a:lnTo>
                <a:lnTo>
                  <a:pt x="2066397" y="4100505"/>
                </a:lnTo>
                <a:lnTo>
                  <a:pt x="0" y="20502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56134" y="192082"/>
            <a:ext cx="3506975" cy="3506974"/>
          </a:xfrm>
          <a:custGeom>
            <a:avLst/>
            <a:gdLst>
              <a:gd name="connsiteX0" fmla="*/ 2446162 w 3506975"/>
              <a:gd name="connsiteY0" fmla="*/ 0 h 3506974"/>
              <a:gd name="connsiteX1" fmla="*/ 3506975 w 3506975"/>
              <a:gd name="connsiteY1" fmla="*/ 1060813 h 3506974"/>
              <a:gd name="connsiteX2" fmla="*/ 1060813 w 3506975"/>
              <a:gd name="connsiteY2" fmla="*/ 3506974 h 3506974"/>
              <a:gd name="connsiteX3" fmla="*/ 0 w 3506975"/>
              <a:gd name="connsiteY3" fmla="*/ 2446162 h 35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6975" h="3506974">
                <a:moveTo>
                  <a:pt x="2446162" y="0"/>
                </a:moveTo>
                <a:lnTo>
                  <a:pt x="3506975" y="1060813"/>
                </a:lnTo>
                <a:lnTo>
                  <a:pt x="1060813" y="3506974"/>
                </a:lnTo>
                <a:lnTo>
                  <a:pt x="0" y="2446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2807583" y="355597"/>
            <a:ext cx="3506975" cy="3506974"/>
          </a:xfrm>
          <a:custGeom>
            <a:avLst/>
            <a:gdLst>
              <a:gd name="connsiteX0" fmla="*/ 2446162 w 3506975"/>
              <a:gd name="connsiteY0" fmla="*/ 0 h 3506974"/>
              <a:gd name="connsiteX1" fmla="*/ 3506975 w 3506975"/>
              <a:gd name="connsiteY1" fmla="*/ 1060813 h 3506974"/>
              <a:gd name="connsiteX2" fmla="*/ 1060813 w 3506975"/>
              <a:gd name="connsiteY2" fmla="*/ 3506974 h 3506974"/>
              <a:gd name="connsiteX3" fmla="*/ 0 w 3506975"/>
              <a:gd name="connsiteY3" fmla="*/ 2446162 h 35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6975" h="3506974">
                <a:moveTo>
                  <a:pt x="2446162" y="0"/>
                </a:moveTo>
                <a:lnTo>
                  <a:pt x="3506975" y="1060813"/>
                </a:lnTo>
                <a:lnTo>
                  <a:pt x="1060813" y="3506974"/>
                </a:lnTo>
                <a:lnTo>
                  <a:pt x="0" y="2446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93216" y="192082"/>
            <a:ext cx="3506975" cy="3506974"/>
          </a:xfrm>
          <a:custGeom>
            <a:avLst/>
            <a:gdLst>
              <a:gd name="connsiteX0" fmla="*/ 2446162 w 3506975"/>
              <a:gd name="connsiteY0" fmla="*/ 0 h 3506974"/>
              <a:gd name="connsiteX1" fmla="*/ 3506975 w 3506975"/>
              <a:gd name="connsiteY1" fmla="*/ 1060813 h 3506974"/>
              <a:gd name="connsiteX2" fmla="*/ 1060813 w 3506975"/>
              <a:gd name="connsiteY2" fmla="*/ 3506974 h 3506974"/>
              <a:gd name="connsiteX3" fmla="*/ 0 w 3506975"/>
              <a:gd name="connsiteY3" fmla="*/ 2446162 h 35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6975" h="3506974">
                <a:moveTo>
                  <a:pt x="2446162" y="0"/>
                </a:moveTo>
                <a:lnTo>
                  <a:pt x="3506975" y="1060813"/>
                </a:lnTo>
                <a:lnTo>
                  <a:pt x="1060813" y="3506974"/>
                </a:lnTo>
                <a:lnTo>
                  <a:pt x="0" y="2446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7044665" y="355597"/>
            <a:ext cx="3506975" cy="3506974"/>
          </a:xfrm>
          <a:custGeom>
            <a:avLst/>
            <a:gdLst>
              <a:gd name="connsiteX0" fmla="*/ 2446162 w 3506975"/>
              <a:gd name="connsiteY0" fmla="*/ 0 h 3506974"/>
              <a:gd name="connsiteX1" fmla="*/ 3506975 w 3506975"/>
              <a:gd name="connsiteY1" fmla="*/ 1060813 h 3506974"/>
              <a:gd name="connsiteX2" fmla="*/ 1060813 w 3506975"/>
              <a:gd name="connsiteY2" fmla="*/ 3506974 h 3506974"/>
              <a:gd name="connsiteX3" fmla="*/ 0 w 3506975"/>
              <a:gd name="connsiteY3" fmla="*/ 2446162 h 35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6975" h="3506974">
                <a:moveTo>
                  <a:pt x="2446162" y="0"/>
                </a:moveTo>
                <a:lnTo>
                  <a:pt x="3506975" y="1060813"/>
                </a:lnTo>
                <a:lnTo>
                  <a:pt x="1060813" y="3506974"/>
                </a:lnTo>
                <a:lnTo>
                  <a:pt x="0" y="2446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9330298" y="192082"/>
            <a:ext cx="3506975" cy="3506974"/>
          </a:xfrm>
          <a:custGeom>
            <a:avLst/>
            <a:gdLst>
              <a:gd name="connsiteX0" fmla="*/ 2446162 w 3506975"/>
              <a:gd name="connsiteY0" fmla="*/ 0 h 3506974"/>
              <a:gd name="connsiteX1" fmla="*/ 3506975 w 3506975"/>
              <a:gd name="connsiteY1" fmla="*/ 1060813 h 3506974"/>
              <a:gd name="connsiteX2" fmla="*/ 1060813 w 3506975"/>
              <a:gd name="connsiteY2" fmla="*/ 3506974 h 3506974"/>
              <a:gd name="connsiteX3" fmla="*/ 0 w 3506975"/>
              <a:gd name="connsiteY3" fmla="*/ 2446162 h 35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6975" h="3506974">
                <a:moveTo>
                  <a:pt x="2446162" y="0"/>
                </a:moveTo>
                <a:lnTo>
                  <a:pt x="3506975" y="1060813"/>
                </a:lnTo>
                <a:lnTo>
                  <a:pt x="1060813" y="3506974"/>
                </a:lnTo>
                <a:lnTo>
                  <a:pt x="0" y="2446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268038" y="192084"/>
            <a:ext cx="3506975" cy="3506974"/>
          </a:xfrm>
          <a:custGeom>
            <a:avLst/>
            <a:gdLst>
              <a:gd name="connsiteX0" fmla="*/ 2446162 w 3506975"/>
              <a:gd name="connsiteY0" fmla="*/ 0 h 3506974"/>
              <a:gd name="connsiteX1" fmla="*/ 3506975 w 3506975"/>
              <a:gd name="connsiteY1" fmla="*/ 1060813 h 3506974"/>
              <a:gd name="connsiteX2" fmla="*/ 1060813 w 3506975"/>
              <a:gd name="connsiteY2" fmla="*/ 3506974 h 3506974"/>
              <a:gd name="connsiteX3" fmla="*/ 0 w 3506975"/>
              <a:gd name="connsiteY3" fmla="*/ 2446162 h 35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6975" h="3506974">
                <a:moveTo>
                  <a:pt x="2446162" y="0"/>
                </a:moveTo>
                <a:lnTo>
                  <a:pt x="3506975" y="1060813"/>
                </a:lnTo>
                <a:lnTo>
                  <a:pt x="1060813" y="3506974"/>
                </a:lnTo>
                <a:lnTo>
                  <a:pt x="0" y="2446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202290" y="215152"/>
            <a:ext cx="3783106" cy="2931460"/>
          </a:xfrm>
          <a:custGeom>
            <a:avLst/>
            <a:gdLst>
              <a:gd name="connsiteX0" fmla="*/ 0 w 3783106"/>
              <a:gd name="connsiteY0" fmla="*/ 0 h 2931460"/>
              <a:gd name="connsiteX1" fmla="*/ 3783106 w 3783106"/>
              <a:gd name="connsiteY1" fmla="*/ 0 h 2931460"/>
              <a:gd name="connsiteX2" fmla="*/ 3783106 w 3783106"/>
              <a:gd name="connsiteY2" fmla="*/ 2931460 h 2931460"/>
              <a:gd name="connsiteX3" fmla="*/ 0 w 378310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106" h="2931460">
                <a:moveTo>
                  <a:pt x="0" y="0"/>
                </a:moveTo>
                <a:lnTo>
                  <a:pt x="3783106" y="0"/>
                </a:lnTo>
                <a:lnTo>
                  <a:pt x="3783106" y="2931460"/>
                </a:lnTo>
                <a:lnTo>
                  <a:pt x="0" y="29314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202514" y="215152"/>
            <a:ext cx="3783106" cy="2931460"/>
          </a:xfrm>
          <a:custGeom>
            <a:avLst/>
            <a:gdLst>
              <a:gd name="connsiteX0" fmla="*/ 0 w 3783106"/>
              <a:gd name="connsiteY0" fmla="*/ 0 h 2931460"/>
              <a:gd name="connsiteX1" fmla="*/ 3783106 w 3783106"/>
              <a:gd name="connsiteY1" fmla="*/ 0 h 2931460"/>
              <a:gd name="connsiteX2" fmla="*/ 3783106 w 3783106"/>
              <a:gd name="connsiteY2" fmla="*/ 2931460 h 2931460"/>
              <a:gd name="connsiteX3" fmla="*/ 0 w 378310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106" h="2931460">
                <a:moveTo>
                  <a:pt x="0" y="0"/>
                </a:moveTo>
                <a:lnTo>
                  <a:pt x="3783106" y="0"/>
                </a:lnTo>
                <a:lnTo>
                  <a:pt x="3783106" y="2931460"/>
                </a:lnTo>
                <a:lnTo>
                  <a:pt x="0" y="29314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8202738" y="215152"/>
            <a:ext cx="3783106" cy="2931460"/>
          </a:xfrm>
          <a:custGeom>
            <a:avLst/>
            <a:gdLst>
              <a:gd name="connsiteX0" fmla="*/ 0 w 3783106"/>
              <a:gd name="connsiteY0" fmla="*/ 0 h 2931460"/>
              <a:gd name="connsiteX1" fmla="*/ 3783106 w 3783106"/>
              <a:gd name="connsiteY1" fmla="*/ 0 h 2931460"/>
              <a:gd name="connsiteX2" fmla="*/ 3783106 w 3783106"/>
              <a:gd name="connsiteY2" fmla="*/ 2931460 h 2931460"/>
              <a:gd name="connsiteX3" fmla="*/ 0 w 378310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106" h="2931460">
                <a:moveTo>
                  <a:pt x="0" y="0"/>
                </a:moveTo>
                <a:lnTo>
                  <a:pt x="3783106" y="0"/>
                </a:lnTo>
                <a:lnTo>
                  <a:pt x="3783106" y="2931460"/>
                </a:lnTo>
                <a:lnTo>
                  <a:pt x="0" y="29314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28600" y="210346"/>
            <a:ext cx="2780831" cy="3294854"/>
          </a:xfrm>
          <a:custGeom>
            <a:avLst/>
            <a:gdLst>
              <a:gd name="connsiteX0" fmla="*/ 0 w 2780831"/>
              <a:gd name="connsiteY0" fmla="*/ 0 h 3927900"/>
              <a:gd name="connsiteX1" fmla="*/ 2780831 w 2780831"/>
              <a:gd name="connsiteY1" fmla="*/ 0 h 3927900"/>
              <a:gd name="connsiteX2" fmla="*/ 2780831 w 2780831"/>
              <a:gd name="connsiteY2" fmla="*/ 3927900 h 3927900"/>
              <a:gd name="connsiteX3" fmla="*/ 0 w 2780831"/>
              <a:gd name="connsiteY3" fmla="*/ 3927900 h 39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831" h="3927900">
                <a:moveTo>
                  <a:pt x="0" y="0"/>
                </a:moveTo>
                <a:lnTo>
                  <a:pt x="2780831" y="0"/>
                </a:lnTo>
                <a:lnTo>
                  <a:pt x="2780831" y="3927900"/>
                </a:lnTo>
                <a:lnTo>
                  <a:pt x="0" y="3927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3218761" y="210346"/>
            <a:ext cx="2780831" cy="3294854"/>
          </a:xfrm>
          <a:custGeom>
            <a:avLst/>
            <a:gdLst>
              <a:gd name="connsiteX0" fmla="*/ 0 w 2780831"/>
              <a:gd name="connsiteY0" fmla="*/ 0 h 3927900"/>
              <a:gd name="connsiteX1" fmla="*/ 2780831 w 2780831"/>
              <a:gd name="connsiteY1" fmla="*/ 0 h 3927900"/>
              <a:gd name="connsiteX2" fmla="*/ 2780831 w 2780831"/>
              <a:gd name="connsiteY2" fmla="*/ 3927900 h 3927900"/>
              <a:gd name="connsiteX3" fmla="*/ 0 w 2780831"/>
              <a:gd name="connsiteY3" fmla="*/ 3927900 h 39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831" h="3927900">
                <a:moveTo>
                  <a:pt x="0" y="0"/>
                </a:moveTo>
                <a:lnTo>
                  <a:pt x="2780831" y="0"/>
                </a:lnTo>
                <a:lnTo>
                  <a:pt x="2780831" y="3927900"/>
                </a:lnTo>
                <a:lnTo>
                  <a:pt x="0" y="3927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6208922" y="210346"/>
            <a:ext cx="2780831" cy="3294854"/>
          </a:xfrm>
          <a:custGeom>
            <a:avLst/>
            <a:gdLst>
              <a:gd name="connsiteX0" fmla="*/ 0 w 2780831"/>
              <a:gd name="connsiteY0" fmla="*/ 0 h 3927900"/>
              <a:gd name="connsiteX1" fmla="*/ 2780831 w 2780831"/>
              <a:gd name="connsiteY1" fmla="*/ 0 h 3927900"/>
              <a:gd name="connsiteX2" fmla="*/ 2780831 w 2780831"/>
              <a:gd name="connsiteY2" fmla="*/ 3927900 h 3927900"/>
              <a:gd name="connsiteX3" fmla="*/ 0 w 2780831"/>
              <a:gd name="connsiteY3" fmla="*/ 3927900 h 39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831" h="3927900">
                <a:moveTo>
                  <a:pt x="0" y="0"/>
                </a:moveTo>
                <a:lnTo>
                  <a:pt x="2780831" y="0"/>
                </a:lnTo>
                <a:lnTo>
                  <a:pt x="2780831" y="3927900"/>
                </a:lnTo>
                <a:lnTo>
                  <a:pt x="0" y="3927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9199083" y="210346"/>
            <a:ext cx="2780831" cy="3294854"/>
          </a:xfrm>
          <a:custGeom>
            <a:avLst/>
            <a:gdLst>
              <a:gd name="connsiteX0" fmla="*/ 0 w 2780831"/>
              <a:gd name="connsiteY0" fmla="*/ 0 h 3927900"/>
              <a:gd name="connsiteX1" fmla="*/ 2780831 w 2780831"/>
              <a:gd name="connsiteY1" fmla="*/ 0 h 3927900"/>
              <a:gd name="connsiteX2" fmla="*/ 2780831 w 2780831"/>
              <a:gd name="connsiteY2" fmla="*/ 3927900 h 3927900"/>
              <a:gd name="connsiteX3" fmla="*/ 0 w 2780831"/>
              <a:gd name="connsiteY3" fmla="*/ 3927900 h 39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831" h="3927900">
                <a:moveTo>
                  <a:pt x="0" y="0"/>
                </a:moveTo>
                <a:lnTo>
                  <a:pt x="2780831" y="0"/>
                </a:lnTo>
                <a:lnTo>
                  <a:pt x="2780831" y="3927900"/>
                </a:lnTo>
                <a:lnTo>
                  <a:pt x="0" y="3927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8159370" y="2122459"/>
            <a:ext cx="3891228" cy="1875152"/>
          </a:xfrm>
          <a:custGeom>
            <a:avLst/>
            <a:gdLst>
              <a:gd name="connsiteX0" fmla="*/ 0 w 3891228"/>
              <a:gd name="connsiteY0" fmla="*/ 0 h 1875152"/>
              <a:gd name="connsiteX1" fmla="*/ 3891228 w 3891228"/>
              <a:gd name="connsiteY1" fmla="*/ 0 h 1875152"/>
              <a:gd name="connsiteX2" fmla="*/ 3891228 w 3891228"/>
              <a:gd name="connsiteY2" fmla="*/ 1875152 h 1875152"/>
              <a:gd name="connsiteX3" fmla="*/ 0 w 3891228"/>
              <a:gd name="connsiteY3" fmla="*/ 1875152 h 18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228" h="1875152">
                <a:moveTo>
                  <a:pt x="0" y="0"/>
                </a:moveTo>
                <a:lnTo>
                  <a:pt x="3891228" y="0"/>
                </a:lnTo>
                <a:lnTo>
                  <a:pt x="3891228" y="1875152"/>
                </a:lnTo>
                <a:lnTo>
                  <a:pt x="0" y="18751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4150386" y="2122459"/>
            <a:ext cx="3891228" cy="1875152"/>
          </a:xfrm>
          <a:custGeom>
            <a:avLst/>
            <a:gdLst>
              <a:gd name="connsiteX0" fmla="*/ 0 w 3891228"/>
              <a:gd name="connsiteY0" fmla="*/ 0 h 1875152"/>
              <a:gd name="connsiteX1" fmla="*/ 3891228 w 3891228"/>
              <a:gd name="connsiteY1" fmla="*/ 0 h 1875152"/>
              <a:gd name="connsiteX2" fmla="*/ 3891228 w 3891228"/>
              <a:gd name="connsiteY2" fmla="*/ 1875152 h 1875152"/>
              <a:gd name="connsiteX3" fmla="*/ 0 w 3891228"/>
              <a:gd name="connsiteY3" fmla="*/ 1875152 h 18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228" h="1875152">
                <a:moveTo>
                  <a:pt x="0" y="0"/>
                </a:moveTo>
                <a:lnTo>
                  <a:pt x="3891228" y="0"/>
                </a:lnTo>
                <a:lnTo>
                  <a:pt x="3891228" y="1875152"/>
                </a:lnTo>
                <a:lnTo>
                  <a:pt x="0" y="18751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141402" y="2122459"/>
            <a:ext cx="3891228" cy="1875152"/>
          </a:xfrm>
          <a:custGeom>
            <a:avLst/>
            <a:gdLst>
              <a:gd name="connsiteX0" fmla="*/ 0 w 3891228"/>
              <a:gd name="connsiteY0" fmla="*/ 0 h 1875152"/>
              <a:gd name="connsiteX1" fmla="*/ 3891228 w 3891228"/>
              <a:gd name="connsiteY1" fmla="*/ 0 h 1875152"/>
              <a:gd name="connsiteX2" fmla="*/ 3891228 w 3891228"/>
              <a:gd name="connsiteY2" fmla="*/ 1875152 h 1875152"/>
              <a:gd name="connsiteX3" fmla="*/ 0 w 3891228"/>
              <a:gd name="connsiteY3" fmla="*/ 1875152 h 18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228" h="1875152">
                <a:moveTo>
                  <a:pt x="0" y="0"/>
                </a:moveTo>
                <a:lnTo>
                  <a:pt x="3891228" y="0"/>
                </a:lnTo>
                <a:lnTo>
                  <a:pt x="3891228" y="1875152"/>
                </a:lnTo>
                <a:lnTo>
                  <a:pt x="0" y="18751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8159370" y="126415"/>
            <a:ext cx="3891228" cy="1875152"/>
          </a:xfrm>
          <a:custGeom>
            <a:avLst/>
            <a:gdLst>
              <a:gd name="connsiteX0" fmla="*/ 0 w 3891228"/>
              <a:gd name="connsiteY0" fmla="*/ 0 h 1875152"/>
              <a:gd name="connsiteX1" fmla="*/ 3891228 w 3891228"/>
              <a:gd name="connsiteY1" fmla="*/ 0 h 1875152"/>
              <a:gd name="connsiteX2" fmla="*/ 3891228 w 3891228"/>
              <a:gd name="connsiteY2" fmla="*/ 1875152 h 1875152"/>
              <a:gd name="connsiteX3" fmla="*/ 0 w 3891228"/>
              <a:gd name="connsiteY3" fmla="*/ 1875152 h 18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228" h="1875152">
                <a:moveTo>
                  <a:pt x="0" y="0"/>
                </a:moveTo>
                <a:lnTo>
                  <a:pt x="3891228" y="0"/>
                </a:lnTo>
                <a:lnTo>
                  <a:pt x="3891228" y="1875152"/>
                </a:lnTo>
                <a:lnTo>
                  <a:pt x="0" y="18751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150386" y="126415"/>
            <a:ext cx="3891228" cy="1875152"/>
          </a:xfrm>
          <a:custGeom>
            <a:avLst/>
            <a:gdLst>
              <a:gd name="connsiteX0" fmla="*/ 0 w 3891228"/>
              <a:gd name="connsiteY0" fmla="*/ 0 h 1875152"/>
              <a:gd name="connsiteX1" fmla="*/ 3891228 w 3891228"/>
              <a:gd name="connsiteY1" fmla="*/ 0 h 1875152"/>
              <a:gd name="connsiteX2" fmla="*/ 3891228 w 3891228"/>
              <a:gd name="connsiteY2" fmla="*/ 1875152 h 1875152"/>
              <a:gd name="connsiteX3" fmla="*/ 0 w 3891228"/>
              <a:gd name="connsiteY3" fmla="*/ 1875152 h 18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228" h="1875152">
                <a:moveTo>
                  <a:pt x="0" y="0"/>
                </a:moveTo>
                <a:lnTo>
                  <a:pt x="3891228" y="0"/>
                </a:lnTo>
                <a:lnTo>
                  <a:pt x="3891228" y="1875152"/>
                </a:lnTo>
                <a:lnTo>
                  <a:pt x="0" y="18751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41402" y="126415"/>
            <a:ext cx="3891228" cy="1875152"/>
          </a:xfrm>
          <a:custGeom>
            <a:avLst/>
            <a:gdLst>
              <a:gd name="connsiteX0" fmla="*/ 0 w 3891228"/>
              <a:gd name="connsiteY0" fmla="*/ 0 h 1875152"/>
              <a:gd name="connsiteX1" fmla="*/ 3891228 w 3891228"/>
              <a:gd name="connsiteY1" fmla="*/ 0 h 1875152"/>
              <a:gd name="connsiteX2" fmla="*/ 3891228 w 3891228"/>
              <a:gd name="connsiteY2" fmla="*/ 1875152 h 1875152"/>
              <a:gd name="connsiteX3" fmla="*/ 0 w 3891228"/>
              <a:gd name="connsiteY3" fmla="*/ 1875152 h 18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228" h="1875152">
                <a:moveTo>
                  <a:pt x="0" y="0"/>
                </a:moveTo>
                <a:lnTo>
                  <a:pt x="3891228" y="0"/>
                </a:lnTo>
                <a:lnTo>
                  <a:pt x="3891228" y="1875152"/>
                </a:lnTo>
                <a:lnTo>
                  <a:pt x="0" y="18751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448901" y="1930364"/>
            <a:ext cx="4769444" cy="3051992"/>
          </a:xfrm>
          <a:custGeom>
            <a:avLst/>
            <a:gdLst>
              <a:gd name="connsiteX0" fmla="*/ 0 w 4769444"/>
              <a:gd name="connsiteY0" fmla="*/ 0 h 3051992"/>
              <a:gd name="connsiteX1" fmla="*/ 4769444 w 4769444"/>
              <a:gd name="connsiteY1" fmla="*/ 0 h 3051992"/>
              <a:gd name="connsiteX2" fmla="*/ 4769444 w 4769444"/>
              <a:gd name="connsiteY2" fmla="*/ 3051992 h 3051992"/>
              <a:gd name="connsiteX3" fmla="*/ 0 w 4769444"/>
              <a:gd name="connsiteY3" fmla="*/ 3051992 h 305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444" h="3051992">
                <a:moveTo>
                  <a:pt x="0" y="0"/>
                </a:moveTo>
                <a:lnTo>
                  <a:pt x="4769444" y="0"/>
                </a:lnTo>
                <a:lnTo>
                  <a:pt x="4769444" y="3051992"/>
                </a:lnTo>
                <a:lnTo>
                  <a:pt x="0" y="3051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011399" y="1930364"/>
            <a:ext cx="4769444" cy="3051992"/>
          </a:xfrm>
          <a:custGeom>
            <a:avLst/>
            <a:gdLst>
              <a:gd name="connsiteX0" fmla="*/ 0 w 4769444"/>
              <a:gd name="connsiteY0" fmla="*/ 0 h 3051992"/>
              <a:gd name="connsiteX1" fmla="*/ 4769444 w 4769444"/>
              <a:gd name="connsiteY1" fmla="*/ 0 h 3051992"/>
              <a:gd name="connsiteX2" fmla="*/ 4769444 w 4769444"/>
              <a:gd name="connsiteY2" fmla="*/ 3051992 h 3051992"/>
              <a:gd name="connsiteX3" fmla="*/ 0 w 4769444"/>
              <a:gd name="connsiteY3" fmla="*/ 3051992 h 305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444" h="3051992">
                <a:moveTo>
                  <a:pt x="0" y="0"/>
                </a:moveTo>
                <a:lnTo>
                  <a:pt x="4769444" y="0"/>
                </a:lnTo>
                <a:lnTo>
                  <a:pt x="4769444" y="3051992"/>
                </a:lnTo>
                <a:lnTo>
                  <a:pt x="0" y="3051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434661" y="1974936"/>
            <a:ext cx="3322677" cy="3165014"/>
          </a:xfrm>
          <a:custGeom>
            <a:avLst/>
            <a:gdLst>
              <a:gd name="connsiteX0" fmla="*/ 0 w 3322677"/>
              <a:gd name="connsiteY0" fmla="*/ 0 h 3165014"/>
              <a:gd name="connsiteX1" fmla="*/ 3322677 w 3322677"/>
              <a:gd name="connsiteY1" fmla="*/ 0 h 3165014"/>
              <a:gd name="connsiteX2" fmla="*/ 3322677 w 3322677"/>
              <a:gd name="connsiteY2" fmla="*/ 3165014 h 3165014"/>
              <a:gd name="connsiteX3" fmla="*/ 0 w 3322677"/>
              <a:gd name="connsiteY3" fmla="*/ 3165014 h 316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2677" h="3165014">
                <a:moveTo>
                  <a:pt x="0" y="0"/>
                </a:moveTo>
                <a:lnTo>
                  <a:pt x="3322677" y="0"/>
                </a:lnTo>
                <a:lnTo>
                  <a:pt x="3322677" y="3165014"/>
                </a:lnTo>
                <a:lnTo>
                  <a:pt x="0" y="31650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7990883" y="1974936"/>
            <a:ext cx="3322677" cy="3165014"/>
          </a:xfrm>
          <a:custGeom>
            <a:avLst/>
            <a:gdLst>
              <a:gd name="connsiteX0" fmla="*/ 0 w 3322677"/>
              <a:gd name="connsiteY0" fmla="*/ 0 h 3165014"/>
              <a:gd name="connsiteX1" fmla="*/ 3322677 w 3322677"/>
              <a:gd name="connsiteY1" fmla="*/ 0 h 3165014"/>
              <a:gd name="connsiteX2" fmla="*/ 3322677 w 3322677"/>
              <a:gd name="connsiteY2" fmla="*/ 3165014 h 3165014"/>
              <a:gd name="connsiteX3" fmla="*/ 0 w 3322677"/>
              <a:gd name="connsiteY3" fmla="*/ 3165014 h 316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2677" h="3165014">
                <a:moveTo>
                  <a:pt x="0" y="0"/>
                </a:moveTo>
                <a:lnTo>
                  <a:pt x="3322677" y="0"/>
                </a:lnTo>
                <a:lnTo>
                  <a:pt x="3322677" y="3165014"/>
                </a:lnTo>
                <a:lnTo>
                  <a:pt x="0" y="31650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78442" y="1974936"/>
            <a:ext cx="3322677" cy="3165014"/>
          </a:xfrm>
          <a:custGeom>
            <a:avLst/>
            <a:gdLst>
              <a:gd name="connsiteX0" fmla="*/ 0 w 3322677"/>
              <a:gd name="connsiteY0" fmla="*/ 0 h 3165014"/>
              <a:gd name="connsiteX1" fmla="*/ 3322677 w 3322677"/>
              <a:gd name="connsiteY1" fmla="*/ 0 h 3165014"/>
              <a:gd name="connsiteX2" fmla="*/ 3322677 w 3322677"/>
              <a:gd name="connsiteY2" fmla="*/ 3165014 h 3165014"/>
              <a:gd name="connsiteX3" fmla="*/ 0 w 3322677"/>
              <a:gd name="connsiteY3" fmla="*/ 3165014 h 316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2677" h="3165014">
                <a:moveTo>
                  <a:pt x="0" y="0"/>
                </a:moveTo>
                <a:lnTo>
                  <a:pt x="3322677" y="0"/>
                </a:lnTo>
                <a:lnTo>
                  <a:pt x="3322677" y="3165014"/>
                </a:lnTo>
                <a:lnTo>
                  <a:pt x="0" y="31650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8898667" y="2336343"/>
            <a:ext cx="2150514" cy="2150512"/>
          </a:xfrm>
          <a:custGeom>
            <a:avLst/>
            <a:gdLst>
              <a:gd name="connsiteX0" fmla="*/ 1075256 w 2150514"/>
              <a:gd name="connsiteY0" fmla="*/ 0 h 2150512"/>
              <a:gd name="connsiteX1" fmla="*/ 1542933 w 2150514"/>
              <a:gd name="connsiteY1" fmla="*/ 193718 h 2150512"/>
              <a:gd name="connsiteX2" fmla="*/ 1956795 w 2150514"/>
              <a:gd name="connsiteY2" fmla="*/ 607580 h 2150512"/>
              <a:gd name="connsiteX3" fmla="*/ 1956795 w 2150514"/>
              <a:gd name="connsiteY3" fmla="*/ 1542936 h 2150512"/>
              <a:gd name="connsiteX4" fmla="*/ 1542937 w 2150514"/>
              <a:gd name="connsiteY4" fmla="*/ 1956794 h 2150512"/>
              <a:gd name="connsiteX5" fmla="*/ 607582 w 2150514"/>
              <a:gd name="connsiteY5" fmla="*/ 1956794 h 2150512"/>
              <a:gd name="connsiteX6" fmla="*/ 193719 w 2150514"/>
              <a:gd name="connsiteY6" fmla="*/ 1542933 h 2150512"/>
              <a:gd name="connsiteX7" fmla="*/ 193719 w 2150514"/>
              <a:gd name="connsiteY7" fmla="*/ 607577 h 2150512"/>
              <a:gd name="connsiteX8" fmla="*/ 607578 w 2150514"/>
              <a:gd name="connsiteY8" fmla="*/ 193718 h 2150512"/>
              <a:gd name="connsiteX9" fmla="*/ 1075256 w 2150514"/>
              <a:gd name="connsiteY9" fmla="*/ 0 h 215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50514" h="2150512">
                <a:moveTo>
                  <a:pt x="1075256" y="0"/>
                </a:moveTo>
                <a:cubicBezTo>
                  <a:pt x="1244522" y="0"/>
                  <a:pt x="1413787" y="64572"/>
                  <a:pt x="1542933" y="193718"/>
                </a:cubicBezTo>
                <a:lnTo>
                  <a:pt x="1956795" y="607580"/>
                </a:lnTo>
                <a:cubicBezTo>
                  <a:pt x="2215088" y="865873"/>
                  <a:pt x="2215088" y="1284644"/>
                  <a:pt x="1956795" y="1542936"/>
                </a:cubicBezTo>
                <a:lnTo>
                  <a:pt x="1542937" y="1956794"/>
                </a:lnTo>
                <a:cubicBezTo>
                  <a:pt x="1284646" y="2215085"/>
                  <a:pt x="865873" y="2215085"/>
                  <a:pt x="607582" y="1956794"/>
                </a:cubicBezTo>
                <a:lnTo>
                  <a:pt x="193719" y="1542933"/>
                </a:lnTo>
                <a:cubicBezTo>
                  <a:pt x="-64572" y="1284642"/>
                  <a:pt x="-64572" y="865868"/>
                  <a:pt x="193719" y="607577"/>
                </a:cubicBezTo>
                <a:lnTo>
                  <a:pt x="607578" y="193718"/>
                </a:lnTo>
                <a:cubicBezTo>
                  <a:pt x="736724" y="64572"/>
                  <a:pt x="905989" y="0"/>
                  <a:pt x="10752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020743" y="2336343"/>
            <a:ext cx="2150514" cy="2150512"/>
          </a:xfrm>
          <a:custGeom>
            <a:avLst/>
            <a:gdLst>
              <a:gd name="connsiteX0" fmla="*/ 1075256 w 2150514"/>
              <a:gd name="connsiteY0" fmla="*/ 0 h 2150512"/>
              <a:gd name="connsiteX1" fmla="*/ 1542934 w 2150514"/>
              <a:gd name="connsiteY1" fmla="*/ 193718 h 2150512"/>
              <a:gd name="connsiteX2" fmla="*/ 1956795 w 2150514"/>
              <a:gd name="connsiteY2" fmla="*/ 607580 h 2150512"/>
              <a:gd name="connsiteX3" fmla="*/ 1956795 w 2150514"/>
              <a:gd name="connsiteY3" fmla="*/ 1542936 h 2150512"/>
              <a:gd name="connsiteX4" fmla="*/ 1542937 w 2150514"/>
              <a:gd name="connsiteY4" fmla="*/ 1956794 h 2150512"/>
              <a:gd name="connsiteX5" fmla="*/ 607582 w 2150514"/>
              <a:gd name="connsiteY5" fmla="*/ 1956794 h 2150512"/>
              <a:gd name="connsiteX6" fmla="*/ 193719 w 2150514"/>
              <a:gd name="connsiteY6" fmla="*/ 1542933 h 2150512"/>
              <a:gd name="connsiteX7" fmla="*/ 193719 w 2150514"/>
              <a:gd name="connsiteY7" fmla="*/ 607577 h 2150512"/>
              <a:gd name="connsiteX8" fmla="*/ 607579 w 2150514"/>
              <a:gd name="connsiteY8" fmla="*/ 193718 h 2150512"/>
              <a:gd name="connsiteX9" fmla="*/ 1075256 w 2150514"/>
              <a:gd name="connsiteY9" fmla="*/ 0 h 215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50514" h="2150512">
                <a:moveTo>
                  <a:pt x="1075256" y="0"/>
                </a:moveTo>
                <a:cubicBezTo>
                  <a:pt x="1244522" y="0"/>
                  <a:pt x="1413788" y="64572"/>
                  <a:pt x="1542934" y="193718"/>
                </a:cubicBezTo>
                <a:lnTo>
                  <a:pt x="1956795" y="607580"/>
                </a:lnTo>
                <a:cubicBezTo>
                  <a:pt x="2215088" y="865873"/>
                  <a:pt x="2215088" y="1284644"/>
                  <a:pt x="1956795" y="1542936"/>
                </a:cubicBezTo>
                <a:lnTo>
                  <a:pt x="1542937" y="1956794"/>
                </a:lnTo>
                <a:cubicBezTo>
                  <a:pt x="1284646" y="2215085"/>
                  <a:pt x="865873" y="2215085"/>
                  <a:pt x="607582" y="1956794"/>
                </a:cubicBezTo>
                <a:lnTo>
                  <a:pt x="193719" y="1542933"/>
                </a:lnTo>
                <a:cubicBezTo>
                  <a:pt x="-64572" y="1284642"/>
                  <a:pt x="-64572" y="865868"/>
                  <a:pt x="193719" y="607577"/>
                </a:cubicBezTo>
                <a:lnTo>
                  <a:pt x="607579" y="193718"/>
                </a:lnTo>
                <a:cubicBezTo>
                  <a:pt x="736725" y="64572"/>
                  <a:pt x="905989" y="0"/>
                  <a:pt x="10752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1142819" y="2336343"/>
            <a:ext cx="2150514" cy="2150512"/>
          </a:xfrm>
          <a:custGeom>
            <a:avLst/>
            <a:gdLst>
              <a:gd name="connsiteX0" fmla="*/ 1075256 w 2150514"/>
              <a:gd name="connsiteY0" fmla="*/ 0 h 2150512"/>
              <a:gd name="connsiteX1" fmla="*/ 1542934 w 2150514"/>
              <a:gd name="connsiteY1" fmla="*/ 193718 h 2150512"/>
              <a:gd name="connsiteX2" fmla="*/ 1956795 w 2150514"/>
              <a:gd name="connsiteY2" fmla="*/ 607580 h 2150512"/>
              <a:gd name="connsiteX3" fmla="*/ 1956795 w 2150514"/>
              <a:gd name="connsiteY3" fmla="*/ 1542936 h 2150512"/>
              <a:gd name="connsiteX4" fmla="*/ 1542937 w 2150514"/>
              <a:gd name="connsiteY4" fmla="*/ 1956794 h 2150512"/>
              <a:gd name="connsiteX5" fmla="*/ 607582 w 2150514"/>
              <a:gd name="connsiteY5" fmla="*/ 1956794 h 2150512"/>
              <a:gd name="connsiteX6" fmla="*/ 193719 w 2150514"/>
              <a:gd name="connsiteY6" fmla="*/ 1542933 h 2150512"/>
              <a:gd name="connsiteX7" fmla="*/ 193719 w 2150514"/>
              <a:gd name="connsiteY7" fmla="*/ 607577 h 2150512"/>
              <a:gd name="connsiteX8" fmla="*/ 607578 w 2150514"/>
              <a:gd name="connsiteY8" fmla="*/ 193718 h 2150512"/>
              <a:gd name="connsiteX9" fmla="*/ 1075256 w 2150514"/>
              <a:gd name="connsiteY9" fmla="*/ 0 h 215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50514" h="2150512">
                <a:moveTo>
                  <a:pt x="1075256" y="0"/>
                </a:moveTo>
                <a:cubicBezTo>
                  <a:pt x="1244522" y="0"/>
                  <a:pt x="1413788" y="64572"/>
                  <a:pt x="1542934" y="193718"/>
                </a:cubicBezTo>
                <a:lnTo>
                  <a:pt x="1956795" y="607580"/>
                </a:lnTo>
                <a:cubicBezTo>
                  <a:pt x="2215088" y="865873"/>
                  <a:pt x="2215088" y="1284644"/>
                  <a:pt x="1956795" y="1542936"/>
                </a:cubicBezTo>
                <a:lnTo>
                  <a:pt x="1542937" y="1956794"/>
                </a:lnTo>
                <a:cubicBezTo>
                  <a:pt x="1284646" y="2215085"/>
                  <a:pt x="865873" y="2215085"/>
                  <a:pt x="607582" y="1956794"/>
                </a:cubicBezTo>
                <a:lnTo>
                  <a:pt x="193719" y="1542933"/>
                </a:lnTo>
                <a:cubicBezTo>
                  <a:pt x="-64572" y="1284642"/>
                  <a:pt x="-64572" y="865868"/>
                  <a:pt x="193719" y="607577"/>
                </a:cubicBezTo>
                <a:lnTo>
                  <a:pt x="607578" y="193718"/>
                </a:lnTo>
                <a:cubicBezTo>
                  <a:pt x="736724" y="64572"/>
                  <a:pt x="905989" y="0"/>
                  <a:pt x="10752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983591" y="2319870"/>
            <a:ext cx="1980664" cy="2143590"/>
          </a:xfrm>
          <a:custGeom>
            <a:avLst/>
            <a:gdLst>
              <a:gd name="connsiteX0" fmla="*/ 990332 w 1980664"/>
              <a:gd name="connsiteY0" fmla="*/ 0 h 2143590"/>
              <a:gd name="connsiteX1" fmla="*/ 1211415 w 1980664"/>
              <a:gd name="connsiteY1" fmla="*/ 52805 h 2143590"/>
              <a:gd name="connsiteX2" fmla="*/ 1759490 w 1980664"/>
              <a:gd name="connsiteY2" fmla="*/ 370243 h 2143590"/>
              <a:gd name="connsiteX3" fmla="*/ 1980664 w 1980664"/>
              <a:gd name="connsiteY3" fmla="*/ 753751 h 2143590"/>
              <a:gd name="connsiteX4" fmla="*/ 1980664 w 1980664"/>
              <a:gd name="connsiteY4" fmla="*/ 1389838 h 2143590"/>
              <a:gd name="connsiteX5" fmla="*/ 1759490 w 1980664"/>
              <a:gd name="connsiteY5" fmla="*/ 1773346 h 2143590"/>
              <a:gd name="connsiteX6" fmla="*/ 1211415 w 1980664"/>
              <a:gd name="connsiteY6" fmla="*/ 2090784 h 2143590"/>
              <a:gd name="connsiteX7" fmla="*/ 769250 w 1980664"/>
              <a:gd name="connsiteY7" fmla="*/ 2090784 h 2143590"/>
              <a:gd name="connsiteX8" fmla="*/ 221174 w 1980664"/>
              <a:gd name="connsiteY8" fmla="*/ 1773346 h 2143590"/>
              <a:gd name="connsiteX9" fmla="*/ 0 w 1980664"/>
              <a:gd name="connsiteY9" fmla="*/ 1389838 h 2143590"/>
              <a:gd name="connsiteX10" fmla="*/ 0 w 1980664"/>
              <a:gd name="connsiteY10" fmla="*/ 753751 h 2143590"/>
              <a:gd name="connsiteX11" fmla="*/ 221174 w 1980664"/>
              <a:gd name="connsiteY11" fmla="*/ 370243 h 2143590"/>
              <a:gd name="connsiteX12" fmla="*/ 769250 w 1980664"/>
              <a:gd name="connsiteY12" fmla="*/ 52805 h 2143590"/>
              <a:gd name="connsiteX13" fmla="*/ 990332 w 1980664"/>
              <a:gd name="connsiteY13" fmla="*/ 0 h 214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0664" h="2143590">
                <a:moveTo>
                  <a:pt x="990332" y="0"/>
                </a:moveTo>
                <a:cubicBezTo>
                  <a:pt x="1070476" y="0"/>
                  <a:pt x="1150619" y="17602"/>
                  <a:pt x="1211415" y="52805"/>
                </a:cubicBezTo>
                <a:lnTo>
                  <a:pt x="1759490" y="370243"/>
                </a:lnTo>
                <a:cubicBezTo>
                  <a:pt x="1881172" y="440651"/>
                  <a:pt x="1980664" y="613239"/>
                  <a:pt x="1980664" y="753751"/>
                </a:cubicBezTo>
                <a:lnTo>
                  <a:pt x="1980664" y="1389838"/>
                </a:lnTo>
                <a:cubicBezTo>
                  <a:pt x="1980664" y="1530350"/>
                  <a:pt x="1881172" y="1702939"/>
                  <a:pt x="1759490" y="1773346"/>
                </a:cubicBezTo>
                <a:lnTo>
                  <a:pt x="1211415" y="2090784"/>
                </a:lnTo>
                <a:cubicBezTo>
                  <a:pt x="1089824" y="2161192"/>
                  <a:pt x="890840" y="2161192"/>
                  <a:pt x="769250" y="2090784"/>
                </a:cubicBezTo>
                <a:lnTo>
                  <a:pt x="221174" y="1773346"/>
                </a:lnTo>
                <a:cubicBezTo>
                  <a:pt x="99492" y="1702939"/>
                  <a:pt x="0" y="1530350"/>
                  <a:pt x="0" y="1389838"/>
                </a:cubicBezTo>
                <a:lnTo>
                  <a:pt x="0" y="753751"/>
                </a:lnTo>
                <a:cubicBezTo>
                  <a:pt x="0" y="613239"/>
                  <a:pt x="99492" y="440651"/>
                  <a:pt x="221174" y="370243"/>
                </a:cubicBezTo>
                <a:lnTo>
                  <a:pt x="769250" y="52805"/>
                </a:lnTo>
                <a:cubicBezTo>
                  <a:pt x="830045" y="17602"/>
                  <a:pt x="910189" y="0"/>
                  <a:pt x="99033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105667" y="2319871"/>
            <a:ext cx="1980664" cy="2143590"/>
          </a:xfrm>
          <a:custGeom>
            <a:avLst/>
            <a:gdLst>
              <a:gd name="connsiteX0" fmla="*/ 990332 w 1980664"/>
              <a:gd name="connsiteY0" fmla="*/ 0 h 2143590"/>
              <a:gd name="connsiteX1" fmla="*/ 1211415 w 1980664"/>
              <a:gd name="connsiteY1" fmla="*/ 52805 h 2143590"/>
              <a:gd name="connsiteX2" fmla="*/ 1759490 w 1980664"/>
              <a:gd name="connsiteY2" fmla="*/ 370243 h 2143590"/>
              <a:gd name="connsiteX3" fmla="*/ 1980664 w 1980664"/>
              <a:gd name="connsiteY3" fmla="*/ 753751 h 2143590"/>
              <a:gd name="connsiteX4" fmla="*/ 1980664 w 1980664"/>
              <a:gd name="connsiteY4" fmla="*/ 1389838 h 2143590"/>
              <a:gd name="connsiteX5" fmla="*/ 1759490 w 1980664"/>
              <a:gd name="connsiteY5" fmla="*/ 1773346 h 2143590"/>
              <a:gd name="connsiteX6" fmla="*/ 1211415 w 1980664"/>
              <a:gd name="connsiteY6" fmla="*/ 2090784 h 2143590"/>
              <a:gd name="connsiteX7" fmla="*/ 769250 w 1980664"/>
              <a:gd name="connsiteY7" fmla="*/ 2090784 h 2143590"/>
              <a:gd name="connsiteX8" fmla="*/ 221174 w 1980664"/>
              <a:gd name="connsiteY8" fmla="*/ 1773346 h 2143590"/>
              <a:gd name="connsiteX9" fmla="*/ 0 w 1980664"/>
              <a:gd name="connsiteY9" fmla="*/ 1389838 h 2143590"/>
              <a:gd name="connsiteX10" fmla="*/ 0 w 1980664"/>
              <a:gd name="connsiteY10" fmla="*/ 753751 h 2143590"/>
              <a:gd name="connsiteX11" fmla="*/ 221174 w 1980664"/>
              <a:gd name="connsiteY11" fmla="*/ 370243 h 2143590"/>
              <a:gd name="connsiteX12" fmla="*/ 769250 w 1980664"/>
              <a:gd name="connsiteY12" fmla="*/ 52805 h 2143590"/>
              <a:gd name="connsiteX13" fmla="*/ 990332 w 1980664"/>
              <a:gd name="connsiteY13" fmla="*/ 0 h 214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0664" h="2143590">
                <a:moveTo>
                  <a:pt x="990332" y="0"/>
                </a:moveTo>
                <a:cubicBezTo>
                  <a:pt x="1070476" y="0"/>
                  <a:pt x="1150619" y="17602"/>
                  <a:pt x="1211415" y="52805"/>
                </a:cubicBezTo>
                <a:lnTo>
                  <a:pt x="1759490" y="370243"/>
                </a:lnTo>
                <a:cubicBezTo>
                  <a:pt x="1881173" y="440651"/>
                  <a:pt x="1980664" y="613239"/>
                  <a:pt x="1980664" y="753751"/>
                </a:cubicBezTo>
                <a:lnTo>
                  <a:pt x="1980664" y="1389838"/>
                </a:lnTo>
                <a:cubicBezTo>
                  <a:pt x="1980664" y="1530350"/>
                  <a:pt x="1881173" y="1702939"/>
                  <a:pt x="1759490" y="1773346"/>
                </a:cubicBezTo>
                <a:lnTo>
                  <a:pt x="1211415" y="2090784"/>
                </a:lnTo>
                <a:cubicBezTo>
                  <a:pt x="1089824" y="2161192"/>
                  <a:pt x="890841" y="2161192"/>
                  <a:pt x="769250" y="2090784"/>
                </a:cubicBezTo>
                <a:lnTo>
                  <a:pt x="221174" y="1773346"/>
                </a:lnTo>
                <a:cubicBezTo>
                  <a:pt x="99492" y="1702939"/>
                  <a:pt x="0" y="1530350"/>
                  <a:pt x="0" y="1389838"/>
                </a:cubicBezTo>
                <a:lnTo>
                  <a:pt x="0" y="753751"/>
                </a:lnTo>
                <a:cubicBezTo>
                  <a:pt x="0" y="613239"/>
                  <a:pt x="99492" y="440651"/>
                  <a:pt x="221174" y="370243"/>
                </a:cubicBezTo>
                <a:lnTo>
                  <a:pt x="769250" y="52805"/>
                </a:lnTo>
                <a:cubicBezTo>
                  <a:pt x="830045" y="17602"/>
                  <a:pt x="910189" y="0"/>
                  <a:pt x="99033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227743" y="2322668"/>
            <a:ext cx="1980664" cy="2143590"/>
          </a:xfrm>
          <a:custGeom>
            <a:avLst/>
            <a:gdLst>
              <a:gd name="connsiteX0" fmla="*/ 990332 w 1980664"/>
              <a:gd name="connsiteY0" fmla="*/ 0 h 2143590"/>
              <a:gd name="connsiteX1" fmla="*/ 1211415 w 1980664"/>
              <a:gd name="connsiteY1" fmla="*/ 52805 h 2143590"/>
              <a:gd name="connsiteX2" fmla="*/ 1759490 w 1980664"/>
              <a:gd name="connsiteY2" fmla="*/ 370243 h 2143590"/>
              <a:gd name="connsiteX3" fmla="*/ 1980664 w 1980664"/>
              <a:gd name="connsiteY3" fmla="*/ 753751 h 2143590"/>
              <a:gd name="connsiteX4" fmla="*/ 1980664 w 1980664"/>
              <a:gd name="connsiteY4" fmla="*/ 1389838 h 2143590"/>
              <a:gd name="connsiteX5" fmla="*/ 1759490 w 1980664"/>
              <a:gd name="connsiteY5" fmla="*/ 1773346 h 2143590"/>
              <a:gd name="connsiteX6" fmla="*/ 1211415 w 1980664"/>
              <a:gd name="connsiteY6" fmla="*/ 2090784 h 2143590"/>
              <a:gd name="connsiteX7" fmla="*/ 769250 w 1980664"/>
              <a:gd name="connsiteY7" fmla="*/ 2090784 h 2143590"/>
              <a:gd name="connsiteX8" fmla="*/ 221174 w 1980664"/>
              <a:gd name="connsiteY8" fmla="*/ 1773346 h 2143590"/>
              <a:gd name="connsiteX9" fmla="*/ 0 w 1980664"/>
              <a:gd name="connsiteY9" fmla="*/ 1389838 h 2143590"/>
              <a:gd name="connsiteX10" fmla="*/ 0 w 1980664"/>
              <a:gd name="connsiteY10" fmla="*/ 753751 h 2143590"/>
              <a:gd name="connsiteX11" fmla="*/ 221174 w 1980664"/>
              <a:gd name="connsiteY11" fmla="*/ 370243 h 2143590"/>
              <a:gd name="connsiteX12" fmla="*/ 769250 w 1980664"/>
              <a:gd name="connsiteY12" fmla="*/ 52805 h 2143590"/>
              <a:gd name="connsiteX13" fmla="*/ 990332 w 1980664"/>
              <a:gd name="connsiteY13" fmla="*/ 0 h 214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0664" h="2143590">
                <a:moveTo>
                  <a:pt x="990332" y="0"/>
                </a:moveTo>
                <a:cubicBezTo>
                  <a:pt x="1070476" y="0"/>
                  <a:pt x="1150619" y="17602"/>
                  <a:pt x="1211415" y="52805"/>
                </a:cubicBezTo>
                <a:lnTo>
                  <a:pt x="1759490" y="370243"/>
                </a:lnTo>
                <a:cubicBezTo>
                  <a:pt x="1881173" y="440651"/>
                  <a:pt x="1980664" y="613239"/>
                  <a:pt x="1980664" y="753751"/>
                </a:cubicBezTo>
                <a:lnTo>
                  <a:pt x="1980664" y="1389838"/>
                </a:lnTo>
                <a:cubicBezTo>
                  <a:pt x="1980664" y="1530350"/>
                  <a:pt x="1881173" y="1702939"/>
                  <a:pt x="1759490" y="1773346"/>
                </a:cubicBezTo>
                <a:lnTo>
                  <a:pt x="1211415" y="2090784"/>
                </a:lnTo>
                <a:cubicBezTo>
                  <a:pt x="1089824" y="2161192"/>
                  <a:pt x="890840" y="2161192"/>
                  <a:pt x="769250" y="2090784"/>
                </a:cubicBezTo>
                <a:lnTo>
                  <a:pt x="221174" y="1773346"/>
                </a:lnTo>
                <a:cubicBezTo>
                  <a:pt x="99492" y="1702939"/>
                  <a:pt x="0" y="1530350"/>
                  <a:pt x="0" y="1389838"/>
                </a:cubicBezTo>
                <a:lnTo>
                  <a:pt x="0" y="753751"/>
                </a:lnTo>
                <a:cubicBezTo>
                  <a:pt x="0" y="613239"/>
                  <a:pt x="99492" y="440651"/>
                  <a:pt x="221174" y="370243"/>
                </a:cubicBezTo>
                <a:lnTo>
                  <a:pt x="769250" y="52805"/>
                </a:lnTo>
                <a:cubicBezTo>
                  <a:pt x="830045" y="17602"/>
                  <a:pt x="910189" y="0"/>
                  <a:pt x="99033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8891013" y="2347534"/>
            <a:ext cx="2162126" cy="2107752"/>
          </a:xfrm>
          <a:custGeom>
            <a:avLst/>
            <a:gdLst>
              <a:gd name="connsiteX0" fmla="*/ 1118129 w 2162126"/>
              <a:gd name="connsiteY0" fmla="*/ 1493 h 2107752"/>
              <a:gd name="connsiteX1" fmla="*/ 1194620 w 2162126"/>
              <a:gd name="connsiteY1" fmla="*/ 13878 h 2107752"/>
              <a:gd name="connsiteX2" fmla="*/ 1309516 w 2162126"/>
              <a:gd name="connsiteY2" fmla="*/ 55797 h 2107752"/>
              <a:gd name="connsiteX3" fmla="*/ 1333708 w 2162126"/>
              <a:gd name="connsiteY3" fmla="*/ 65829 h 2107752"/>
              <a:gd name="connsiteX4" fmla="*/ 1369891 w 2162126"/>
              <a:gd name="connsiteY4" fmla="*/ 86720 h 2107752"/>
              <a:gd name="connsiteX5" fmla="*/ 1383249 w 2162126"/>
              <a:gd name="connsiteY5" fmla="*/ 97557 h 2107752"/>
              <a:gd name="connsiteX6" fmla="*/ 1536798 w 2162126"/>
              <a:gd name="connsiteY6" fmla="*/ 222080 h 2107752"/>
              <a:gd name="connsiteX7" fmla="*/ 1712448 w 2162126"/>
              <a:gd name="connsiteY7" fmla="*/ 426249 h 2107752"/>
              <a:gd name="connsiteX8" fmla="*/ 1922756 w 2162126"/>
              <a:gd name="connsiteY8" fmla="*/ 757233 h 2107752"/>
              <a:gd name="connsiteX9" fmla="*/ 2083472 w 2162126"/>
              <a:gd name="connsiteY9" fmla="*/ 1100898 h 2107752"/>
              <a:gd name="connsiteX10" fmla="*/ 2150733 w 2162126"/>
              <a:gd name="connsiteY10" fmla="*/ 1348715 h 2107752"/>
              <a:gd name="connsiteX11" fmla="*/ 2158384 w 2162126"/>
              <a:gd name="connsiteY11" fmla="*/ 1554133 h 2107752"/>
              <a:gd name="connsiteX12" fmla="*/ 2114950 w 2162126"/>
              <a:gd name="connsiteY12" fmla="*/ 1716634 h 2107752"/>
              <a:gd name="connsiteX13" fmla="*/ 2103725 w 2162126"/>
              <a:gd name="connsiteY13" fmla="*/ 1742323 h 2107752"/>
              <a:gd name="connsiteX14" fmla="*/ 2087391 w 2162126"/>
              <a:gd name="connsiteY14" fmla="*/ 1770615 h 2107752"/>
              <a:gd name="connsiteX15" fmla="*/ 2082114 w 2162126"/>
              <a:gd name="connsiteY15" fmla="*/ 1776827 h 2107752"/>
              <a:gd name="connsiteX16" fmla="*/ 2053733 w 2162126"/>
              <a:gd name="connsiteY16" fmla="*/ 1815637 h 2107752"/>
              <a:gd name="connsiteX17" fmla="*/ 1911350 w 2162126"/>
              <a:gd name="connsiteY17" fmla="*/ 1939641 h 2107752"/>
              <a:gd name="connsiteX18" fmla="*/ 1687759 w 2162126"/>
              <a:gd name="connsiteY18" fmla="*/ 2036198 h 2107752"/>
              <a:gd name="connsiteX19" fmla="*/ 1427909 w 2162126"/>
              <a:gd name="connsiteY19" fmla="*/ 2087985 h 2107752"/>
              <a:gd name="connsiteX20" fmla="*/ 816932 w 2162126"/>
              <a:gd name="connsiteY20" fmla="*/ 2096621 h 2107752"/>
              <a:gd name="connsiteX21" fmla="*/ 494297 w 2162126"/>
              <a:gd name="connsiteY21" fmla="*/ 2041802 h 2107752"/>
              <a:gd name="connsiteX22" fmla="*/ 297548 w 2162126"/>
              <a:gd name="connsiteY22" fmla="*/ 1965354 h 2107752"/>
              <a:gd name="connsiteX23" fmla="*/ 287582 w 2162126"/>
              <a:gd name="connsiteY23" fmla="*/ 1961336 h 2107752"/>
              <a:gd name="connsiteX24" fmla="*/ 253005 w 2162126"/>
              <a:gd name="connsiteY24" fmla="*/ 1941373 h 2107752"/>
              <a:gd name="connsiteX25" fmla="*/ 242224 w 2162126"/>
              <a:gd name="connsiteY25" fmla="*/ 1933297 h 2107752"/>
              <a:gd name="connsiteX26" fmla="*/ 165289 w 2162126"/>
              <a:gd name="connsiteY26" fmla="*/ 1875803 h 2107752"/>
              <a:gd name="connsiteX27" fmla="*/ 20296 w 2162126"/>
              <a:gd name="connsiteY27" fmla="*/ 1642354 h 2107752"/>
              <a:gd name="connsiteX28" fmla="*/ 1266 w 2162126"/>
              <a:gd name="connsiteY28" fmla="*/ 1439855 h 2107752"/>
              <a:gd name="connsiteX29" fmla="*/ 46349 w 2162126"/>
              <a:gd name="connsiteY29" fmla="*/ 1197768 h 2107752"/>
              <a:gd name="connsiteX30" fmla="*/ 115781 w 2162126"/>
              <a:gd name="connsiteY30" fmla="*/ 1007808 h 2107752"/>
              <a:gd name="connsiteX31" fmla="*/ 184248 w 2162126"/>
              <a:gd name="connsiteY31" fmla="*/ 861496 h 2107752"/>
              <a:gd name="connsiteX32" fmla="*/ 259892 w 2162126"/>
              <a:gd name="connsiteY32" fmla="*/ 720716 h 2107752"/>
              <a:gd name="connsiteX33" fmla="*/ 263105 w 2162126"/>
              <a:gd name="connsiteY33" fmla="*/ 713198 h 2107752"/>
              <a:gd name="connsiteX34" fmla="*/ 276734 w 2162126"/>
              <a:gd name="connsiteY34" fmla="*/ 689592 h 2107752"/>
              <a:gd name="connsiteX35" fmla="*/ 283441 w 2162126"/>
              <a:gd name="connsiteY35" fmla="*/ 679926 h 2107752"/>
              <a:gd name="connsiteX36" fmla="*/ 391821 w 2162126"/>
              <a:gd name="connsiteY36" fmla="*/ 507825 h 2107752"/>
              <a:gd name="connsiteX37" fmla="*/ 541286 w 2162126"/>
              <a:gd name="connsiteY37" fmla="*/ 311421 h 2107752"/>
              <a:gd name="connsiteX38" fmla="*/ 708828 w 2162126"/>
              <a:gd name="connsiteY38" fmla="*/ 148136 h 2107752"/>
              <a:gd name="connsiteX39" fmla="*/ 894500 w 2162126"/>
              <a:gd name="connsiteY39" fmla="*/ 37207 h 2107752"/>
              <a:gd name="connsiteX40" fmla="*/ 1118129 w 2162126"/>
              <a:gd name="connsiteY40" fmla="*/ 1493 h 210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162126" h="2107752">
                <a:moveTo>
                  <a:pt x="1118129" y="1493"/>
                </a:moveTo>
                <a:cubicBezTo>
                  <a:pt x="1143457" y="3519"/>
                  <a:pt x="1168953" y="7622"/>
                  <a:pt x="1194620" y="13878"/>
                </a:cubicBezTo>
                <a:cubicBezTo>
                  <a:pt x="1234452" y="23568"/>
                  <a:pt x="1272690" y="37776"/>
                  <a:pt x="1309516" y="55797"/>
                </a:cubicBezTo>
                <a:cubicBezTo>
                  <a:pt x="1317341" y="59621"/>
                  <a:pt x="1325582" y="62527"/>
                  <a:pt x="1333708" y="65829"/>
                </a:cubicBezTo>
                <a:cubicBezTo>
                  <a:pt x="1345797" y="72809"/>
                  <a:pt x="1357887" y="79790"/>
                  <a:pt x="1369891" y="86720"/>
                </a:cubicBezTo>
                <a:cubicBezTo>
                  <a:pt x="1374344" y="90332"/>
                  <a:pt x="1378411" y="94416"/>
                  <a:pt x="1383249" y="97557"/>
                </a:cubicBezTo>
                <a:cubicBezTo>
                  <a:pt x="1438730" y="133638"/>
                  <a:pt x="1489421" y="175866"/>
                  <a:pt x="1536798" y="222080"/>
                </a:cubicBezTo>
                <a:cubicBezTo>
                  <a:pt x="1601254" y="284983"/>
                  <a:pt x="1659000" y="353848"/>
                  <a:pt x="1712448" y="426249"/>
                </a:cubicBezTo>
                <a:cubicBezTo>
                  <a:pt x="1790413" y="531550"/>
                  <a:pt x="1859256" y="642694"/>
                  <a:pt x="1922756" y="757233"/>
                </a:cubicBezTo>
                <a:cubicBezTo>
                  <a:pt x="1984180" y="868144"/>
                  <a:pt x="2039602" y="981838"/>
                  <a:pt x="2083472" y="1100898"/>
                </a:cubicBezTo>
                <a:cubicBezTo>
                  <a:pt x="2113113" y="1181540"/>
                  <a:pt x="2137099" y="1263777"/>
                  <a:pt x="2150733" y="1348715"/>
                </a:cubicBezTo>
                <a:cubicBezTo>
                  <a:pt x="2161766" y="1416878"/>
                  <a:pt x="2165737" y="1485362"/>
                  <a:pt x="2158384" y="1554133"/>
                </a:cubicBezTo>
                <a:cubicBezTo>
                  <a:pt x="2152295" y="1610559"/>
                  <a:pt x="2138611" y="1664914"/>
                  <a:pt x="2114950" y="1716634"/>
                </a:cubicBezTo>
                <a:cubicBezTo>
                  <a:pt x="2111051" y="1725144"/>
                  <a:pt x="2107456" y="1733715"/>
                  <a:pt x="2103725" y="1742323"/>
                </a:cubicBezTo>
                <a:cubicBezTo>
                  <a:pt x="2098264" y="1751783"/>
                  <a:pt x="2092853" y="1761156"/>
                  <a:pt x="2087391" y="1770615"/>
                </a:cubicBezTo>
                <a:cubicBezTo>
                  <a:pt x="2085615" y="1772715"/>
                  <a:pt x="2083636" y="1774581"/>
                  <a:pt x="2082114" y="1776827"/>
                </a:cubicBezTo>
                <a:cubicBezTo>
                  <a:pt x="2072625" y="1789747"/>
                  <a:pt x="2063763" y="1803146"/>
                  <a:pt x="2053733" y="1815637"/>
                </a:cubicBezTo>
                <a:cubicBezTo>
                  <a:pt x="2013914" y="1865666"/>
                  <a:pt x="1965583" y="1906035"/>
                  <a:pt x="1911350" y="1939641"/>
                </a:cubicBezTo>
                <a:cubicBezTo>
                  <a:pt x="1841660" y="1982837"/>
                  <a:pt x="1766238" y="2013120"/>
                  <a:pt x="1687759" y="2036198"/>
                </a:cubicBezTo>
                <a:cubicBezTo>
                  <a:pt x="1602719" y="2061275"/>
                  <a:pt x="1515827" y="2077646"/>
                  <a:pt x="1427909" y="2087985"/>
                </a:cubicBezTo>
                <a:cubicBezTo>
                  <a:pt x="1224564" y="2111990"/>
                  <a:pt x="1020846" y="2113214"/>
                  <a:pt x="816932" y="2096621"/>
                </a:cubicBezTo>
                <a:cubicBezTo>
                  <a:pt x="707757" y="2087744"/>
                  <a:pt x="599873" y="2071166"/>
                  <a:pt x="494297" y="2041802"/>
                </a:cubicBezTo>
                <a:cubicBezTo>
                  <a:pt x="426165" y="2022948"/>
                  <a:pt x="359611" y="1999797"/>
                  <a:pt x="297548" y="1965354"/>
                </a:cubicBezTo>
                <a:cubicBezTo>
                  <a:pt x="294370" y="1963635"/>
                  <a:pt x="290875" y="1962659"/>
                  <a:pt x="287582" y="1961336"/>
                </a:cubicBezTo>
                <a:cubicBezTo>
                  <a:pt x="276084" y="1954698"/>
                  <a:pt x="264502" y="1948011"/>
                  <a:pt x="253005" y="1941373"/>
                </a:cubicBezTo>
                <a:cubicBezTo>
                  <a:pt x="249415" y="1938607"/>
                  <a:pt x="246113" y="1935542"/>
                  <a:pt x="242224" y="1933297"/>
                </a:cubicBezTo>
                <a:cubicBezTo>
                  <a:pt x="214376" y="1917103"/>
                  <a:pt x="189154" y="1897334"/>
                  <a:pt x="165289" y="1875803"/>
                </a:cubicBezTo>
                <a:cubicBezTo>
                  <a:pt x="94339" y="1812043"/>
                  <a:pt x="45565" y="1734473"/>
                  <a:pt x="20296" y="1642354"/>
                </a:cubicBezTo>
                <a:cubicBezTo>
                  <a:pt x="2143" y="1575981"/>
                  <a:pt x="-2634" y="1508306"/>
                  <a:pt x="1266" y="1439855"/>
                </a:cubicBezTo>
                <a:cubicBezTo>
                  <a:pt x="6035" y="1357209"/>
                  <a:pt x="22869" y="1276899"/>
                  <a:pt x="46349" y="1197768"/>
                </a:cubicBezTo>
                <a:cubicBezTo>
                  <a:pt x="65693" y="1133025"/>
                  <a:pt x="89276" y="1069920"/>
                  <a:pt x="115781" y="1007808"/>
                </a:cubicBezTo>
                <a:cubicBezTo>
                  <a:pt x="136874" y="958193"/>
                  <a:pt x="159420" y="909185"/>
                  <a:pt x="184248" y="861496"/>
                </a:cubicBezTo>
                <a:cubicBezTo>
                  <a:pt x="208792" y="814104"/>
                  <a:pt x="234637" y="767581"/>
                  <a:pt x="259892" y="720716"/>
                </a:cubicBezTo>
                <a:cubicBezTo>
                  <a:pt x="261160" y="718324"/>
                  <a:pt x="262006" y="715688"/>
                  <a:pt x="263105" y="713198"/>
                </a:cubicBezTo>
                <a:cubicBezTo>
                  <a:pt x="267664" y="705300"/>
                  <a:pt x="272174" y="697489"/>
                  <a:pt x="276734" y="689592"/>
                </a:cubicBezTo>
                <a:cubicBezTo>
                  <a:pt x="278941" y="686354"/>
                  <a:pt x="281403" y="683261"/>
                  <a:pt x="283441" y="679926"/>
                </a:cubicBezTo>
                <a:cubicBezTo>
                  <a:pt x="317906" y="621598"/>
                  <a:pt x="353772" y="563966"/>
                  <a:pt x="391821" y="507825"/>
                </a:cubicBezTo>
                <a:cubicBezTo>
                  <a:pt x="438151" y="439685"/>
                  <a:pt x="487408" y="373698"/>
                  <a:pt x="541286" y="311421"/>
                </a:cubicBezTo>
                <a:cubicBezTo>
                  <a:pt x="592569" y="252274"/>
                  <a:pt x="647496" y="196967"/>
                  <a:pt x="708828" y="148136"/>
                </a:cubicBezTo>
                <a:cubicBezTo>
                  <a:pt x="765730" y="102879"/>
                  <a:pt x="826646" y="64337"/>
                  <a:pt x="894500" y="37207"/>
                </a:cubicBezTo>
                <a:cubicBezTo>
                  <a:pt x="967657" y="8018"/>
                  <a:pt x="1042144" y="-4587"/>
                  <a:pt x="1118129" y="14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014013" y="2344256"/>
            <a:ext cx="2162126" cy="2107752"/>
          </a:xfrm>
          <a:custGeom>
            <a:avLst/>
            <a:gdLst>
              <a:gd name="connsiteX0" fmla="*/ 1118129 w 2162126"/>
              <a:gd name="connsiteY0" fmla="*/ 1493 h 2107752"/>
              <a:gd name="connsiteX1" fmla="*/ 1194620 w 2162126"/>
              <a:gd name="connsiteY1" fmla="*/ 13878 h 2107752"/>
              <a:gd name="connsiteX2" fmla="*/ 1309517 w 2162126"/>
              <a:gd name="connsiteY2" fmla="*/ 55797 h 2107752"/>
              <a:gd name="connsiteX3" fmla="*/ 1333708 w 2162126"/>
              <a:gd name="connsiteY3" fmla="*/ 65829 h 2107752"/>
              <a:gd name="connsiteX4" fmla="*/ 1369892 w 2162126"/>
              <a:gd name="connsiteY4" fmla="*/ 86720 h 2107752"/>
              <a:gd name="connsiteX5" fmla="*/ 1383249 w 2162126"/>
              <a:gd name="connsiteY5" fmla="*/ 97557 h 2107752"/>
              <a:gd name="connsiteX6" fmla="*/ 1536798 w 2162126"/>
              <a:gd name="connsiteY6" fmla="*/ 222080 h 2107752"/>
              <a:gd name="connsiteX7" fmla="*/ 1712449 w 2162126"/>
              <a:gd name="connsiteY7" fmla="*/ 426249 h 2107752"/>
              <a:gd name="connsiteX8" fmla="*/ 1922756 w 2162126"/>
              <a:gd name="connsiteY8" fmla="*/ 757233 h 2107752"/>
              <a:gd name="connsiteX9" fmla="*/ 2083472 w 2162126"/>
              <a:gd name="connsiteY9" fmla="*/ 1100898 h 2107752"/>
              <a:gd name="connsiteX10" fmla="*/ 2150733 w 2162126"/>
              <a:gd name="connsiteY10" fmla="*/ 1348715 h 2107752"/>
              <a:gd name="connsiteX11" fmla="*/ 2158384 w 2162126"/>
              <a:gd name="connsiteY11" fmla="*/ 1554133 h 2107752"/>
              <a:gd name="connsiteX12" fmla="*/ 2114950 w 2162126"/>
              <a:gd name="connsiteY12" fmla="*/ 1716634 h 2107752"/>
              <a:gd name="connsiteX13" fmla="*/ 2103726 w 2162126"/>
              <a:gd name="connsiteY13" fmla="*/ 1742323 h 2107752"/>
              <a:gd name="connsiteX14" fmla="*/ 2087391 w 2162126"/>
              <a:gd name="connsiteY14" fmla="*/ 1770615 h 2107752"/>
              <a:gd name="connsiteX15" fmla="*/ 2082115 w 2162126"/>
              <a:gd name="connsiteY15" fmla="*/ 1776827 h 2107752"/>
              <a:gd name="connsiteX16" fmla="*/ 2053733 w 2162126"/>
              <a:gd name="connsiteY16" fmla="*/ 1815637 h 2107752"/>
              <a:gd name="connsiteX17" fmla="*/ 1911350 w 2162126"/>
              <a:gd name="connsiteY17" fmla="*/ 1939641 h 2107752"/>
              <a:gd name="connsiteX18" fmla="*/ 1687760 w 2162126"/>
              <a:gd name="connsiteY18" fmla="*/ 2036198 h 2107752"/>
              <a:gd name="connsiteX19" fmla="*/ 1427909 w 2162126"/>
              <a:gd name="connsiteY19" fmla="*/ 2087985 h 2107752"/>
              <a:gd name="connsiteX20" fmla="*/ 816932 w 2162126"/>
              <a:gd name="connsiteY20" fmla="*/ 2096621 h 2107752"/>
              <a:gd name="connsiteX21" fmla="*/ 494297 w 2162126"/>
              <a:gd name="connsiteY21" fmla="*/ 2041802 h 2107752"/>
              <a:gd name="connsiteX22" fmla="*/ 297549 w 2162126"/>
              <a:gd name="connsiteY22" fmla="*/ 1965354 h 2107752"/>
              <a:gd name="connsiteX23" fmla="*/ 287582 w 2162126"/>
              <a:gd name="connsiteY23" fmla="*/ 1961336 h 2107752"/>
              <a:gd name="connsiteX24" fmla="*/ 253005 w 2162126"/>
              <a:gd name="connsiteY24" fmla="*/ 1941373 h 2107752"/>
              <a:gd name="connsiteX25" fmla="*/ 242224 w 2162126"/>
              <a:gd name="connsiteY25" fmla="*/ 1933297 h 2107752"/>
              <a:gd name="connsiteX26" fmla="*/ 165290 w 2162126"/>
              <a:gd name="connsiteY26" fmla="*/ 1875803 h 2107752"/>
              <a:gd name="connsiteX27" fmla="*/ 20296 w 2162126"/>
              <a:gd name="connsiteY27" fmla="*/ 1642354 h 2107752"/>
              <a:gd name="connsiteX28" fmla="*/ 1267 w 2162126"/>
              <a:gd name="connsiteY28" fmla="*/ 1439855 h 2107752"/>
              <a:gd name="connsiteX29" fmla="*/ 46349 w 2162126"/>
              <a:gd name="connsiteY29" fmla="*/ 1197768 h 2107752"/>
              <a:gd name="connsiteX30" fmla="*/ 115781 w 2162126"/>
              <a:gd name="connsiteY30" fmla="*/ 1007808 h 2107752"/>
              <a:gd name="connsiteX31" fmla="*/ 184248 w 2162126"/>
              <a:gd name="connsiteY31" fmla="*/ 861496 h 2107752"/>
              <a:gd name="connsiteX32" fmla="*/ 259892 w 2162126"/>
              <a:gd name="connsiteY32" fmla="*/ 720716 h 2107752"/>
              <a:gd name="connsiteX33" fmla="*/ 263105 w 2162126"/>
              <a:gd name="connsiteY33" fmla="*/ 713198 h 2107752"/>
              <a:gd name="connsiteX34" fmla="*/ 276734 w 2162126"/>
              <a:gd name="connsiteY34" fmla="*/ 689592 h 2107752"/>
              <a:gd name="connsiteX35" fmla="*/ 283441 w 2162126"/>
              <a:gd name="connsiteY35" fmla="*/ 679926 h 2107752"/>
              <a:gd name="connsiteX36" fmla="*/ 391821 w 2162126"/>
              <a:gd name="connsiteY36" fmla="*/ 507825 h 2107752"/>
              <a:gd name="connsiteX37" fmla="*/ 541286 w 2162126"/>
              <a:gd name="connsiteY37" fmla="*/ 311421 h 2107752"/>
              <a:gd name="connsiteX38" fmla="*/ 708828 w 2162126"/>
              <a:gd name="connsiteY38" fmla="*/ 148136 h 2107752"/>
              <a:gd name="connsiteX39" fmla="*/ 894500 w 2162126"/>
              <a:gd name="connsiteY39" fmla="*/ 37207 h 2107752"/>
              <a:gd name="connsiteX40" fmla="*/ 1118129 w 2162126"/>
              <a:gd name="connsiteY40" fmla="*/ 1493 h 210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162126" h="2107752">
                <a:moveTo>
                  <a:pt x="1118129" y="1493"/>
                </a:moveTo>
                <a:cubicBezTo>
                  <a:pt x="1143457" y="3519"/>
                  <a:pt x="1168953" y="7622"/>
                  <a:pt x="1194620" y="13878"/>
                </a:cubicBezTo>
                <a:cubicBezTo>
                  <a:pt x="1234453" y="23568"/>
                  <a:pt x="1272690" y="37776"/>
                  <a:pt x="1309517" y="55797"/>
                </a:cubicBezTo>
                <a:cubicBezTo>
                  <a:pt x="1317341" y="59621"/>
                  <a:pt x="1325582" y="62527"/>
                  <a:pt x="1333708" y="65829"/>
                </a:cubicBezTo>
                <a:cubicBezTo>
                  <a:pt x="1345797" y="72809"/>
                  <a:pt x="1357887" y="79790"/>
                  <a:pt x="1369892" y="86720"/>
                </a:cubicBezTo>
                <a:cubicBezTo>
                  <a:pt x="1374344" y="90332"/>
                  <a:pt x="1378411" y="94416"/>
                  <a:pt x="1383249" y="97557"/>
                </a:cubicBezTo>
                <a:cubicBezTo>
                  <a:pt x="1438730" y="133638"/>
                  <a:pt x="1489422" y="175866"/>
                  <a:pt x="1536798" y="222080"/>
                </a:cubicBezTo>
                <a:cubicBezTo>
                  <a:pt x="1601255" y="284983"/>
                  <a:pt x="1659000" y="353848"/>
                  <a:pt x="1712449" y="426249"/>
                </a:cubicBezTo>
                <a:cubicBezTo>
                  <a:pt x="1790413" y="531550"/>
                  <a:pt x="1859256" y="642694"/>
                  <a:pt x="1922756" y="757233"/>
                </a:cubicBezTo>
                <a:cubicBezTo>
                  <a:pt x="1984180" y="868144"/>
                  <a:pt x="2039602" y="981838"/>
                  <a:pt x="2083472" y="1100898"/>
                </a:cubicBezTo>
                <a:cubicBezTo>
                  <a:pt x="2113113" y="1181540"/>
                  <a:pt x="2137100" y="1263777"/>
                  <a:pt x="2150733" y="1348715"/>
                </a:cubicBezTo>
                <a:cubicBezTo>
                  <a:pt x="2161766" y="1416878"/>
                  <a:pt x="2165738" y="1485362"/>
                  <a:pt x="2158384" y="1554133"/>
                </a:cubicBezTo>
                <a:cubicBezTo>
                  <a:pt x="2152295" y="1610559"/>
                  <a:pt x="2138611" y="1664914"/>
                  <a:pt x="2114950" y="1716634"/>
                </a:cubicBezTo>
                <a:cubicBezTo>
                  <a:pt x="2111051" y="1725144"/>
                  <a:pt x="2107456" y="1733715"/>
                  <a:pt x="2103726" y="1742323"/>
                </a:cubicBezTo>
                <a:cubicBezTo>
                  <a:pt x="2098264" y="1751783"/>
                  <a:pt x="2092853" y="1761156"/>
                  <a:pt x="2087391" y="1770615"/>
                </a:cubicBezTo>
                <a:cubicBezTo>
                  <a:pt x="2085615" y="1772715"/>
                  <a:pt x="2083636" y="1774581"/>
                  <a:pt x="2082115" y="1776827"/>
                </a:cubicBezTo>
                <a:cubicBezTo>
                  <a:pt x="2072626" y="1789747"/>
                  <a:pt x="2063763" y="1803146"/>
                  <a:pt x="2053733" y="1815637"/>
                </a:cubicBezTo>
                <a:cubicBezTo>
                  <a:pt x="2013914" y="1865666"/>
                  <a:pt x="1965584" y="1906035"/>
                  <a:pt x="1911350" y="1939641"/>
                </a:cubicBezTo>
                <a:cubicBezTo>
                  <a:pt x="1841660" y="1982837"/>
                  <a:pt x="1766238" y="2013120"/>
                  <a:pt x="1687760" y="2036198"/>
                </a:cubicBezTo>
                <a:cubicBezTo>
                  <a:pt x="1602719" y="2061275"/>
                  <a:pt x="1515827" y="2077646"/>
                  <a:pt x="1427909" y="2087985"/>
                </a:cubicBezTo>
                <a:cubicBezTo>
                  <a:pt x="1224564" y="2111990"/>
                  <a:pt x="1020847" y="2113214"/>
                  <a:pt x="816932" y="2096621"/>
                </a:cubicBezTo>
                <a:cubicBezTo>
                  <a:pt x="707757" y="2087744"/>
                  <a:pt x="599873" y="2071166"/>
                  <a:pt x="494297" y="2041802"/>
                </a:cubicBezTo>
                <a:cubicBezTo>
                  <a:pt x="426165" y="2022948"/>
                  <a:pt x="359611" y="1999797"/>
                  <a:pt x="297549" y="1965354"/>
                </a:cubicBezTo>
                <a:cubicBezTo>
                  <a:pt x="294371" y="1963635"/>
                  <a:pt x="290875" y="1962659"/>
                  <a:pt x="287582" y="1961336"/>
                </a:cubicBezTo>
                <a:cubicBezTo>
                  <a:pt x="276084" y="1954698"/>
                  <a:pt x="264502" y="1948011"/>
                  <a:pt x="253005" y="1941373"/>
                </a:cubicBezTo>
                <a:cubicBezTo>
                  <a:pt x="249416" y="1938607"/>
                  <a:pt x="246113" y="1935542"/>
                  <a:pt x="242224" y="1933297"/>
                </a:cubicBezTo>
                <a:cubicBezTo>
                  <a:pt x="214376" y="1917103"/>
                  <a:pt x="189154" y="1897334"/>
                  <a:pt x="165290" y="1875803"/>
                </a:cubicBezTo>
                <a:cubicBezTo>
                  <a:pt x="94339" y="1812043"/>
                  <a:pt x="45565" y="1734473"/>
                  <a:pt x="20296" y="1642354"/>
                </a:cubicBezTo>
                <a:cubicBezTo>
                  <a:pt x="2143" y="1575981"/>
                  <a:pt x="-2634" y="1508306"/>
                  <a:pt x="1267" y="1439855"/>
                </a:cubicBezTo>
                <a:cubicBezTo>
                  <a:pt x="6035" y="1357209"/>
                  <a:pt x="22869" y="1276899"/>
                  <a:pt x="46349" y="1197768"/>
                </a:cubicBezTo>
                <a:cubicBezTo>
                  <a:pt x="65693" y="1133025"/>
                  <a:pt x="89276" y="1069920"/>
                  <a:pt x="115781" y="1007808"/>
                </a:cubicBezTo>
                <a:cubicBezTo>
                  <a:pt x="136874" y="958193"/>
                  <a:pt x="159420" y="909185"/>
                  <a:pt x="184248" y="861496"/>
                </a:cubicBezTo>
                <a:cubicBezTo>
                  <a:pt x="208792" y="814104"/>
                  <a:pt x="234637" y="767581"/>
                  <a:pt x="259892" y="720716"/>
                </a:cubicBezTo>
                <a:cubicBezTo>
                  <a:pt x="261160" y="718324"/>
                  <a:pt x="262006" y="715688"/>
                  <a:pt x="263105" y="713198"/>
                </a:cubicBezTo>
                <a:cubicBezTo>
                  <a:pt x="267664" y="705300"/>
                  <a:pt x="272174" y="697489"/>
                  <a:pt x="276734" y="689592"/>
                </a:cubicBezTo>
                <a:cubicBezTo>
                  <a:pt x="278941" y="686354"/>
                  <a:pt x="281404" y="683261"/>
                  <a:pt x="283441" y="679926"/>
                </a:cubicBezTo>
                <a:cubicBezTo>
                  <a:pt x="317906" y="621598"/>
                  <a:pt x="353773" y="563966"/>
                  <a:pt x="391821" y="507825"/>
                </a:cubicBezTo>
                <a:cubicBezTo>
                  <a:pt x="438151" y="439685"/>
                  <a:pt x="487408" y="373698"/>
                  <a:pt x="541286" y="311421"/>
                </a:cubicBezTo>
                <a:cubicBezTo>
                  <a:pt x="592569" y="252274"/>
                  <a:pt x="647496" y="196967"/>
                  <a:pt x="708828" y="148136"/>
                </a:cubicBezTo>
                <a:cubicBezTo>
                  <a:pt x="765730" y="102879"/>
                  <a:pt x="826646" y="64337"/>
                  <a:pt x="894500" y="37207"/>
                </a:cubicBezTo>
                <a:cubicBezTo>
                  <a:pt x="967657" y="8018"/>
                  <a:pt x="1042144" y="-4587"/>
                  <a:pt x="1118129" y="14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1137013" y="2340978"/>
            <a:ext cx="2162126" cy="2107752"/>
          </a:xfrm>
          <a:custGeom>
            <a:avLst/>
            <a:gdLst>
              <a:gd name="connsiteX0" fmla="*/ 1118129 w 2162126"/>
              <a:gd name="connsiteY0" fmla="*/ 1493 h 2107752"/>
              <a:gd name="connsiteX1" fmla="*/ 1194620 w 2162126"/>
              <a:gd name="connsiteY1" fmla="*/ 13878 h 2107752"/>
              <a:gd name="connsiteX2" fmla="*/ 1309517 w 2162126"/>
              <a:gd name="connsiteY2" fmla="*/ 55797 h 2107752"/>
              <a:gd name="connsiteX3" fmla="*/ 1333708 w 2162126"/>
              <a:gd name="connsiteY3" fmla="*/ 65829 h 2107752"/>
              <a:gd name="connsiteX4" fmla="*/ 1369892 w 2162126"/>
              <a:gd name="connsiteY4" fmla="*/ 86720 h 2107752"/>
              <a:gd name="connsiteX5" fmla="*/ 1383249 w 2162126"/>
              <a:gd name="connsiteY5" fmla="*/ 97557 h 2107752"/>
              <a:gd name="connsiteX6" fmla="*/ 1536798 w 2162126"/>
              <a:gd name="connsiteY6" fmla="*/ 222080 h 2107752"/>
              <a:gd name="connsiteX7" fmla="*/ 1712449 w 2162126"/>
              <a:gd name="connsiteY7" fmla="*/ 426249 h 2107752"/>
              <a:gd name="connsiteX8" fmla="*/ 1922756 w 2162126"/>
              <a:gd name="connsiteY8" fmla="*/ 757233 h 2107752"/>
              <a:gd name="connsiteX9" fmla="*/ 2083472 w 2162126"/>
              <a:gd name="connsiteY9" fmla="*/ 1100898 h 2107752"/>
              <a:gd name="connsiteX10" fmla="*/ 2150733 w 2162126"/>
              <a:gd name="connsiteY10" fmla="*/ 1348715 h 2107752"/>
              <a:gd name="connsiteX11" fmla="*/ 2158384 w 2162126"/>
              <a:gd name="connsiteY11" fmla="*/ 1554133 h 2107752"/>
              <a:gd name="connsiteX12" fmla="*/ 2114950 w 2162126"/>
              <a:gd name="connsiteY12" fmla="*/ 1716634 h 2107752"/>
              <a:gd name="connsiteX13" fmla="*/ 2103726 w 2162126"/>
              <a:gd name="connsiteY13" fmla="*/ 1742323 h 2107752"/>
              <a:gd name="connsiteX14" fmla="*/ 2087391 w 2162126"/>
              <a:gd name="connsiteY14" fmla="*/ 1770615 h 2107752"/>
              <a:gd name="connsiteX15" fmla="*/ 2082115 w 2162126"/>
              <a:gd name="connsiteY15" fmla="*/ 1776827 h 2107752"/>
              <a:gd name="connsiteX16" fmla="*/ 2053733 w 2162126"/>
              <a:gd name="connsiteY16" fmla="*/ 1815637 h 2107752"/>
              <a:gd name="connsiteX17" fmla="*/ 1911350 w 2162126"/>
              <a:gd name="connsiteY17" fmla="*/ 1939641 h 2107752"/>
              <a:gd name="connsiteX18" fmla="*/ 1687760 w 2162126"/>
              <a:gd name="connsiteY18" fmla="*/ 2036198 h 2107752"/>
              <a:gd name="connsiteX19" fmla="*/ 1427909 w 2162126"/>
              <a:gd name="connsiteY19" fmla="*/ 2087985 h 2107752"/>
              <a:gd name="connsiteX20" fmla="*/ 816932 w 2162126"/>
              <a:gd name="connsiteY20" fmla="*/ 2096621 h 2107752"/>
              <a:gd name="connsiteX21" fmla="*/ 494297 w 2162126"/>
              <a:gd name="connsiteY21" fmla="*/ 2041802 h 2107752"/>
              <a:gd name="connsiteX22" fmla="*/ 297549 w 2162126"/>
              <a:gd name="connsiteY22" fmla="*/ 1965354 h 2107752"/>
              <a:gd name="connsiteX23" fmla="*/ 287582 w 2162126"/>
              <a:gd name="connsiteY23" fmla="*/ 1961336 h 2107752"/>
              <a:gd name="connsiteX24" fmla="*/ 253005 w 2162126"/>
              <a:gd name="connsiteY24" fmla="*/ 1941373 h 2107752"/>
              <a:gd name="connsiteX25" fmla="*/ 242224 w 2162126"/>
              <a:gd name="connsiteY25" fmla="*/ 1933297 h 2107752"/>
              <a:gd name="connsiteX26" fmla="*/ 165290 w 2162126"/>
              <a:gd name="connsiteY26" fmla="*/ 1875803 h 2107752"/>
              <a:gd name="connsiteX27" fmla="*/ 20296 w 2162126"/>
              <a:gd name="connsiteY27" fmla="*/ 1642354 h 2107752"/>
              <a:gd name="connsiteX28" fmla="*/ 1267 w 2162126"/>
              <a:gd name="connsiteY28" fmla="*/ 1439855 h 2107752"/>
              <a:gd name="connsiteX29" fmla="*/ 46349 w 2162126"/>
              <a:gd name="connsiteY29" fmla="*/ 1197768 h 2107752"/>
              <a:gd name="connsiteX30" fmla="*/ 115781 w 2162126"/>
              <a:gd name="connsiteY30" fmla="*/ 1007808 h 2107752"/>
              <a:gd name="connsiteX31" fmla="*/ 184248 w 2162126"/>
              <a:gd name="connsiteY31" fmla="*/ 861496 h 2107752"/>
              <a:gd name="connsiteX32" fmla="*/ 259892 w 2162126"/>
              <a:gd name="connsiteY32" fmla="*/ 720716 h 2107752"/>
              <a:gd name="connsiteX33" fmla="*/ 263105 w 2162126"/>
              <a:gd name="connsiteY33" fmla="*/ 713198 h 2107752"/>
              <a:gd name="connsiteX34" fmla="*/ 276734 w 2162126"/>
              <a:gd name="connsiteY34" fmla="*/ 689592 h 2107752"/>
              <a:gd name="connsiteX35" fmla="*/ 283441 w 2162126"/>
              <a:gd name="connsiteY35" fmla="*/ 679926 h 2107752"/>
              <a:gd name="connsiteX36" fmla="*/ 391821 w 2162126"/>
              <a:gd name="connsiteY36" fmla="*/ 507825 h 2107752"/>
              <a:gd name="connsiteX37" fmla="*/ 541286 w 2162126"/>
              <a:gd name="connsiteY37" fmla="*/ 311421 h 2107752"/>
              <a:gd name="connsiteX38" fmla="*/ 708828 w 2162126"/>
              <a:gd name="connsiteY38" fmla="*/ 148136 h 2107752"/>
              <a:gd name="connsiteX39" fmla="*/ 894500 w 2162126"/>
              <a:gd name="connsiteY39" fmla="*/ 37207 h 2107752"/>
              <a:gd name="connsiteX40" fmla="*/ 1118129 w 2162126"/>
              <a:gd name="connsiteY40" fmla="*/ 1493 h 210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162126" h="2107752">
                <a:moveTo>
                  <a:pt x="1118129" y="1493"/>
                </a:moveTo>
                <a:cubicBezTo>
                  <a:pt x="1143457" y="3519"/>
                  <a:pt x="1168953" y="7622"/>
                  <a:pt x="1194620" y="13878"/>
                </a:cubicBezTo>
                <a:cubicBezTo>
                  <a:pt x="1234453" y="23568"/>
                  <a:pt x="1272690" y="37776"/>
                  <a:pt x="1309517" y="55797"/>
                </a:cubicBezTo>
                <a:cubicBezTo>
                  <a:pt x="1317341" y="59621"/>
                  <a:pt x="1325582" y="62527"/>
                  <a:pt x="1333708" y="65829"/>
                </a:cubicBezTo>
                <a:cubicBezTo>
                  <a:pt x="1345797" y="72809"/>
                  <a:pt x="1357887" y="79790"/>
                  <a:pt x="1369892" y="86720"/>
                </a:cubicBezTo>
                <a:cubicBezTo>
                  <a:pt x="1374344" y="90332"/>
                  <a:pt x="1378411" y="94416"/>
                  <a:pt x="1383249" y="97557"/>
                </a:cubicBezTo>
                <a:cubicBezTo>
                  <a:pt x="1438730" y="133638"/>
                  <a:pt x="1489422" y="175866"/>
                  <a:pt x="1536798" y="222080"/>
                </a:cubicBezTo>
                <a:cubicBezTo>
                  <a:pt x="1601255" y="284983"/>
                  <a:pt x="1659000" y="353848"/>
                  <a:pt x="1712449" y="426249"/>
                </a:cubicBezTo>
                <a:cubicBezTo>
                  <a:pt x="1790413" y="531550"/>
                  <a:pt x="1859256" y="642694"/>
                  <a:pt x="1922756" y="757233"/>
                </a:cubicBezTo>
                <a:cubicBezTo>
                  <a:pt x="1984180" y="868144"/>
                  <a:pt x="2039602" y="981838"/>
                  <a:pt x="2083472" y="1100898"/>
                </a:cubicBezTo>
                <a:cubicBezTo>
                  <a:pt x="2113113" y="1181540"/>
                  <a:pt x="2137100" y="1263777"/>
                  <a:pt x="2150733" y="1348715"/>
                </a:cubicBezTo>
                <a:cubicBezTo>
                  <a:pt x="2161766" y="1416878"/>
                  <a:pt x="2165738" y="1485362"/>
                  <a:pt x="2158384" y="1554133"/>
                </a:cubicBezTo>
                <a:cubicBezTo>
                  <a:pt x="2152295" y="1610559"/>
                  <a:pt x="2138611" y="1664914"/>
                  <a:pt x="2114950" y="1716634"/>
                </a:cubicBezTo>
                <a:cubicBezTo>
                  <a:pt x="2111051" y="1725144"/>
                  <a:pt x="2107456" y="1733715"/>
                  <a:pt x="2103726" y="1742323"/>
                </a:cubicBezTo>
                <a:cubicBezTo>
                  <a:pt x="2098264" y="1751783"/>
                  <a:pt x="2092853" y="1761156"/>
                  <a:pt x="2087391" y="1770615"/>
                </a:cubicBezTo>
                <a:cubicBezTo>
                  <a:pt x="2085615" y="1772715"/>
                  <a:pt x="2083636" y="1774581"/>
                  <a:pt x="2082115" y="1776827"/>
                </a:cubicBezTo>
                <a:cubicBezTo>
                  <a:pt x="2072626" y="1789747"/>
                  <a:pt x="2063763" y="1803146"/>
                  <a:pt x="2053733" y="1815637"/>
                </a:cubicBezTo>
                <a:cubicBezTo>
                  <a:pt x="2013914" y="1865666"/>
                  <a:pt x="1965584" y="1906035"/>
                  <a:pt x="1911350" y="1939641"/>
                </a:cubicBezTo>
                <a:cubicBezTo>
                  <a:pt x="1841660" y="1982837"/>
                  <a:pt x="1766238" y="2013120"/>
                  <a:pt x="1687760" y="2036198"/>
                </a:cubicBezTo>
                <a:cubicBezTo>
                  <a:pt x="1602719" y="2061275"/>
                  <a:pt x="1515827" y="2077646"/>
                  <a:pt x="1427909" y="2087985"/>
                </a:cubicBezTo>
                <a:cubicBezTo>
                  <a:pt x="1224564" y="2111990"/>
                  <a:pt x="1020847" y="2113214"/>
                  <a:pt x="816932" y="2096621"/>
                </a:cubicBezTo>
                <a:cubicBezTo>
                  <a:pt x="707757" y="2087744"/>
                  <a:pt x="599873" y="2071166"/>
                  <a:pt x="494297" y="2041802"/>
                </a:cubicBezTo>
                <a:cubicBezTo>
                  <a:pt x="426165" y="2022948"/>
                  <a:pt x="359611" y="1999797"/>
                  <a:pt x="297549" y="1965354"/>
                </a:cubicBezTo>
                <a:cubicBezTo>
                  <a:pt x="294370" y="1963635"/>
                  <a:pt x="290875" y="1962659"/>
                  <a:pt x="287582" y="1961336"/>
                </a:cubicBezTo>
                <a:cubicBezTo>
                  <a:pt x="276084" y="1954698"/>
                  <a:pt x="264502" y="1948011"/>
                  <a:pt x="253005" y="1941373"/>
                </a:cubicBezTo>
                <a:cubicBezTo>
                  <a:pt x="249416" y="1938607"/>
                  <a:pt x="246113" y="1935542"/>
                  <a:pt x="242224" y="1933297"/>
                </a:cubicBezTo>
                <a:cubicBezTo>
                  <a:pt x="214376" y="1917103"/>
                  <a:pt x="189154" y="1897334"/>
                  <a:pt x="165290" y="1875803"/>
                </a:cubicBezTo>
                <a:cubicBezTo>
                  <a:pt x="94339" y="1812043"/>
                  <a:pt x="45565" y="1734473"/>
                  <a:pt x="20296" y="1642354"/>
                </a:cubicBezTo>
                <a:cubicBezTo>
                  <a:pt x="2143" y="1575981"/>
                  <a:pt x="-2634" y="1508306"/>
                  <a:pt x="1267" y="1439855"/>
                </a:cubicBezTo>
                <a:cubicBezTo>
                  <a:pt x="6035" y="1357209"/>
                  <a:pt x="22869" y="1276899"/>
                  <a:pt x="46349" y="1197768"/>
                </a:cubicBezTo>
                <a:cubicBezTo>
                  <a:pt x="65693" y="1133025"/>
                  <a:pt x="89276" y="1069920"/>
                  <a:pt x="115781" y="1007808"/>
                </a:cubicBezTo>
                <a:cubicBezTo>
                  <a:pt x="136874" y="958193"/>
                  <a:pt x="159420" y="909185"/>
                  <a:pt x="184248" y="861496"/>
                </a:cubicBezTo>
                <a:cubicBezTo>
                  <a:pt x="208792" y="814104"/>
                  <a:pt x="234637" y="767581"/>
                  <a:pt x="259892" y="720716"/>
                </a:cubicBezTo>
                <a:cubicBezTo>
                  <a:pt x="261160" y="718324"/>
                  <a:pt x="262006" y="715688"/>
                  <a:pt x="263105" y="713198"/>
                </a:cubicBezTo>
                <a:cubicBezTo>
                  <a:pt x="267664" y="705300"/>
                  <a:pt x="272174" y="697489"/>
                  <a:pt x="276734" y="689592"/>
                </a:cubicBezTo>
                <a:cubicBezTo>
                  <a:pt x="278941" y="686354"/>
                  <a:pt x="281403" y="683261"/>
                  <a:pt x="283441" y="679926"/>
                </a:cubicBezTo>
                <a:cubicBezTo>
                  <a:pt x="317906" y="621598"/>
                  <a:pt x="353772" y="563966"/>
                  <a:pt x="391821" y="507825"/>
                </a:cubicBezTo>
                <a:cubicBezTo>
                  <a:pt x="438151" y="439685"/>
                  <a:pt x="487408" y="373698"/>
                  <a:pt x="541286" y="311421"/>
                </a:cubicBezTo>
                <a:cubicBezTo>
                  <a:pt x="592569" y="252274"/>
                  <a:pt x="647496" y="196967"/>
                  <a:pt x="708828" y="148136"/>
                </a:cubicBezTo>
                <a:cubicBezTo>
                  <a:pt x="765730" y="102879"/>
                  <a:pt x="826646" y="64337"/>
                  <a:pt x="894500" y="37207"/>
                </a:cubicBezTo>
                <a:cubicBezTo>
                  <a:pt x="967657" y="8018"/>
                  <a:pt x="1042144" y="-4587"/>
                  <a:pt x="1118129" y="14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719097" y="1863899"/>
            <a:ext cx="3191208" cy="3191208"/>
          </a:xfrm>
          <a:custGeom>
            <a:avLst/>
            <a:gdLst>
              <a:gd name="connsiteX0" fmla="*/ 1595604 w 3191208"/>
              <a:gd name="connsiteY0" fmla="*/ 0 h 3191208"/>
              <a:gd name="connsiteX1" fmla="*/ 3191208 w 3191208"/>
              <a:gd name="connsiteY1" fmla="*/ 1595604 h 3191208"/>
              <a:gd name="connsiteX2" fmla="*/ 1595604 w 3191208"/>
              <a:gd name="connsiteY2" fmla="*/ 3191208 h 3191208"/>
              <a:gd name="connsiteX3" fmla="*/ 0 w 3191208"/>
              <a:gd name="connsiteY3" fmla="*/ 1595604 h 3191208"/>
              <a:gd name="connsiteX4" fmla="*/ 1595604 w 3191208"/>
              <a:gd name="connsiteY4" fmla="*/ 0 h 319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1208" h="3191208">
                <a:moveTo>
                  <a:pt x="1595604" y="0"/>
                </a:moveTo>
                <a:cubicBezTo>
                  <a:pt x="2476832" y="0"/>
                  <a:pt x="3191208" y="714376"/>
                  <a:pt x="3191208" y="1595604"/>
                </a:cubicBezTo>
                <a:cubicBezTo>
                  <a:pt x="3191208" y="2476832"/>
                  <a:pt x="2476832" y="3191208"/>
                  <a:pt x="1595604" y="3191208"/>
                </a:cubicBezTo>
                <a:cubicBezTo>
                  <a:pt x="714376" y="3191208"/>
                  <a:pt x="0" y="2476832"/>
                  <a:pt x="0" y="1595604"/>
                </a:cubicBezTo>
                <a:cubicBezTo>
                  <a:pt x="0" y="714376"/>
                  <a:pt x="714376" y="0"/>
                  <a:pt x="15956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6688244" y="374057"/>
            <a:ext cx="1512843" cy="1512843"/>
          </a:xfrm>
          <a:custGeom>
            <a:avLst/>
            <a:gdLst>
              <a:gd name="connsiteX0" fmla="*/ 809056 w 1512843"/>
              <a:gd name="connsiteY0" fmla="*/ 1884 h 1512843"/>
              <a:gd name="connsiteX1" fmla="*/ 1411393 w 1512843"/>
              <a:gd name="connsiteY1" fmla="*/ 378274 h 1512843"/>
              <a:gd name="connsiteX2" fmla="*/ 1134569 w 1512843"/>
              <a:gd name="connsiteY2" fmla="*/ 1411393 h 1512843"/>
              <a:gd name="connsiteX3" fmla="*/ 101451 w 1512843"/>
              <a:gd name="connsiteY3" fmla="*/ 1134569 h 1512843"/>
              <a:gd name="connsiteX4" fmla="*/ 378274 w 1512843"/>
              <a:gd name="connsiteY4" fmla="*/ 101451 h 1512843"/>
              <a:gd name="connsiteX5" fmla="*/ 809056 w 1512843"/>
              <a:gd name="connsiteY5" fmla="*/ 1884 h 1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43" h="1512843">
                <a:moveTo>
                  <a:pt x="809056" y="1884"/>
                </a:moveTo>
                <a:cubicBezTo>
                  <a:pt x="1051236" y="18999"/>
                  <a:pt x="1280865" y="152193"/>
                  <a:pt x="1411393" y="378274"/>
                </a:cubicBezTo>
                <a:cubicBezTo>
                  <a:pt x="1620238" y="740005"/>
                  <a:pt x="1496300" y="1202548"/>
                  <a:pt x="1134569" y="1411393"/>
                </a:cubicBezTo>
                <a:cubicBezTo>
                  <a:pt x="772839" y="1620238"/>
                  <a:pt x="310296" y="1496300"/>
                  <a:pt x="101451" y="1134569"/>
                </a:cubicBezTo>
                <a:cubicBezTo>
                  <a:pt x="-107394" y="772839"/>
                  <a:pt x="16544" y="310296"/>
                  <a:pt x="378274" y="101451"/>
                </a:cubicBezTo>
                <a:cubicBezTo>
                  <a:pt x="513923" y="23134"/>
                  <a:pt x="663749" y="-8385"/>
                  <a:pt x="809056" y="1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051338" y="2113367"/>
            <a:ext cx="1512843" cy="1512843"/>
          </a:xfrm>
          <a:custGeom>
            <a:avLst/>
            <a:gdLst>
              <a:gd name="connsiteX0" fmla="*/ 809056 w 1512843"/>
              <a:gd name="connsiteY0" fmla="*/ 1884 h 1512843"/>
              <a:gd name="connsiteX1" fmla="*/ 1411393 w 1512843"/>
              <a:gd name="connsiteY1" fmla="*/ 378274 h 1512843"/>
              <a:gd name="connsiteX2" fmla="*/ 1134569 w 1512843"/>
              <a:gd name="connsiteY2" fmla="*/ 1411393 h 1512843"/>
              <a:gd name="connsiteX3" fmla="*/ 101451 w 1512843"/>
              <a:gd name="connsiteY3" fmla="*/ 1134569 h 1512843"/>
              <a:gd name="connsiteX4" fmla="*/ 378274 w 1512843"/>
              <a:gd name="connsiteY4" fmla="*/ 101451 h 1512843"/>
              <a:gd name="connsiteX5" fmla="*/ 809056 w 1512843"/>
              <a:gd name="connsiteY5" fmla="*/ 1884 h 1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43" h="1512843">
                <a:moveTo>
                  <a:pt x="809056" y="1884"/>
                </a:moveTo>
                <a:cubicBezTo>
                  <a:pt x="1051236" y="18999"/>
                  <a:pt x="1280865" y="152193"/>
                  <a:pt x="1411393" y="378274"/>
                </a:cubicBezTo>
                <a:cubicBezTo>
                  <a:pt x="1620238" y="740005"/>
                  <a:pt x="1496300" y="1202548"/>
                  <a:pt x="1134569" y="1411393"/>
                </a:cubicBezTo>
                <a:cubicBezTo>
                  <a:pt x="772839" y="1620238"/>
                  <a:pt x="310296" y="1496300"/>
                  <a:pt x="101451" y="1134569"/>
                </a:cubicBezTo>
                <a:cubicBezTo>
                  <a:pt x="-107394" y="772839"/>
                  <a:pt x="16544" y="310296"/>
                  <a:pt x="378274" y="101451"/>
                </a:cubicBezTo>
                <a:cubicBezTo>
                  <a:pt x="513923" y="23134"/>
                  <a:pt x="663749" y="-8385"/>
                  <a:pt x="809056" y="1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414432" y="3852677"/>
            <a:ext cx="1512842" cy="1512843"/>
          </a:xfrm>
          <a:custGeom>
            <a:avLst/>
            <a:gdLst>
              <a:gd name="connsiteX0" fmla="*/ 809056 w 1512842"/>
              <a:gd name="connsiteY0" fmla="*/ 1884 h 1512843"/>
              <a:gd name="connsiteX1" fmla="*/ 1411392 w 1512842"/>
              <a:gd name="connsiteY1" fmla="*/ 378275 h 1512843"/>
              <a:gd name="connsiteX2" fmla="*/ 1134569 w 1512842"/>
              <a:gd name="connsiteY2" fmla="*/ 1411393 h 1512843"/>
              <a:gd name="connsiteX3" fmla="*/ 101451 w 1512842"/>
              <a:gd name="connsiteY3" fmla="*/ 1134570 h 1512843"/>
              <a:gd name="connsiteX4" fmla="*/ 378274 w 1512842"/>
              <a:gd name="connsiteY4" fmla="*/ 101451 h 1512843"/>
              <a:gd name="connsiteX5" fmla="*/ 809056 w 1512842"/>
              <a:gd name="connsiteY5" fmla="*/ 1884 h 1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42" h="1512843">
                <a:moveTo>
                  <a:pt x="809056" y="1884"/>
                </a:moveTo>
                <a:cubicBezTo>
                  <a:pt x="1051235" y="18999"/>
                  <a:pt x="1280864" y="152193"/>
                  <a:pt x="1411392" y="378275"/>
                </a:cubicBezTo>
                <a:cubicBezTo>
                  <a:pt x="1620237" y="740005"/>
                  <a:pt x="1496299" y="1202548"/>
                  <a:pt x="1134569" y="1411393"/>
                </a:cubicBezTo>
                <a:cubicBezTo>
                  <a:pt x="772839" y="1620238"/>
                  <a:pt x="310296" y="1496300"/>
                  <a:pt x="101451" y="1134570"/>
                </a:cubicBezTo>
                <a:cubicBezTo>
                  <a:pt x="-107394" y="772839"/>
                  <a:pt x="16544" y="310296"/>
                  <a:pt x="378274" y="101451"/>
                </a:cubicBezTo>
                <a:cubicBezTo>
                  <a:pt x="513923" y="23135"/>
                  <a:pt x="663749" y="-8385"/>
                  <a:pt x="809056" y="1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D3C3-91C2-4763-B85D-681633BDCE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771D-D9B8-4F5A-B212-005A115CF3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312894" y="2567774"/>
            <a:ext cx="2272552" cy="3032926"/>
          </a:xfrm>
          <a:custGeom>
            <a:avLst/>
            <a:gdLst>
              <a:gd name="connsiteX0" fmla="*/ 0 w 2272552"/>
              <a:gd name="connsiteY0" fmla="*/ 0 h 3032926"/>
              <a:gd name="connsiteX1" fmla="*/ 2272552 w 2272552"/>
              <a:gd name="connsiteY1" fmla="*/ 0 h 3032926"/>
              <a:gd name="connsiteX2" fmla="*/ 2272552 w 2272552"/>
              <a:gd name="connsiteY2" fmla="*/ 3032926 h 3032926"/>
              <a:gd name="connsiteX3" fmla="*/ 0 w 2272552"/>
              <a:gd name="connsiteY3" fmla="*/ 3032926 h 30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552" h="3032926">
                <a:moveTo>
                  <a:pt x="0" y="0"/>
                </a:moveTo>
                <a:lnTo>
                  <a:pt x="2272552" y="0"/>
                </a:lnTo>
                <a:lnTo>
                  <a:pt x="2272552" y="3032926"/>
                </a:lnTo>
                <a:lnTo>
                  <a:pt x="0" y="30329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aseline="0">
                <a:solidFill>
                  <a:schemeClr val="bg1"/>
                </a:solidFill>
                <a:latin typeface="Source Sans Pro" panose="020B0503030403020204"/>
                <a:cs typeface="Source Sans Pro" panose="020B0503030403020204"/>
              </a:defRPr>
            </a:lvl1pPr>
          </a:lstStyle>
          <a:p>
            <a:r>
              <a:rPr lang="en-US" dirty="0"/>
              <a:t>Drop Image Here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25420" y="1811585"/>
            <a:ext cx="4015845" cy="2279264"/>
          </a:xfrm>
          <a:custGeom>
            <a:avLst/>
            <a:gdLst>
              <a:gd name="connsiteX0" fmla="*/ 0 w 4015845"/>
              <a:gd name="connsiteY0" fmla="*/ 0 h 2279264"/>
              <a:gd name="connsiteX1" fmla="*/ 4015845 w 4015845"/>
              <a:gd name="connsiteY1" fmla="*/ 0 h 2279264"/>
              <a:gd name="connsiteX2" fmla="*/ 4015845 w 4015845"/>
              <a:gd name="connsiteY2" fmla="*/ 2279264 h 2279264"/>
              <a:gd name="connsiteX3" fmla="*/ 0 w 4015845"/>
              <a:gd name="connsiteY3" fmla="*/ 2279264 h 22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5845" h="2279264">
                <a:moveTo>
                  <a:pt x="0" y="0"/>
                </a:moveTo>
                <a:lnTo>
                  <a:pt x="4015845" y="0"/>
                </a:lnTo>
                <a:lnTo>
                  <a:pt x="4015845" y="2279264"/>
                </a:lnTo>
                <a:lnTo>
                  <a:pt x="0" y="22792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aseline="0">
                <a:solidFill>
                  <a:schemeClr val="bg1"/>
                </a:solidFill>
                <a:latin typeface="Source Sans Pro" panose="020B0503030403020204"/>
                <a:cs typeface="Source Sans Pro" panose="020B0503030403020204"/>
              </a:defRPr>
            </a:lvl1pPr>
          </a:lstStyle>
          <a:p>
            <a:r>
              <a:rPr lang="en-US" dirty="0"/>
              <a:t>Drop Image Here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573526" y="3331096"/>
            <a:ext cx="1277297" cy="1709447"/>
          </a:xfrm>
          <a:custGeom>
            <a:avLst/>
            <a:gdLst>
              <a:gd name="connsiteX0" fmla="*/ 0 w 1277297"/>
              <a:gd name="connsiteY0" fmla="*/ 0 h 1709447"/>
              <a:gd name="connsiteX1" fmla="*/ 1277297 w 1277297"/>
              <a:gd name="connsiteY1" fmla="*/ 0 h 1709447"/>
              <a:gd name="connsiteX2" fmla="*/ 1277297 w 1277297"/>
              <a:gd name="connsiteY2" fmla="*/ 1709447 h 1709447"/>
              <a:gd name="connsiteX3" fmla="*/ 0 w 1277297"/>
              <a:gd name="connsiteY3" fmla="*/ 1709447 h 170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97" h="1709447">
                <a:moveTo>
                  <a:pt x="0" y="0"/>
                </a:moveTo>
                <a:lnTo>
                  <a:pt x="1277297" y="0"/>
                </a:lnTo>
                <a:lnTo>
                  <a:pt x="1277297" y="1709447"/>
                </a:lnTo>
                <a:lnTo>
                  <a:pt x="0" y="17094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aseline="0">
                <a:solidFill>
                  <a:schemeClr val="bg1"/>
                </a:solidFill>
                <a:latin typeface="Source Sans Pro" panose="020B0503030403020204"/>
                <a:cs typeface="Source Sans Pro" panose="020B0503030403020204"/>
              </a:defRPr>
            </a:lvl1pPr>
          </a:lstStyle>
          <a:p>
            <a:r>
              <a:rPr lang="en-US" dirty="0"/>
              <a:t>Drop Image Here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102613" y="2265071"/>
            <a:ext cx="1859007" cy="2329827"/>
          </a:xfrm>
          <a:custGeom>
            <a:avLst/>
            <a:gdLst>
              <a:gd name="connsiteX0" fmla="*/ 0 w 1859007"/>
              <a:gd name="connsiteY0" fmla="*/ 0 h 2329827"/>
              <a:gd name="connsiteX1" fmla="*/ 1859007 w 1859007"/>
              <a:gd name="connsiteY1" fmla="*/ 0 h 2329827"/>
              <a:gd name="connsiteX2" fmla="*/ 1859007 w 1859007"/>
              <a:gd name="connsiteY2" fmla="*/ 2329827 h 2329827"/>
              <a:gd name="connsiteX3" fmla="*/ 0 w 1859007"/>
              <a:gd name="connsiteY3" fmla="*/ 2329827 h 232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007" h="2329827">
                <a:moveTo>
                  <a:pt x="0" y="0"/>
                </a:moveTo>
                <a:lnTo>
                  <a:pt x="1859007" y="0"/>
                </a:lnTo>
                <a:lnTo>
                  <a:pt x="1859007" y="2329827"/>
                </a:lnTo>
                <a:lnTo>
                  <a:pt x="0" y="23298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aseline="0">
                <a:solidFill>
                  <a:schemeClr val="bg1"/>
                </a:solidFill>
                <a:latin typeface="Source Sans Pro" panose="020B0503030403020204"/>
                <a:cs typeface="Source Sans Pro" panose="020B0503030403020204"/>
              </a:defRPr>
            </a:lvl1pPr>
          </a:lstStyle>
          <a:p>
            <a:r>
              <a:rPr lang="en-US" dirty="0"/>
              <a:t>Drop Image Here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2140" y="2066931"/>
            <a:ext cx="2765568" cy="2701517"/>
          </a:xfrm>
          <a:custGeom>
            <a:avLst/>
            <a:gdLst>
              <a:gd name="connsiteX0" fmla="*/ 1382784 w 2765568"/>
              <a:gd name="connsiteY0" fmla="*/ 0 h 2701517"/>
              <a:gd name="connsiteX1" fmla="*/ 2765568 w 2765568"/>
              <a:gd name="connsiteY1" fmla="*/ 1350759 h 2701517"/>
              <a:gd name="connsiteX2" fmla="*/ 1382784 w 2765568"/>
              <a:gd name="connsiteY2" fmla="*/ 2701517 h 2701517"/>
              <a:gd name="connsiteX3" fmla="*/ 0 w 2765568"/>
              <a:gd name="connsiteY3" fmla="*/ 1350759 h 2701517"/>
              <a:gd name="connsiteX4" fmla="*/ 1382784 w 2765568"/>
              <a:gd name="connsiteY4" fmla="*/ 0 h 270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568" h="2701517">
                <a:moveTo>
                  <a:pt x="1382784" y="0"/>
                </a:moveTo>
                <a:cubicBezTo>
                  <a:pt x="2146475" y="0"/>
                  <a:pt x="2765568" y="604755"/>
                  <a:pt x="2765568" y="1350759"/>
                </a:cubicBezTo>
                <a:cubicBezTo>
                  <a:pt x="2765568" y="2096762"/>
                  <a:pt x="2146475" y="2701517"/>
                  <a:pt x="1382784" y="2701517"/>
                </a:cubicBezTo>
                <a:cubicBezTo>
                  <a:pt x="619093" y="2701517"/>
                  <a:pt x="0" y="2096762"/>
                  <a:pt x="0" y="1350759"/>
                </a:cubicBezTo>
                <a:cubicBezTo>
                  <a:pt x="0" y="604755"/>
                  <a:pt x="619093" y="0"/>
                  <a:pt x="13827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aseline="0">
                <a:solidFill>
                  <a:schemeClr val="bg1"/>
                </a:solidFill>
                <a:latin typeface="Source Sans Pro" panose="020B0503030403020204"/>
                <a:cs typeface="Source Sans Pro" panose="020B0503030403020204"/>
              </a:defRPr>
            </a:lvl1pPr>
          </a:lstStyle>
          <a:p>
            <a:r>
              <a:rPr lang="en-US" dirty="0"/>
              <a:t>Drop Image Here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429844" y="1396756"/>
            <a:ext cx="3199158" cy="4281533"/>
          </a:xfrm>
          <a:custGeom>
            <a:avLst/>
            <a:gdLst>
              <a:gd name="connsiteX0" fmla="*/ 0 w 3199158"/>
              <a:gd name="connsiteY0" fmla="*/ 0 h 4281533"/>
              <a:gd name="connsiteX1" fmla="*/ 3199158 w 3199158"/>
              <a:gd name="connsiteY1" fmla="*/ 0 h 4281533"/>
              <a:gd name="connsiteX2" fmla="*/ 3199158 w 3199158"/>
              <a:gd name="connsiteY2" fmla="*/ 4281533 h 4281533"/>
              <a:gd name="connsiteX3" fmla="*/ 0 w 3199158"/>
              <a:gd name="connsiteY3" fmla="*/ 4281533 h 428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9158" h="4281533">
                <a:moveTo>
                  <a:pt x="0" y="0"/>
                </a:moveTo>
                <a:lnTo>
                  <a:pt x="3199158" y="0"/>
                </a:lnTo>
                <a:lnTo>
                  <a:pt x="3199158" y="4281533"/>
                </a:lnTo>
                <a:lnTo>
                  <a:pt x="0" y="42815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aseline="0">
                <a:solidFill>
                  <a:schemeClr val="bg1"/>
                </a:solidFill>
                <a:latin typeface="Source Sans Pro" panose="020B0503030403020204"/>
                <a:cs typeface="Source Sans Pro" panose="020B0503030403020204"/>
              </a:defRPr>
            </a:lvl1pPr>
          </a:lstStyle>
          <a:p>
            <a:r>
              <a:rPr lang="en-US" dirty="0"/>
              <a:t>Drop Image Here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223737" y="2026982"/>
            <a:ext cx="4191437" cy="2636479"/>
          </a:xfrm>
          <a:custGeom>
            <a:avLst/>
            <a:gdLst>
              <a:gd name="connsiteX0" fmla="*/ 0 w 4191437"/>
              <a:gd name="connsiteY0" fmla="*/ 0 h 2636479"/>
              <a:gd name="connsiteX1" fmla="*/ 4191437 w 4191437"/>
              <a:gd name="connsiteY1" fmla="*/ 0 h 2636479"/>
              <a:gd name="connsiteX2" fmla="*/ 4191437 w 4191437"/>
              <a:gd name="connsiteY2" fmla="*/ 2636479 h 2636479"/>
              <a:gd name="connsiteX3" fmla="*/ 0 w 4191437"/>
              <a:gd name="connsiteY3" fmla="*/ 2636479 h 263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437" h="2636479">
                <a:moveTo>
                  <a:pt x="0" y="0"/>
                </a:moveTo>
                <a:lnTo>
                  <a:pt x="4191437" y="0"/>
                </a:lnTo>
                <a:lnTo>
                  <a:pt x="4191437" y="2636479"/>
                </a:lnTo>
                <a:lnTo>
                  <a:pt x="0" y="26364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aseline="0">
                <a:solidFill>
                  <a:schemeClr val="bg1"/>
                </a:solidFill>
                <a:latin typeface="Source Sans Pro" panose="020B0503030403020204"/>
                <a:cs typeface="Source Sans Pro" panose="020B0503030403020204"/>
              </a:defRPr>
            </a:lvl1pPr>
          </a:lstStyle>
          <a:p>
            <a:r>
              <a:rPr lang="en-US" dirty="0"/>
              <a:t>Drop Image Here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10126" y="2650290"/>
            <a:ext cx="1739042" cy="3095096"/>
          </a:xfrm>
          <a:custGeom>
            <a:avLst/>
            <a:gdLst>
              <a:gd name="connsiteX0" fmla="*/ 0 w 1739042"/>
              <a:gd name="connsiteY0" fmla="*/ 0 h 3095096"/>
              <a:gd name="connsiteX1" fmla="*/ 1739042 w 1739042"/>
              <a:gd name="connsiteY1" fmla="*/ 0 h 3095096"/>
              <a:gd name="connsiteX2" fmla="*/ 1739042 w 1739042"/>
              <a:gd name="connsiteY2" fmla="*/ 3095096 h 3095096"/>
              <a:gd name="connsiteX3" fmla="*/ 0 w 1739042"/>
              <a:gd name="connsiteY3" fmla="*/ 3095096 h 309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9042" h="3095096">
                <a:moveTo>
                  <a:pt x="0" y="0"/>
                </a:moveTo>
                <a:lnTo>
                  <a:pt x="1739042" y="0"/>
                </a:lnTo>
                <a:lnTo>
                  <a:pt x="1739042" y="3095096"/>
                </a:lnTo>
                <a:lnTo>
                  <a:pt x="0" y="30950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aseline="0">
                <a:solidFill>
                  <a:schemeClr val="bg1"/>
                </a:solidFill>
                <a:latin typeface="Source Sans Pro" panose="020B0503030403020204"/>
                <a:cs typeface="Source Sans Pro" panose="020B0503030403020204"/>
              </a:defRPr>
            </a:lvl1pPr>
          </a:lstStyle>
          <a:p>
            <a:r>
              <a:rPr lang="en-US" dirty="0"/>
              <a:t>Drop Image Here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7628096" y="1501738"/>
            <a:ext cx="2851898" cy="3813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/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aseline="0">
                <a:solidFill>
                  <a:schemeClr val="bg1"/>
                </a:solidFill>
                <a:latin typeface="Source Sans Pro" panose="020B0503030403020204"/>
                <a:cs typeface="Source Sans Pro" panose="020B0503030403020204"/>
              </a:defRPr>
            </a:lvl1pPr>
          </a:lstStyle>
          <a:p>
            <a:r>
              <a:rPr lang="en-US" dirty="0"/>
              <a:t>Drop Image Here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8" Type="http://schemas.openxmlformats.org/officeDocument/2006/relationships/theme" Target="../theme/theme1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B68331C1-D1B5-4368-91BF-ACC7F8A165A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C20B6E8A-0E50-487B-97A2-0BD9B22568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4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0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5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4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/>
          <p:nvPr/>
        </p:nvPicPr>
        <p:blipFill rotWithShape="1">
          <a:blip r:embed="rId1"/>
          <a:srcRect b="10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000D26">
                  <a:alpha val="30000"/>
                </a:srgbClr>
              </a:gs>
              <a:gs pos="0">
                <a:srgbClr val="000D26">
                  <a:alpha val="6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 defTabSz="685800"/>
            <a:endParaRPr lang="zh-CN" sz="1350">
              <a:solidFill>
                <a:srgbClr val="FFFFFF"/>
              </a:solidFill>
              <a:latin typeface="Arial" panose="020B0604020202020204"/>
              <a:ea typeface="微软雅黑 Light" panose="020B0502040204020203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089400" y="6059861"/>
            <a:ext cx="4000500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  <a:prstDash val="solid"/>
            <a:miter/>
          </a:ln>
        </p:spPr>
      </p:cxnSp>
      <p:sp>
        <p:nvSpPr>
          <p:cNvPr id="7" name="矩形 6"/>
          <p:cNvSpPr/>
          <p:nvPr/>
        </p:nvSpPr>
        <p:spPr>
          <a:xfrm>
            <a:off x="4268050" y="798138"/>
            <a:ext cx="3655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微信公众号：科技知识库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14" y="1616636"/>
            <a:ext cx="6628571" cy="40380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61441" y="6096125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更多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模板素材资源</a:t>
            </a:r>
            <a:r>
              <a:rPr 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关注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科技知识库</a:t>
            </a:r>
            <a:endParaRPr 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8875059" y="3211286"/>
            <a:ext cx="3310842" cy="332144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841270" y="0"/>
            <a:ext cx="6572343" cy="659802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/>
          <p:cNvSpPr/>
          <p:nvPr/>
        </p:nvSpPr>
        <p:spPr>
          <a:xfrm>
            <a:off x="838200" y="3788263"/>
            <a:ext cx="223761" cy="223761"/>
          </a:xfrm>
          <a:custGeom>
            <a:avLst/>
            <a:gdLst/>
            <a:ahLst/>
            <a:cxnLst/>
            <a:rect l="l" t="t" r="r" b="b"/>
            <a:pathLst>
              <a:path w="107899" h="107899">
                <a:moveTo>
                  <a:pt x="43662" y="0"/>
                </a:moveTo>
                <a:lnTo>
                  <a:pt x="64236" y="0"/>
                </a:lnTo>
                <a:lnTo>
                  <a:pt x="64236" y="42977"/>
                </a:lnTo>
                <a:lnTo>
                  <a:pt x="107899" y="42977"/>
                </a:lnTo>
                <a:lnTo>
                  <a:pt x="107899" y="64465"/>
                </a:lnTo>
                <a:lnTo>
                  <a:pt x="64236" y="64465"/>
                </a:lnTo>
                <a:lnTo>
                  <a:pt x="64236" y="107899"/>
                </a:lnTo>
                <a:lnTo>
                  <a:pt x="43662" y="107899"/>
                </a:lnTo>
                <a:lnTo>
                  <a:pt x="43662" y="64465"/>
                </a:lnTo>
                <a:lnTo>
                  <a:pt x="0" y="64465"/>
                </a:lnTo>
                <a:lnTo>
                  <a:pt x="0" y="42977"/>
                </a:lnTo>
                <a:lnTo>
                  <a:pt x="43662" y="429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13" name="TextBox 12"/>
          <p:cNvSpPr txBox="1"/>
          <p:nvPr/>
        </p:nvSpPr>
        <p:spPr>
          <a:xfrm>
            <a:off x="762002" y="1738630"/>
            <a:ext cx="3101570" cy="1827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id-ID" sz="4400" spc="-15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右侧大图</a:t>
            </a:r>
            <a:endParaRPr lang="zh-CN" altLang="id-ID" sz="4400" spc="-15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id-ID" sz="4400" spc="-15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作品展示页面</a:t>
            </a:r>
            <a:endParaRPr lang="zh-CN" altLang="id-ID" sz="4400" spc="-15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" name="Rectangle 13"/>
          <p:cNvSpPr/>
          <p:nvPr/>
        </p:nvSpPr>
        <p:spPr>
          <a:xfrm>
            <a:off x="838201" y="4204201"/>
            <a:ext cx="3653154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consectetuer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nonummy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nibh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euismod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tincidunt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laoreet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dolore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magna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erat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volutpat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 </a:t>
            </a:r>
            <a:endParaRPr lang="en-US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/>
        </p:nvSpPr>
        <p:spPr>
          <a:xfrm>
            <a:off x="141402" y="126415"/>
            <a:ext cx="3891228" cy="1875152"/>
          </a:xfrm>
          <a:prstGeom prst="triangle">
            <a:avLst>
              <a:gd name="adj" fmla="val 10000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150386" y="2122459"/>
            <a:ext cx="3891228" cy="1875152"/>
          </a:xfrm>
          <a:prstGeom prst="triangle">
            <a:avLst>
              <a:gd name="adj" fmla="val 10000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Isosceles Triangle 14"/>
          <p:cNvSpPr/>
          <p:nvPr/>
        </p:nvSpPr>
        <p:spPr>
          <a:xfrm rot="10800000">
            <a:off x="8074163" y="126415"/>
            <a:ext cx="3891228" cy="1875152"/>
          </a:xfrm>
          <a:prstGeom prst="triangle">
            <a:avLst>
              <a:gd name="adj" fmla="val 10000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34711" y="5409104"/>
            <a:ext cx="7797800" cy="791990"/>
            <a:chOff x="2134711" y="5409104"/>
            <a:chExt cx="7797800" cy="791990"/>
          </a:xfrm>
        </p:grpSpPr>
        <p:sp>
          <p:nvSpPr>
            <p:cNvPr id="21" name="Rectangle 20"/>
            <p:cNvSpPr/>
            <p:nvPr/>
          </p:nvSpPr>
          <p:spPr>
            <a:xfrm>
              <a:off x="2134711" y="5555934"/>
              <a:ext cx="77978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amet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,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consectetuer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adipiscing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elit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,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sed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diam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nonummy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nibh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euismod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tincidunt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ut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laoreet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dolore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aliquam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erat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volutpat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Source Sans Pro" panose="020B0503030403020204" charset="0"/>
                </a:rPr>
                <a:t>. </a:t>
              </a:r>
              <a:endParaRPr 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743098" y="5409104"/>
              <a:ext cx="705803" cy="1"/>
              <a:chOff x="5743098" y="1497424"/>
              <a:chExt cx="705803" cy="1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5743098" y="1497425"/>
                <a:ext cx="70580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5743099" y="1497424"/>
                <a:ext cx="290512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3" name="TextBox 9"/>
          <p:cNvSpPr txBox="1"/>
          <p:nvPr/>
        </p:nvSpPr>
        <p:spPr>
          <a:xfrm>
            <a:off x="3433482" y="4610220"/>
            <a:ext cx="5325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28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作品展示页面</a:t>
            </a:r>
            <a:endParaRPr lang="zh-CN" altLang="id-ID" sz="2800" spc="15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3360" y="4333221"/>
            <a:ext cx="1605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spc="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值得描述的小标题</a:t>
            </a:r>
            <a:endParaRPr lang="zh-CN" altLang="en-US" sz="1200" spc="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0" y="0"/>
            <a:ext cx="12192000" cy="289794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30829" y="2434958"/>
            <a:ext cx="2082357" cy="2066088"/>
          </a:xfrm>
          <a:blipFill rotWithShape="1">
            <a:blip r:embed="rId1"/>
            <a:stretch>
              <a:fillRect/>
            </a:stretch>
          </a:blipFill>
        </p:spPr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878811" y="2434958"/>
            <a:ext cx="2082357" cy="2066088"/>
          </a:xfrm>
          <a:blipFill rotWithShape="1">
            <a:blip r:embed="rId1"/>
            <a:stretch>
              <a:fillRect/>
            </a:stretch>
          </a:blipFill>
        </p:spPr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459594" y="1448972"/>
            <a:ext cx="2877962" cy="2855477"/>
          </a:xfrm>
          <a:blipFill rotWithShape="1">
            <a:blip r:embed="rId2"/>
            <a:stretch>
              <a:fillRect/>
            </a:stretch>
          </a:blipFill>
        </p:spPr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54441" y="1441406"/>
            <a:ext cx="2877960" cy="2855477"/>
          </a:xfrm>
          <a:blipFill rotWithShape="1">
            <a:blip r:embed="rId2"/>
            <a:stretch>
              <a:fillRect/>
            </a:stretch>
          </a:blipFill>
        </p:spPr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029602" y="15738"/>
            <a:ext cx="4132793" cy="4100505"/>
          </a:xfrm>
          <a:blipFill rotWithShape="1">
            <a:blip r:embed="rId3"/>
            <a:stretch>
              <a:fillRect/>
            </a:stretch>
          </a:blipFill>
        </p:spPr>
      </p:sp>
      <p:grpSp>
        <p:nvGrpSpPr>
          <p:cNvPr id="3" name="Group 1"/>
          <p:cNvGrpSpPr/>
          <p:nvPr/>
        </p:nvGrpSpPr>
        <p:grpSpPr>
          <a:xfrm>
            <a:off x="2081011" y="4464926"/>
            <a:ext cx="7797800" cy="1257625"/>
            <a:chOff x="2134711" y="4973837"/>
            <a:chExt cx="7797800" cy="1257625"/>
          </a:xfrm>
        </p:grpSpPr>
        <p:sp>
          <p:nvSpPr>
            <p:cNvPr id="5" name="Rectangle 15"/>
            <p:cNvSpPr/>
            <p:nvPr/>
          </p:nvSpPr>
          <p:spPr>
            <a:xfrm>
              <a:off x="2134711" y="5771087"/>
              <a:ext cx="779780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id-ID" sz="1200" spc="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pPr algn="ctr"/>
              <a:r>
                <a:rPr lang="zh-CN" altLang="en-US" sz="1200" spc="60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演讲人：小北</a:t>
              </a:r>
              <a:endParaRPr lang="zh-CN" altLang="en-US" sz="1200" spc="6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</p:txBody>
        </p:sp>
        <p:sp>
          <p:nvSpPr>
            <p:cNvPr id="7" name="TextBox 23"/>
            <p:cNvSpPr txBox="1"/>
            <p:nvPr/>
          </p:nvSpPr>
          <p:spPr>
            <a:xfrm>
              <a:off x="3433481" y="4973837"/>
              <a:ext cx="5325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spc="150" dirty="0" smtClean="0">
                  <a:solidFill>
                    <a:schemeClr val="tx2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广东工业大学作品集</a:t>
              </a:r>
              <a:endParaRPr lang="zh-CN" altLang="en-US" sz="3600" spc="15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grpSp>
          <p:nvGrpSpPr>
            <p:cNvPr id="11" name="Group 25"/>
            <p:cNvGrpSpPr/>
            <p:nvPr/>
          </p:nvGrpSpPr>
          <p:grpSpPr>
            <a:xfrm>
              <a:off x="5743098" y="5616078"/>
              <a:ext cx="705803" cy="8180"/>
              <a:chOff x="5743098" y="1489245"/>
              <a:chExt cx="705803" cy="8180"/>
            </a:xfrm>
          </p:grpSpPr>
          <p:cxnSp>
            <p:nvCxnSpPr>
              <p:cNvPr id="13" name="Straight Connector 26"/>
              <p:cNvCxnSpPr/>
              <p:nvPr/>
            </p:nvCxnSpPr>
            <p:spPr>
              <a:xfrm flipH="1">
                <a:off x="5743098" y="1497425"/>
                <a:ext cx="70580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27"/>
              <p:cNvCxnSpPr/>
              <p:nvPr/>
            </p:nvCxnSpPr>
            <p:spPr>
              <a:xfrm flipH="1">
                <a:off x="5950743" y="1489245"/>
                <a:ext cx="290512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/>
          <p:cNvSpPr/>
          <p:nvPr/>
        </p:nvSpPr>
        <p:spPr>
          <a:xfrm>
            <a:off x="838200" y="3283438"/>
            <a:ext cx="223761" cy="223761"/>
          </a:xfrm>
          <a:custGeom>
            <a:avLst/>
            <a:gdLst/>
            <a:ahLst/>
            <a:cxnLst/>
            <a:rect l="l" t="t" r="r" b="b"/>
            <a:pathLst>
              <a:path w="107899" h="107899">
                <a:moveTo>
                  <a:pt x="43662" y="0"/>
                </a:moveTo>
                <a:lnTo>
                  <a:pt x="64236" y="0"/>
                </a:lnTo>
                <a:lnTo>
                  <a:pt x="64236" y="42977"/>
                </a:lnTo>
                <a:lnTo>
                  <a:pt x="107899" y="42977"/>
                </a:lnTo>
                <a:lnTo>
                  <a:pt x="107899" y="64465"/>
                </a:lnTo>
                <a:lnTo>
                  <a:pt x="64236" y="64465"/>
                </a:lnTo>
                <a:lnTo>
                  <a:pt x="64236" y="107899"/>
                </a:lnTo>
                <a:lnTo>
                  <a:pt x="43662" y="107899"/>
                </a:lnTo>
                <a:lnTo>
                  <a:pt x="43662" y="64465"/>
                </a:lnTo>
                <a:lnTo>
                  <a:pt x="0" y="64465"/>
                </a:lnTo>
                <a:lnTo>
                  <a:pt x="0" y="42977"/>
                </a:lnTo>
                <a:lnTo>
                  <a:pt x="43662" y="429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2" name="TextBox 55"/>
          <p:cNvSpPr txBox="1"/>
          <p:nvPr/>
        </p:nvSpPr>
        <p:spPr>
          <a:xfrm>
            <a:off x="838200" y="1528978"/>
            <a:ext cx="3101658" cy="1082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两幅</a:t>
            </a:r>
            <a:endParaRPr lang="zh-CN" altLang="id-ID" sz="4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zh-CN" altLang="id-ID" sz="4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作品展示</a:t>
            </a:r>
            <a:endParaRPr lang="zh-CN" altLang="id-ID" sz="4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6" name="Rectangle 56"/>
          <p:cNvSpPr/>
          <p:nvPr/>
        </p:nvSpPr>
        <p:spPr>
          <a:xfrm>
            <a:off x="838200" y="3748122"/>
            <a:ext cx="3653258" cy="2215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consectetuer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nonummy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nibh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euismod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tincidunt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laoreet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dolore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magna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erat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volutpat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wisi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exerci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ullamcorper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suscipit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lobortis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nisl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aliquip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ex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commodo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consequat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Lucida Grande" panose="020B06000405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wisi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exerci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endParaRPr lang="en-US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60780" y="3596640"/>
            <a:ext cx="62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13" name="TextBox 12"/>
          <p:cNvSpPr txBox="1"/>
          <p:nvPr/>
        </p:nvSpPr>
        <p:spPr>
          <a:xfrm>
            <a:off x="1084582" y="1539240"/>
            <a:ext cx="3101570" cy="1827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id-ID" sz="4400" spc="-15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右侧大图</a:t>
            </a:r>
            <a:endParaRPr lang="zh-CN" altLang="id-ID" sz="4400" spc="-15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id-ID" sz="4400" spc="-15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作品展示页面</a:t>
            </a:r>
            <a:endParaRPr lang="zh-CN" altLang="id-ID" sz="4400" spc="-15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60781" y="4004811"/>
            <a:ext cx="3653154" cy="2215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consectetuer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nonummy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nibh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euismod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tincidunt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laoreet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dolore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magna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erat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volutpat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wisi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exerci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ullamcorper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suscipit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lobortis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nisl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aliquip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ex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commodo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consequat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Lucida Grande" panose="020B06000405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wisi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exerci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endParaRPr lang="en-US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7211060" y="3526790"/>
            <a:ext cx="62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2" name="TextBox 13"/>
          <p:cNvSpPr txBox="1"/>
          <p:nvPr/>
        </p:nvSpPr>
        <p:spPr>
          <a:xfrm>
            <a:off x="7144385" y="1529080"/>
            <a:ext cx="3439795" cy="121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id-ID" sz="4400" spc="-15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左侧大图</a:t>
            </a:r>
            <a:endParaRPr lang="zh-CN" altLang="id-ID" sz="4400" spc="-15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id-ID" sz="4400" spc="-15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作品展示页面</a:t>
            </a:r>
            <a:endParaRPr lang="zh-CN" altLang="id-ID" sz="4400" spc="-15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Rectangle 14"/>
          <p:cNvSpPr/>
          <p:nvPr/>
        </p:nvSpPr>
        <p:spPr>
          <a:xfrm>
            <a:off x="7211061" y="3994651"/>
            <a:ext cx="3653154" cy="2215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consectetuer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nonummy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nibh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euismod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tincidunt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laoreet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dolore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magna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erat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volutpat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wisi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exerci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ullamcorper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suscipit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lobortis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nisl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aliquip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ex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commodo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consequat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Lucida Grande" panose="020B06000405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wisi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exerci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endParaRPr lang="en-US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838200" y="3626485"/>
            <a:ext cx="62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2" name="TextBox 12"/>
          <p:cNvSpPr txBox="1"/>
          <p:nvPr/>
        </p:nvSpPr>
        <p:spPr>
          <a:xfrm>
            <a:off x="762002" y="1529080"/>
            <a:ext cx="3101570" cy="1827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id-ID" sz="4400" spc="-15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右侧大图</a:t>
            </a:r>
            <a:endParaRPr lang="zh-CN" altLang="id-ID" sz="4400" spc="-15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id-ID" sz="4400" spc="-15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作品展示页面</a:t>
            </a:r>
            <a:endParaRPr lang="zh-CN" altLang="id-ID" sz="4400" spc="-15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Rectangle 13"/>
          <p:cNvSpPr/>
          <p:nvPr/>
        </p:nvSpPr>
        <p:spPr>
          <a:xfrm>
            <a:off x="838201" y="3994651"/>
            <a:ext cx="3653154" cy="2215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consectetuer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nonummy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nibh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euismod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tincidunt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laoreet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dolore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magna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erat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volutpat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wisi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exerci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ullamcorper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suscipit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lobortis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nisl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aliquip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ex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commodo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consequat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Lucida Grande" panose="020B06000405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wisi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exerci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endParaRPr lang="en-US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7211060" y="3678555"/>
            <a:ext cx="62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8" name="TextBox 15"/>
          <p:cNvSpPr txBox="1"/>
          <p:nvPr/>
        </p:nvSpPr>
        <p:spPr>
          <a:xfrm>
            <a:off x="7211060" y="1529080"/>
            <a:ext cx="3101570" cy="18268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id-ID" sz="4400" spc="-15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四张</a:t>
            </a:r>
            <a:endParaRPr lang="zh-CN" altLang="id-ID" sz="4400" spc="-15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id-ID" sz="4400" spc="-15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小图并排</a:t>
            </a:r>
            <a:endParaRPr lang="zh-CN" altLang="id-ID" sz="4400" spc="-15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id-ID" sz="4400" spc="-15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作品展示</a:t>
            </a:r>
            <a:endParaRPr lang="zh-CN" altLang="id-ID" sz="4400" spc="-15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Rectangle 16"/>
          <p:cNvSpPr/>
          <p:nvPr/>
        </p:nvSpPr>
        <p:spPr>
          <a:xfrm>
            <a:off x="7211061" y="3994651"/>
            <a:ext cx="3653154" cy="2215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consectetuer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nonummy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nibh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euismod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tincidunt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laoreet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dolore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magna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erat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volutpat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wisi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exerci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ullamcorper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suscipit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lobortis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nisl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aliquip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ex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commodo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consequat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Lucida Grande" panose="020B06000405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wisi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exerci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endParaRPr lang="en-US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446530" y="3429000"/>
            <a:ext cx="62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blipFill rotWithShape="1">
            <a:blip r:embed="rId1"/>
            <a:stretch>
              <a:fillRect/>
            </a:stretch>
          </a:blipFill>
        </p:spPr>
      </p:sp>
      <p:sp>
        <p:nvSpPr>
          <p:cNvPr id="6" name="TextBox 17"/>
          <p:cNvSpPr txBox="1"/>
          <p:nvPr/>
        </p:nvSpPr>
        <p:spPr>
          <a:xfrm>
            <a:off x="1446530" y="1977390"/>
            <a:ext cx="3101570" cy="1082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id-ID" sz="4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四图</a:t>
            </a:r>
            <a:endParaRPr lang="zh-CN" altLang="id-ID" sz="4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zh-CN" altLang="id-ID" sz="4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并排展示</a:t>
            </a:r>
            <a:endParaRPr lang="zh-CN" altLang="id-ID" sz="4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8" name="Rectangle 18"/>
          <p:cNvSpPr/>
          <p:nvPr/>
        </p:nvSpPr>
        <p:spPr>
          <a:xfrm>
            <a:off x="1446531" y="3805421"/>
            <a:ext cx="3653154" cy="2215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consectetuer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nonummy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nibh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euismod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tincidunt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laoreet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dolore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magna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erat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volutpat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wisi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exerci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ullamcorper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suscipit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lobortis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nisl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aliquip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ex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commodo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consequat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Lucida Grande" panose="020B06000405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wisi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exerci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endParaRPr lang="en-US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89686" y="0"/>
            <a:ext cx="5553635" cy="5553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751288" y="2609"/>
            <a:ext cx="5551026" cy="55510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9369" y="4256122"/>
            <a:ext cx="3653258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consectetuer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nonummy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nibh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euismod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tincidunt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laoreet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dolore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magna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aliquam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erat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volutpat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ource Sans Pro" panose="020B0503030403020204" charset="0"/>
              </a:rPr>
              <a:t>.</a:t>
            </a:r>
            <a:endParaRPr lang="en-US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7849369" y="3931138"/>
            <a:ext cx="223761" cy="223761"/>
          </a:xfrm>
          <a:custGeom>
            <a:avLst/>
            <a:gdLst/>
            <a:ahLst/>
            <a:cxnLst/>
            <a:rect l="l" t="t" r="r" b="b"/>
            <a:pathLst>
              <a:path w="107899" h="107899">
                <a:moveTo>
                  <a:pt x="43662" y="0"/>
                </a:moveTo>
                <a:lnTo>
                  <a:pt x="64236" y="0"/>
                </a:lnTo>
                <a:lnTo>
                  <a:pt x="64236" y="42977"/>
                </a:lnTo>
                <a:lnTo>
                  <a:pt x="107899" y="42977"/>
                </a:lnTo>
                <a:lnTo>
                  <a:pt x="107899" y="64465"/>
                </a:lnTo>
                <a:lnTo>
                  <a:pt x="64236" y="64465"/>
                </a:lnTo>
                <a:lnTo>
                  <a:pt x="64236" y="107899"/>
                </a:lnTo>
                <a:lnTo>
                  <a:pt x="43662" y="107899"/>
                </a:lnTo>
                <a:lnTo>
                  <a:pt x="43662" y="64465"/>
                </a:lnTo>
                <a:lnTo>
                  <a:pt x="0" y="64465"/>
                </a:lnTo>
                <a:lnTo>
                  <a:pt x="0" y="42977"/>
                </a:lnTo>
                <a:lnTo>
                  <a:pt x="43662" y="429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214" y="3924535"/>
            <a:ext cx="3101658" cy="1082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4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大图展示</a:t>
            </a:r>
            <a:endParaRPr lang="zh-CN" altLang="en-US" sz="440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44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页面模板</a:t>
            </a:r>
            <a:endParaRPr lang="zh-CN" altLang="en-US" sz="440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blipFill rotWithShape="1">
            <a:blip r:embed="rId1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Custom 44">
      <a:dk1>
        <a:srgbClr val="7D7D7D"/>
      </a:dk1>
      <a:lt1>
        <a:srgbClr val="FFFFFF"/>
      </a:lt1>
      <a:dk2>
        <a:srgbClr val="000000"/>
      </a:dk2>
      <a:lt2>
        <a:srgbClr val="FFFFFF"/>
      </a:lt2>
      <a:accent1>
        <a:srgbClr val="41B7D0"/>
      </a:accent1>
      <a:accent2>
        <a:srgbClr val="3FACD0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5B9BD5"/>
      </a:hlink>
      <a:folHlink>
        <a:srgbClr val="70AD47"/>
      </a:folHlink>
    </a:clrScheme>
    <a:fontScheme name="Custom 10">
      <a:majorFont>
        <a:latin typeface="Montserrat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2552</Words>
  <Application>WPS 演示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黑体</vt:lpstr>
      <vt:lpstr>Source Sans Pro</vt:lpstr>
      <vt:lpstr>Source Sans Pro</vt:lpstr>
      <vt:lpstr>Lucida Grande</vt:lpstr>
      <vt:lpstr>微软雅黑</vt:lpstr>
      <vt:lpstr>Arial Unicode MS</vt:lpstr>
      <vt:lpstr>Arial</vt:lpstr>
      <vt:lpstr>微软雅黑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329</cp:revision>
  <dcterms:created xsi:type="dcterms:W3CDTF">2019-08-04T11:38:00Z</dcterms:created>
  <dcterms:modified xsi:type="dcterms:W3CDTF">2019-11-04T15:40:44Z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