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5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5"/>
        <p:guide pos="379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53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9" Type="http://schemas.openxmlformats.org/officeDocument/2006/relationships/tags" Target="../tags/tag86.xml"/><Relationship Id="rId18" Type="http://schemas.openxmlformats.org/officeDocument/2006/relationships/tags" Target="../tags/tag85.xml"/><Relationship Id="rId17" Type="http://schemas.openxmlformats.org/officeDocument/2006/relationships/tags" Target="../tags/tag84.xml"/><Relationship Id="rId16" Type="http://schemas.openxmlformats.org/officeDocument/2006/relationships/tags" Target="../tags/tag83.xml"/><Relationship Id="rId15" Type="http://schemas.openxmlformats.org/officeDocument/2006/relationships/tags" Target="../tags/tag82.xml"/><Relationship Id="rId14" Type="http://schemas.openxmlformats.org/officeDocument/2006/relationships/tags" Target="../tags/tag8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tags" Target="../tags/tag6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4" Type="http://schemas.openxmlformats.org/officeDocument/2006/relationships/slideLayout" Target="../slideLayouts/slideLayout1.xml"/><Relationship Id="rId23" Type="http://schemas.openxmlformats.org/officeDocument/2006/relationships/tags" Target="../tags/tag109.xml"/><Relationship Id="rId22" Type="http://schemas.openxmlformats.org/officeDocument/2006/relationships/tags" Target="../tags/tag108.xml"/><Relationship Id="rId21" Type="http://schemas.openxmlformats.org/officeDocument/2006/relationships/tags" Target="../tags/tag107.xml"/><Relationship Id="rId20" Type="http://schemas.openxmlformats.org/officeDocument/2006/relationships/tags" Target="../tags/tag106.xml"/><Relationship Id="rId2" Type="http://schemas.openxmlformats.org/officeDocument/2006/relationships/tags" Target="../tags/tag88.xml"/><Relationship Id="rId19" Type="http://schemas.openxmlformats.org/officeDocument/2006/relationships/tags" Target="../tags/tag105.xml"/><Relationship Id="rId18" Type="http://schemas.openxmlformats.org/officeDocument/2006/relationships/tags" Target="../tags/tag104.xml"/><Relationship Id="rId17" Type="http://schemas.openxmlformats.org/officeDocument/2006/relationships/tags" Target="../tags/tag103.xml"/><Relationship Id="rId16" Type="http://schemas.openxmlformats.org/officeDocument/2006/relationships/tags" Target="../tags/tag102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tags" Target="../tags/tag87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9" Type="http://schemas.openxmlformats.org/officeDocument/2006/relationships/slideLayout" Target="../slideLayouts/slideLayout1.xml"/><Relationship Id="rId38" Type="http://schemas.openxmlformats.org/officeDocument/2006/relationships/tags" Target="../tags/tag152.xml"/><Relationship Id="rId37" Type="http://schemas.openxmlformats.org/officeDocument/2006/relationships/tags" Target="../tags/tag151.xml"/><Relationship Id="rId36" Type="http://schemas.openxmlformats.org/officeDocument/2006/relationships/tags" Target="../tags/tag150.xml"/><Relationship Id="rId35" Type="http://schemas.openxmlformats.org/officeDocument/2006/relationships/tags" Target="../tags/tag149.xml"/><Relationship Id="rId34" Type="http://schemas.openxmlformats.org/officeDocument/2006/relationships/tags" Target="../tags/tag148.xml"/><Relationship Id="rId33" Type="http://schemas.openxmlformats.org/officeDocument/2006/relationships/tags" Target="../tags/tag147.xml"/><Relationship Id="rId32" Type="http://schemas.openxmlformats.org/officeDocument/2006/relationships/tags" Target="../tags/tag146.xml"/><Relationship Id="rId31" Type="http://schemas.openxmlformats.org/officeDocument/2006/relationships/tags" Target="../tags/tag145.xml"/><Relationship Id="rId30" Type="http://schemas.openxmlformats.org/officeDocument/2006/relationships/tags" Target="../tags/tag144.xml"/><Relationship Id="rId3" Type="http://schemas.openxmlformats.org/officeDocument/2006/relationships/tags" Target="../tags/tag117.xml"/><Relationship Id="rId29" Type="http://schemas.openxmlformats.org/officeDocument/2006/relationships/tags" Target="../tags/tag143.xml"/><Relationship Id="rId28" Type="http://schemas.openxmlformats.org/officeDocument/2006/relationships/tags" Target="../tags/tag142.xml"/><Relationship Id="rId27" Type="http://schemas.openxmlformats.org/officeDocument/2006/relationships/tags" Target="../tags/tag141.xml"/><Relationship Id="rId26" Type="http://schemas.openxmlformats.org/officeDocument/2006/relationships/tags" Target="../tags/tag140.xml"/><Relationship Id="rId25" Type="http://schemas.openxmlformats.org/officeDocument/2006/relationships/tags" Target="../tags/tag139.xml"/><Relationship Id="rId24" Type="http://schemas.openxmlformats.org/officeDocument/2006/relationships/tags" Target="../tags/tag138.xml"/><Relationship Id="rId23" Type="http://schemas.openxmlformats.org/officeDocument/2006/relationships/tags" Target="../tags/tag137.xml"/><Relationship Id="rId22" Type="http://schemas.openxmlformats.org/officeDocument/2006/relationships/tags" Target="../tags/tag136.xml"/><Relationship Id="rId21" Type="http://schemas.openxmlformats.org/officeDocument/2006/relationships/tags" Target="../tags/tag135.xml"/><Relationship Id="rId20" Type="http://schemas.openxmlformats.org/officeDocument/2006/relationships/tags" Target="../tags/tag134.xml"/><Relationship Id="rId2" Type="http://schemas.openxmlformats.org/officeDocument/2006/relationships/tags" Target="../tags/tag116.xml"/><Relationship Id="rId19" Type="http://schemas.openxmlformats.org/officeDocument/2006/relationships/tags" Target="../tags/tag133.xml"/><Relationship Id="rId18" Type="http://schemas.openxmlformats.org/officeDocument/2006/relationships/tags" Target="../tags/tag132.xml"/><Relationship Id="rId17" Type="http://schemas.openxmlformats.org/officeDocument/2006/relationships/tags" Target="../tags/tag131.xml"/><Relationship Id="rId16" Type="http://schemas.openxmlformats.org/officeDocument/2006/relationships/tags" Target="../tags/tag130.xml"/><Relationship Id="rId15" Type="http://schemas.openxmlformats.org/officeDocument/2006/relationships/tags" Target="../tags/tag129.xml"/><Relationship Id="rId14" Type="http://schemas.openxmlformats.org/officeDocument/2006/relationships/tags" Target="../tags/tag128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tags" Target="../tags/tag1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68140" y="1802130"/>
            <a:ext cx="4337685" cy="39243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H="1" flipV="1">
            <a:off x="4389120" y="3162300"/>
            <a:ext cx="2160270" cy="27940"/>
          </a:xfrm>
          <a:prstGeom prst="line">
            <a:avLst/>
          </a:prstGeom>
          <a:ln w="31750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354830" y="2799080"/>
            <a:ext cx="784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H="1" flipV="1">
            <a:off x="4335780" y="5297805"/>
            <a:ext cx="1760220" cy="15875"/>
          </a:xfrm>
          <a:prstGeom prst="line">
            <a:avLst/>
          </a:prstGeom>
          <a:ln w="31750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 flipH="1" flipV="1">
            <a:off x="6103620" y="4937760"/>
            <a:ext cx="7620" cy="388620"/>
          </a:xfrm>
          <a:prstGeom prst="line">
            <a:avLst/>
          </a:prstGeom>
          <a:ln w="31750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4354830" y="4922520"/>
            <a:ext cx="784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4198620" y="2026920"/>
            <a:ext cx="1202055" cy="114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5413375" y="1914525"/>
            <a:ext cx="4445" cy="2381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507355" y="2034540"/>
            <a:ext cx="6667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4198620" y="3105785"/>
            <a:ext cx="1249045" cy="6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"/>
            </p:custDataLst>
          </p:nvPr>
        </p:nvCxnSpPr>
        <p:spPr>
          <a:xfrm>
            <a:off x="4424680" y="2021840"/>
            <a:ext cx="2540" cy="482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2"/>
            </p:custDataLst>
          </p:nvPr>
        </p:nvCxnSpPr>
        <p:spPr>
          <a:xfrm>
            <a:off x="4269740" y="2504440"/>
            <a:ext cx="311785" cy="50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426585" y="2605405"/>
            <a:ext cx="1905" cy="502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83" idx="7"/>
          </p:cNvCxnSpPr>
          <p:nvPr/>
        </p:nvCxnSpPr>
        <p:spPr>
          <a:xfrm flipV="1">
            <a:off x="5698490" y="3091180"/>
            <a:ext cx="492125" cy="8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5012690" y="2026920"/>
            <a:ext cx="0" cy="412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012690" y="2439670"/>
            <a:ext cx="88265" cy="50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4964430" y="2490470"/>
            <a:ext cx="133350" cy="22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964430" y="2512695"/>
            <a:ext cx="121920" cy="52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4964430" y="2569845"/>
            <a:ext cx="127000" cy="171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964430" y="2586990"/>
            <a:ext cx="121920" cy="52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4964430" y="2639060"/>
            <a:ext cx="133350" cy="22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4964430" y="2661285"/>
            <a:ext cx="57785" cy="273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5012055" y="2686050"/>
            <a:ext cx="635" cy="415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>
            <p:custDataLst>
              <p:tags r:id="rId4"/>
            </p:custDataLst>
          </p:nvPr>
        </p:nvSpPr>
        <p:spPr>
          <a:xfrm>
            <a:off x="3900805" y="1815465"/>
            <a:ext cx="784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A</a:t>
            </a:r>
            <a:endParaRPr lang="en-US" altLang="zh-CN" sz="1400"/>
          </a:p>
        </p:txBody>
      </p:sp>
      <p:cxnSp>
        <p:nvCxnSpPr>
          <p:cNvPr id="66" name="直接连接符 65"/>
          <p:cNvCxnSpPr/>
          <p:nvPr>
            <p:custDataLst>
              <p:tags r:id="rId5"/>
            </p:custDataLst>
          </p:nvPr>
        </p:nvCxnSpPr>
        <p:spPr>
          <a:xfrm>
            <a:off x="4269740" y="2595245"/>
            <a:ext cx="311785" cy="50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513705" y="1914525"/>
            <a:ext cx="4445" cy="2381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 rot="16200000">
            <a:off x="5500370" y="2964815"/>
            <a:ext cx="135890" cy="248285"/>
            <a:chOff x="8686" y="4480"/>
            <a:chExt cx="214" cy="391"/>
          </a:xfrm>
        </p:grpSpPr>
        <p:cxnSp>
          <p:nvCxnSpPr>
            <p:cNvPr id="68" name="直接连接符 67"/>
            <p:cNvCxnSpPr/>
            <p:nvPr>
              <p:custDataLst>
                <p:tags r:id="rId6"/>
              </p:custDataLst>
            </p:nvPr>
          </p:nvCxnSpPr>
          <p:spPr>
            <a:xfrm>
              <a:off x="8762" y="4480"/>
              <a:ext cx="139" cy="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>
              <p:custDataLst>
                <p:tags r:id="rId7"/>
              </p:custDataLst>
            </p:nvPr>
          </p:nvCxnSpPr>
          <p:spPr>
            <a:xfrm flipV="1">
              <a:off x="8686" y="4560"/>
              <a:ext cx="210" cy="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>
              <p:custDataLst>
                <p:tags r:id="rId8"/>
              </p:custDataLst>
            </p:nvPr>
          </p:nvCxnSpPr>
          <p:spPr>
            <a:xfrm>
              <a:off x="8686" y="4595"/>
              <a:ext cx="192" cy="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>
              <p:custDataLst>
                <p:tags r:id="rId9"/>
              </p:custDataLst>
            </p:nvPr>
          </p:nvCxnSpPr>
          <p:spPr>
            <a:xfrm flipV="1">
              <a:off x="8686" y="4685"/>
              <a:ext cx="200" cy="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>
              <p:custDataLst>
                <p:tags r:id="rId10"/>
              </p:custDataLst>
            </p:nvPr>
          </p:nvCxnSpPr>
          <p:spPr>
            <a:xfrm>
              <a:off x="8686" y="4712"/>
              <a:ext cx="192" cy="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>
              <p:custDataLst>
                <p:tags r:id="rId11"/>
              </p:custDataLst>
            </p:nvPr>
          </p:nvCxnSpPr>
          <p:spPr>
            <a:xfrm flipV="1">
              <a:off x="8686" y="4794"/>
              <a:ext cx="210" cy="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>
              <p:custDataLst>
                <p:tags r:id="rId12"/>
              </p:custDataLst>
            </p:nvPr>
          </p:nvCxnSpPr>
          <p:spPr>
            <a:xfrm>
              <a:off x="8686" y="4829"/>
              <a:ext cx="91" cy="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文本框 75"/>
          <p:cNvSpPr txBox="1"/>
          <p:nvPr>
            <p:custDataLst>
              <p:tags r:id="rId13"/>
            </p:custDataLst>
          </p:nvPr>
        </p:nvSpPr>
        <p:spPr>
          <a:xfrm>
            <a:off x="3929380" y="2961005"/>
            <a:ext cx="784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B</a:t>
            </a:r>
            <a:endParaRPr lang="en-US" altLang="zh-CN" sz="1400"/>
          </a:p>
        </p:txBody>
      </p:sp>
      <p:sp>
        <p:nvSpPr>
          <p:cNvPr id="79" name="任意多边形 78"/>
          <p:cNvSpPr/>
          <p:nvPr/>
        </p:nvSpPr>
        <p:spPr>
          <a:xfrm>
            <a:off x="6174105" y="2034540"/>
            <a:ext cx="131445" cy="211455"/>
          </a:xfrm>
          <a:custGeom>
            <a:avLst/>
            <a:gdLst>
              <a:gd name="connisteX0" fmla="*/ 0 w 131647"/>
              <a:gd name="connsiteY0" fmla="*/ 0 h 296403"/>
              <a:gd name="connisteX1" fmla="*/ 49530 w 131647"/>
              <a:gd name="connsiteY1" fmla="*/ 14605 h 296403"/>
              <a:gd name="connisteX2" fmla="*/ 78105 w 131647"/>
              <a:gd name="connsiteY2" fmla="*/ 31115 h 296403"/>
              <a:gd name="connisteX3" fmla="*/ 121285 w 131647"/>
              <a:gd name="connsiteY3" fmla="*/ 95250 h 296403"/>
              <a:gd name="connisteX4" fmla="*/ 130810 w 131647"/>
              <a:gd name="connsiteY4" fmla="*/ 157480 h 296403"/>
              <a:gd name="connisteX5" fmla="*/ 111760 w 131647"/>
              <a:gd name="connsiteY5" fmla="*/ 224155 h 296403"/>
              <a:gd name="connisteX6" fmla="*/ 64135 w 131647"/>
              <a:gd name="connsiteY6" fmla="*/ 281305 h 296403"/>
              <a:gd name="connisteX7" fmla="*/ 16510 w 131647"/>
              <a:gd name="connsiteY7" fmla="*/ 295275 h 296403"/>
              <a:gd name="connisteX8" fmla="*/ 0 w 131647"/>
              <a:gd name="connsiteY8" fmla="*/ 295275 h 29640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31648" h="296404">
                <a:moveTo>
                  <a:pt x="0" y="0"/>
                </a:moveTo>
                <a:cubicBezTo>
                  <a:pt x="9525" y="2540"/>
                  <a:pt x="33655" y="8255"/>
                  <a:pt x="49530" y="14605"/>
                </a:cubicBezTo>
                <a:cubicBezTo>
                  <a:pt x="65405" y="20955"/>
                  <a:pt x="63500" y="15240"/>
                  <a:pt x="78105" y="31115"/>
                </a:cubicBezTo>
                <a:cubicBezTo>
                  <a:pt x="92710" y="46990"/>
                  <a:pt x="110490" y="69850"/>
                  <a:pt x="121285" y="95250"/>
                </a:cubicBezTo>
                <a:cubicBezTo>
                  <a:pt x="132080" y="120650"/>
                  <a:pt x="132715" y="131445"/>
                  <a:pt x="130810" y="157480"/>
                </a:cubicBezTo>
                <a:cubicBezTo>
                  <a:pt x="128905" y="183515"/>
                  <a:pt x="125095" y="199390"/>
                  <a:pt x="111760" y="224155"/>
                </a:cubicBezTo>
                <a:cubicBezTo>
                  <a:pt x="98425" y="248920"/>
                  <a:pt x="83185" y="267335"/>
                  <a:pt x="64135" y="281305"/>
                </a:cubicBezTo>
                <a:cubicBezTo>
                  <a:pt x="45085" y="295275"/>
                  <a:pt x="29210" y="292735"/>
                  <a:pt x="16510" y="295275"/>
                </a:cubicBezTo>
                <a:cubicBezTo>
                  <a:pt x="3810" y="297815"/>
                  <a:pt x="2540" y="295275"/>
                  <a:pt x="0" y="29527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任意多边形 79"/>
          <p:cNvSpPr/>
          <p:nvPr/>
        </p:nvSpPr>
        <p:spPr>
          <a:xfrm>
            <a:off x="6174105" y="2245995"/>
            <a:ext cx="131445" cy="211455"/>
          </a:xfrm>
          <a:custGeom>
            <a:avLst/>
            <a:gdLst>
              <a:gd name="connisteX0" fmla="*/ 0 w 131647"/>
              <a:gd name="connsiteY0" fmla="*/ 0 h 296403"/>
              <a:gd name="connisteX1" fmla="*/ 49530 w 131647"/>
              <a:gd name="connsiteY1" fmla="*/ 14605 h 296403"/>
              <a:gd name="connisteX2" fmla="*/ 78105 w 131647"/>
              <a:gd name="connsiteY2" fmla="*/ 31115 h 296403"/>
              <a:gd name="connisteX3" fmla="*/ 121285 w 131647"/>
              <a:gd name="connsiteY3" fmla="*/ 95250 h 296403"/>
              <a:gd name="connisteX4" fmla="*/ 130810 w 131647"/>
              <a:gd name="connsiteY4" fmla="*/ 157480 h 296403"/>
              <a:gd name="connisteX5" fmla="*/ 111760 w 131647"/>
              <a:gd name="connsiteY5" fmla="*/ 224155 h 296403"/>
              <a:gd name="connisteX6" fmla="*/ 64135 w 131647"/>
              <a:gd name="connsiteY6" fmla="*/ 281305 h 296403"/>
              <a:gd name="connisteX7" fmla="*/ 16510 w 131647"/>
              <a:gd name="connsiteY7" fmla="*/ 295275 h 296403"/>
              <a:gd name="connisteX8" fmla="*/ 0 w 131647"/>
              <a:gd name="connsiteY8" fmla="*/ 295275 h 29640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31648" h="296404">
                <a:moveTo>
                  <a:pt x="0" y="0"/>
                </a:moveTo>
                <a:cubicBezTo>
                  <a:pt x="9525" y="2540"/>
                  <a:pt x="33655" y="8255"/>
                  <a:pt x="49530" y="14605"/>
                </a:cubicBezTo>
                <a:cubicBezTo>
                  <a:pt x="65405" y="20955"/>
                  <a:pt x="63500" y="15240"/>
                  <a:pt x="78105" y="31115"/>
                </a:cubicBezTo>
                <a:cubicBezTo>
                  <a:pt x="92710" y="46990"/>
                  <a:pt x="110490" y="69850"/>
                  <a:pt x="121285" y="95250"/>
                </a:cubicBezTo>
                <a:cubicBezTo>
                  <a:pt x="132080" y="120650"/>
                  <a:pt x="132715" y="131445"/>
                  <a:pt x="130810" y="157480"/>
                </a:cubicBezTo>
                <a:cubicBezTo>
                  <a:pt x="128905" y="183515"/>
                  <a:pt x="125095" y="199390"/>
                  <a:pt x="111760" y="224155"/>
                </a:cubicBezTo>
                <a:cubicBezTo>
                  <a:pt x="98425" y="248920"/>
                  <a:pt x="83185" y="267335"/>
                  <a:pt x="64135" y="281305"/>
                </a:cubicBezTo>
                <a:cubicBezTo>
                  <a:pt x="45085" y="295275"/>
                  <a:pt x="29210" y="292735"/>
                  <a:pt x="16510" y="295275"/>
                </a:cubicBezTo>
                <a:cubicBezTo>
                  <a:pt x="3810" y="297815"/>
                  <a:pt x="2540" y="295275"/>
                  <a:pt x="0" y="29527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6174105" y="2457450"/>
            <a:ext cx="131445" cy="211455"/>
          </a:xfrm>
          <a:custGeom>
            <a:avLst/>
            <a:gdLst>
              <a:gd name="connisteX0" fmla="*/ 0 w 131647"/>
              <a:gd name="connsiteY0" fmla="*/ 0 h 296403"/>
              <a:gd name="connisteX1" fmla="*/ 49530 w 131647"/>
              <a:gd name="connsiteY1" fmla="*/ 14605 h 296403"/>
              <a:gd name="connisteX2" fmla="*/ 78105 w 131647"/>
              <a:gd name="connsiteY2" fmla="*/ 31115 h 296403"/>
              <a:gd name="connisteX3" fmla="*/ 121285 w 131647"/>
              <a:gd name="connsiteY3" fmla="*/ 95250 h 296403"/>
              <a:gd name="connisteX4" fmla="*/ 130810 w 131647"/>
              <a:gd name="connsiteY4" fmla="*/ 157480 h 296403"/>
              <a:gd name="connisteX5" fmla="*/ 111760 w 131647"/>
              <a:gd name="connsiteY5" fmla="*/ 224155 h 296403"/>
              <a:gd name="connisteX6" fmla="*/ 64135 w 131647"/>
              <a:gd name="connsiteY6" fmla="*/ 281305 h 296403"/>
              <a:gd name="connisteX7" fmla="*/ 16510 w 131647"/>
              <a:gd name="connsiteY7" fmla="*/ 295275 h 296403"/>
              <a:gd name="connisteX8" fmla="*/ 0 w 131647"/>
              <a:gd name="connsiteY8" fmla="*/ 295275 h 29640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31648" h="296404">
                <a:moveTo>
                  <a:pt x="0" y="0"/>
                </a:moveTo>
                <a:cubicBezTo>
                  <a:pt x="9525" y="2540"/>
                  <a:pt x="33655" y="8255"/>
                  <a:pt x="49530" y="14605"/>
                </a:cubicBezTo>
                <a:cubicBezTo>
                  <a:pt x="65405" y="20955"/>
                  <a:pt x="63500" y="15240"/>
                  <a:pt x="78105" y="31115"/>
                </a:cubicBezTo>
                <a:cubicBezTo>
                  <a:pt x="92710" y="46990"/>
                  <a:pt x="110490" y="69850"/>
                  <a:pt x="121285" y="95250"/>
                </a:cubicBezTo>
                <a:cubicBezTo>
                  <a:pt x="132080" y="120650"/>
                  <a:pt x="132715" y="131445"/>
                  <a:pt x="130810" y="157480"/>
                </a:cubicBezTo>
                <a:cubicBezTo>
                  <a:pt x="128905" y="183515"/>
                  <a:pt x="125095" y="199390"/>
                  <a:pt x="111760" y="224155"/>
                </a:cubicBezTo>
                <a:cubicBezTo>
                  <a:pt x="98425" y="248920"/>
                  <a:pt x="83185" y="267335"/>
                  <a:pt x="64135" y="281305"/>
                </a:cubicBezTo>
                <a:cubicBezTo>
                  <a:pt x="45085" y="295275"/>
                  <a:pt x="29210" y="292735"/>
                  <a:pt x="16510" y="295275"/>
                </a:cubicBezTo>
                <a:cubicBezTo>
                  <a:pt x="3810" y="297815"/>
                  <a:pt x="2540" y="295275"/>
                  <a:pt x="0" y="29527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任意多边形 81"/>
          <p:cNvSpPr/>
          <p:nvPr/>
        </p:nvSpPr>
        <p:spPr>
          <a:xfrm>
            <a:off x="6174105" y="2668905"/>
            <a:ext cx="131445" cy="211455"/>
          </a:xfrm>
          <a:custGeom>
            <a:avLst/>
            <a:gdLst>
              <a:gd name="connisteX0" fmla="*/ 0 w 131647"/>
              <a:gd name="connsiteY0" fmla="*/ 0 h 296403"/>
              <a:gd name="connisteX1" fmla="*/ 49530 w 131647"/>
              <a:gd name="connsiteY1" fmla="*/ 14605 h 296403"/>
              <a:gd name="connisteX2" fmla="*/ 78105 w 131647"/>
              <a:gd name="connsiteY2" fmla="*/ 31115 h 296403"/>
              <a:gd name="connisteX3" fmla="*/ 121285 w 131647"/>
              <a:gd name="connsiteY3" fmla="*/ 95250 h 296403"/>
              <a:gd name="connisteX4" fmla="*/ 130810 w 131647"/>
              <a:gd name="connsiteY4" fmla="*/ 157480 h 296403"/>
              <a:gd name="connisteX5" fmla="*/ 111760 w 131647"/>
              <a:gd name="connsiteY5" fmla="*/ 224155 h 296403"/>
              <a:gd name="connisteX6" fmla="*/ 64135 w 131647"/>
              <a:gd name="connsiteY6" fmla="*/ 281305 h 296403"/>
              <a:gd name="connisteX7" fmla="*/ 16510 w 131647"/>
              <a:gd name="connsiteY7" fmla="*/ 295275 h 296403"/>
              <a:gd name="connisteX8" fmla="*/ 0 w 131647"/>
              <a:gd name="connsiteY8" fmla="*/ 295275 h 29640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31648" h="296404">
                <a:moveTo>
                  <a:pt x="0" y="0"/>
                </a:moveTo>
                <a:cubicBezTo>
                  <a:pt x="9525" y="2540"/>
                  <a:pt x="33655" y="8255"/>
                  <a:pt x="49530" y="14605"/>
                </a:cubicBezTo>
                <a:cubicBezTo>
                  <a:pt x="65405" y="20955"/>
                  <a:pt x="63500" y="15240"/>
                  <a:pt x="78105" y="31115"/>
                </a:cubicBezTo>
                <a:cubicBezTo>
                  <a:pt x="92710" y="46990"/>
                  <a:pt x="110490" y="69850"/>
                  <a:pt x="121285" y="95250"/>
                </a:cubicBezTo>
                <a:cubicBezTo>
                  <a:pt x="132080" y="120650"/>
                  <a:pt x="132715" y="131445"/>
                  <a:pt x="130810" y="157480"/>
                </a:cubicBezTo>
                <a:cubicBezTo>
                  <a:pt x="128905" y="183515"/>
                  <a:pt x="125095" y="199390"/>
                  <a:pt x="111760" y="224155"/>
                </a:cubicBezTo>
                <a:cubicBezTo>
                  <a:pt x="98425" y="248920"/>
                  <a:pt x="83185" y="267335"/>
                  <a:pt x="64135" y="281305"/>
                </a:cubicBezTo>
                <a:cubicBezTo>
                  <a:pt x="45085" y="295275"/>
                  <a:pt x="29210" y="292735"/>
                  <a:pt x="16510" y="295275"/>
                </a:cubicBezTo>
                <a:cubicBezTo>
                  <a:pt x="3810" y="297815"/>
                  <a:pt x="2540" y="295275"/>
                  <a:pt x="0" y="29527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任意多边形 82"/>
          <p:cNvSpPr/>
          <p:nvPr/>
        </p:nvSpPr>
        <p:spPr>
          <a:xfrm>
            <a:off x="6174105" y="2880360"/>
            <a:ext cx="131445" cy="211455"/>
          </a:xfrm>
          <a:custGeom>
            <a:avLst/>
            <a:gdLst>
              <a:gd name="connisteX0" fmla="*/ 0 w 131647"/>
              <a:gd name="connsiteY0" fmla="*/ 0 h 296403"/>
              <a:gd name="connisteX1" fmla="*/ 49530 w 131647"/>
              <a:gd name="connsiteY1" fmla="*/ 14605 h 296403"/>
              <a:gd name="connisteX2" fmla="*/ 78105 w 131647"/>
              <a:gd name="connsiteY2" fmla="*/ 31115 h 296403"/>
              <a:gd name="connisteX3" fmla="*/ 121285 w 131647"/>
              <a:gd name="connsiteY3" fmla="*/ 95250 h 296403"/>
              <a:gd name="connisteX4" fmla="*/ 130810 w 131647"/>
              <a:gd name="connsiteY4" fmla="*/ 157480 h 296403"/>
              <a:gd name="connisteX5" fmla="*/ 111760 w 131647"/>
              <a:gd name="connsiteY5" fmla="*/ 224155 h 296403"/>
              <a:gd name="connisteX6" fmla="*/ 64135 w 131647"/>
              <a:gd name="connsiteY6" fmla="*/ 281305 h 296403"/>
              <a:gd name="connisteX7" fmla="*/ 16510 w 131647"/>
              <a:gd name="connsiteY7" fmla="*/ 295275 h 296403"/>
              <a:gd name="connisteX8" fmla="*/ 0 w 131647"/>
              <a:gd name="connsiteY8" fmla="*/ 295275 h 29640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31648" h="296404">
                <a:moveTo>
                  <a:pt x="0" y="0"/>
                </a:moveTo>
                <a:cubicBezTo>
                  <a:pt x="9525" y="2540"/>
                  <a:pt x="33655" y="8255"/>
                  <a:pt x="49530" y="14605"/>
                </a:cubicBezTo>
                <a:cubicBezTo>
                  <a:pt x="65405" y="20955"/>
                  <a:pt x="63500" y="15240"/>
                  <a:pt x="78105" y="31115"/>
                </a:cubicBezTo>
                <a:cubicBezTo>
                  <a:pt x="92710" y="46990"/>
                  <a:pt x="110490" y="69850"/>
                  <a:pt x="121285" y="95250"/>
                </a:cubicBezTo>
                <a:cubicBezTo>
                  <a:pt x="132080" y="120650"/>
                  <a:pt x="132715" y="131445"/>
                  <a:pt x="130810" y="157480"/>
                </a:cubicBezTo>
                <a:cubicBezTo>
                  <a:pt x="128905" y="183515"/>
                  <a:pt x="125095" y="199390"/>
                  <a:pt x="111760" y="224155"/>
                </a:cubicBezTo>
                <a:cubicBezTo>
                  <a:pt x="98425" y="248920"/>
                  <a:pt x="83185" y="267335"/>
                  <a:pt x="64135" y="281305"/>
                </a:cubicBezTo>
                <a:cubicBezTo>
                  <a:pt x="45085" y="295275"/>
                  <a:pt x="29210" y="292735"/>
                  <a:pt x="16510" y="295275"/>
                </a:cubicBezTo>
                <a:cubicBezTo>
                  <a:pt x="3810" y="297815"/>
                  <a:pt x="2540" y="295275"/>
                  <a:pt x="0" y="29527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>
            <p:custDataLst>
              <p:tags r:id="rId14"/>
            </p:custDataLst>
          </p:nvPr>
        </p:nvSpPr>
        <p:spPr>
          <a:xfrm>
            <a:off x="3980180" y="2456815"/>
            <a:ext cx="7848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C</a:t>
            </a:r>
            <a:r>
              <a:rPr lang="en-US" altLang="zh-CN" sz="900" baseline="-25000"/>
              <a:t>1</a:t>
            </a:r>
            <a:endParaRPr lang="en-US" altLang="zh-CN" sz="900" baseline="-25000"/>
          </a:p>
        </p:txBody>
      </p:sp>
      <p:sp>
        <p:nvSpPr>
          <p:cNvPr id="86" name="文本框 85"/>
          <p:cNvSpPr txBox="1"/>
          <p:nvPr>
            <p:custDataLst>
              <p:tags r:id="rId15"/>
            </p:custDataLst>
          </p:nvPr>
        </p:nvSpPr>
        <p:spPr>
          <a:xfrm>
            <a:off x="5287645" y="1684655"/>
            <a:ext cx="7848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C</a:t>
            </a:r>
            <a:r>
              <a:rPr lang="en-US" altLang="zh-CN" sz="900" baseline="-25000"/>
              <a:t>2</a:t>
            </a:r>
            <a:endParaRPr lang="en-US" altLang="zh-CN" sz="900" baseline="-25000"/>
          </a:p>
        </p:txBody>
      </p:sp>
      <p:sp>
        <p:nvSpPr>
          <p:cNvPr id="87" name="文本框 86"/>
          <p:cNvSpPr txBox="1"/>
          <p:nvPr>
            <p:custDataLst>
              <p:tags r:id="rId16"/>
            </p:custDataLst>
          </p:nvPr>
        </p:nvSpPr>
        <p:spPr>
          <a:xfrm>
            <a:off x="5100955" y="2440305"/>
            <a:ext cx="7848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R</a:t>
            </a:r>
            <a:r>
              <a:rPr lang="en-US" altLang="zh-CN" sz="900" baseline="-25000"/>
              <a:t>1</a:t>
            </a:r>
            <a:endParaRPr lang="en-US" altLang="zh-CN" sz="900" baseline="-25000"/>
          </a:p>
        </p:txBody>
      </p:sp>
      <p:sp>
        <p:nvSpPr>
          <p:cNvPr id="88" name="文本框 87"/>
          <p:cNvSpPr txBox="1"/>
          <p:nvPr>
            <p:custDataLst>
              <p:tags r:id="rId17"/>
            </p:custDataLst>
          </p:nvPr>
        </p:nvSpPr>
        <p:spPr>
          <a:xfrm>
            <a:off x="5405755" y="2830830"/>
            <a:ext cx="7848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R</a:t>
            </a:r>
            <a:r>
              <a:rPr lang="en-US" altLang="zh-CN" sz="900" baseline="-25000"/>
              <a:t>2</a:t>
            </a:r>
            <a:endParaRPr lang="en-US" altLang="zh-CN" sz="900" baseline="-25000"/>
          </a:p>
        </p:txBody>
      </p:sp>
      <p:sp>
        <p:nvSpPr>
          <p:cNvPr id="89" name="文本框 88"/>
          <p:cNvSpPr txBox="1"/>
          <p:nvPr>
            <p:custDataLst>
              <p:tags r:id="rId18"/>
            </p:custDataLst>
          </p:nvPr>
        </p:nvSpPr>
        <p:spPr>
          <a:xfrm>
            <a:off x="5964555" y="2448560"/>
            <a:ext cx="7848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L</a:t>
            </a:r>
            <a:endParaRPr lang="en-US" altLang="zh-CN" sz="900"/>
          </a:p>
        </p:txBody>
      </p:sp>
    </p:spTree>
    <p:custDataLst>
      <p:tags r:id="rId1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97045" y="1653540"/>
            <a:ext cx="2247900" cy="2331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085715" y="2795905"/>
            <a:ext cx="7620" cy="1790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93335" y="2400935"/>
            <a:ext cx="633095" cy="1784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64785" y="2579370"/>
            <a:ext cx="290195" cy="2165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梯形 9"/>
          <p:cNvSpPr/>
          <p:nvPr/>
        </p:nvSpPr>
        <p:spPr>
          <a:xfrm rot="10800000">
            <a:off x="5173980" y="2172335"/>
            <a:ext cx="471805" cy="213360"/>
          </a:xfrm>
          <a:prstGeom prst="trapezoi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5166360" y="2795905"/>
            <a:ext cx="7620" cy="1790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428490" y="1936115"/>
            <a:ext cx="9525" cy="20491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1"/>
            </p:custDataLst>
          </p:nvPr>
        </p:nvCxnSpPr>
        <p:spPr>
          <a:xfrm>
            <a:off x="4433570" y="1938020"/>
            <a:ext cx="161290" cy="149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 flipV="1">
            <a:off x="4594860" y="1943100"/>
            <a:ext cx="121920" cy="144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3"/>
            </p:custDataLst>
          </p:nvPr>
        </p:nvCxnSpPr>
        <p:spPr>
          <a:xfrm>
            <a:off x="4716780" y="1936115"/>
            <a:ext cx="126365" cy="151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4843145" y="1943100"/>
            <a:ext cx="121920" cy="144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5"/>
            </p:custDataLst>
          </p:nvPr>
        </p:nvCxnSpPr>
        <p:spPr>
          <a:xfrm>
            <a:off x="4965065" y="1936115"/>
            <a:ext cx="126365" cy="151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6"/>
            </p:custDataLst>
          </p:nvPr>
        </p:nvCxnSpPr>
        <p:spPr>
          <a:xfrm flipV="1">
            <a:off x="5091430" y="1943100"/>
            <a:ext cx="121920" cy="144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213350" y="1936115"/>
            <a:ext cx="126365" cy="151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>
            <p:custDataLst>
              <p:tags r:id="rId8"/>
            </p:custDataLst>
          </p:nvPr>
        </p:nvCxnSpPr>
        <p:spPr>
          <a:xfrm flipV="1">
            <a:off x="5339715" y="1943100"/>
            <a:ext cx="121920" cy="144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9"/>
            </p:custDataLst>
          </p:nvPr>
        </p:nvCxnSpPr>
        <p:spPr>
          <a:xfrm>
            <a:off x="5461635" y="1936115"/>
            <a:ext cx="126365" cy="151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10"/>
            </p:custDataLst>
          </p:nvPr>
        </p:nvCxnSpPr>
        <p:spPr>
          <a:xfrm flipV="1">
            <a:off x="5588000" y="1943100"/>
            <a:ext cx="121920" cy="144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11"/>
            </p:custDataLst>
          </p:nvPr>
        </p:nvCxnSpPr>
        <p:spPr>
          <a:xfrm>
            <a:off x="5709920" y="1936115"/>
            <a:ext cx="126365" cy="151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>
            <p:custDataLst>
              <p:tags r:id="rId12"/>
            </p:custDataLst>
          </p:nvPr>
        </p:nvCxnSpPr>
        <p:spPr>
          <a:xfrm flipV="1">
            <a:off x="5836285" y="1943100"/>
            <a:ext cx="121920" cy="144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13"/>
            </p:custDataLst>
          </p:nvPr>
        </p:nvCxnSpPr>
        <p:spPr>
          <a:xfrm>
            <a:off x="5958205" y="1936115"/>
            <a:ext cx="126365" cy="151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>
            <p:custDataLst>
              <p:tags r:id="rId14"/>
            </p:custDataLst>
          </p:nvPr>
        </p:nvCxnSpPr>
        <p:spPr>
          <a:xfrm flipV="1">
            <a:off x="6084570" y="1943100"/>
            <a:ext cx="121920" cy="144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>
            <p:custDataLst>
              <p:tags r:id="rId15"/>
            </p:custDataLst>
          </p:nvPr>
        </p:nvCxnSpPr>
        <p:spPr>
          <a:xfrm>
            <a:off x="6206490" y="1936115"/>
            <a:ext cx="126365" cy="151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>
            <p:custDataLst>
              <p:tags r:id="rId16"/>
            </p:custDataLst>
          </p:nvPr>
        </p:nvCxnSpPr>
        <p:spPr>
          <a:xfrm flipV="1">
            <a:off x="6332855" y="1943100"/>
            <a:ext cx="121920" cy="144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454775" y="1943100"/>
            <a:ext cx="9525" cy="20491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427220" y="2948940"/>
            <a:ext cx="670560" cy="76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629910" y="2795905"/>
            <a:ext cx="7620" cy="1790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710555" y="2795905"/>
            <a:ext cx="7620" cy="1790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5710555" y="2956560"/>
            <a:ext cx="766445" cy="6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268720" y="2007870"/>
            <a:ext cx="670560" cy="762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>
            <p:custDataLst>
              <p:tags r:id="rId17"/>
            </p:custDataLst>
          </p:nvPr>
        </p:nvSpPr>
        <p:spPr>
          <a:xfrm>
            <a:off x="6859905" y="1865630"/>
            <a:ext cx="7848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金属网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605145" y="2309495"/>
            <a:ext cx="1340485" cy="127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>
            <p:custDataLst>
              <p:tags r:id="rId18"/>
            </p:custDataLst>
          </p:nvPr>
        </p:nvSpPr>
        <p:spPr>
          <a:xfrm>
            <a:off x="6866255" y="2172970"/>
            <a:ext cx="961390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圆锥形振子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5871845" y="3441065"/>
            <a:ext cx="1073785" cy="1016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>
            <p:custDataLst>
              <p:tags r:id="rId19"/>
            </p:custDataLst>
          </p:nvPr>
        </p:nvSpPr>
        <p:spPr>
          <a:xfrm>
            <a:off x="6866255" y="3302000"/>
            <a:ext cx="961390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底座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5741035" y="4326255"/>
            <a:ext cx="1083310" cy="508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5181600" y="4329430"/>
            <a:ext cx="1638300" cy="20701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>
            <p:custDataLst>
              <p:tags r:id="rId20"/>
            </p:custDataLst>
          </p:nvPr>
        </p:nvSpPr>
        <p:spPr>
          <a:xfrm>
            <a:off x="6866255" y="4076700"/>
            <a:ext cx="961390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引脚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文本框 60"/>
          <p:cNvSpPr txBox="1"/>
          <p:nvPr>
            <p:custDataLst>
              <p:tags r:id="rId21"/>
            </p:custDataLst>
          </p:nvPr>
        </p:nvSpPr>
        <p:spPr>
          <a:xfrm>
            <a:off x="3223895" y="2322195"/>
            <a:ext cx="961390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双晶振子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3982085" y="2485390"/>
            <a:ext cx="1103630" cy="1079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>
            <p:custDataLst>
              <p:tags r:id="rId22"/>
            </p:custDataLst>
          </p:nvPr>
        </p:nvSpPr>
        <p:spPr>
          <a:xfrm>
            <a:off x="3476625" y="3122295"/>
            <a:ext cx="961390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外壳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3994785" y="3281680"/>
            <a:ext cx="281940" cy="63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>
            <a:stCxn id="12" idx="0"/>
            <a:endCxn id="26" idx="1"/>
          </p:cNvCxnSpPr>
          <p:nvPr/>
        </p:nvCxnSpPr>
        <p:spPr>
          <a:xfrm flipV="1">
            <a:off x="5010150" y="3018790"/>
            <a:ext cx="1872615" cy="1016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5003800" y="2006600"/>
            <a:ext cx="6350" cy="158115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>
            <a:off x="5010150" y="2552700"/>
            <a:ext cx="241300" cy="476250"/>
          </a:xfrm>
          <a:custGeom>
            <a:avLst/>
            <a:gdLst>
              <a:gd name="connisteX0" fmla="*/ 0 w 241300"/>
              <a:gd name="connsiteY0" fmla="*/ 476250 h 476250"/>
              <a:gd name="connisteX1" fmla="*/ 76200 w 241300"/>
              <a:gd name="connsiteY1" fmla="*/ 241300 h 476250"/>
              <a:gd name="connisteX2" fmla="*/ 158750 w 241300"/>
              <a:gd name="connsiteY2" fmla="*/ 57150 h 476250"/>
              <a:gd name="connisteX3" fmla="*/ 241300 w 241300"/>
              <a:gd name="connsiteY3" fmla="*/ 0 h 476250"/>
              <a:gd name="connisteX4" fmla="*/ 285750 w 241300"/>
              <a:gd name="connsiteY4" fmla="*/ -6350 h 4762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241300" h="476250">
                <a:moveTo>
                  <a:pt x="0" y="476250"/>
                </a:moveTo>
                <a:cubicBezTo>
                  <a:pt x="13335" y="433070"/>
                  <a:pt x="44450" y="325120"/>
                  <a:pt x="76200" y="241300"/>
                </a:cubicBezTo>
                <a:cubicBezTo>
                  <a:pt x="107950" y="157480"/>
                  <a:pt x="125730" y="105410"/>
                  <a:pt x="158750" y="57150"/>
                </a:cubicBezTo>
                <a:cubicBezTo>
                  <a:pt x="191770" y="8890"/>
                  <a:pt x="215900" y="12700"/>
                  <a:pt x="24130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flipH="1">
            <a:off x="5251450" y="2552700"/>
            <a:ext cx="241300" cy="476250"/>
          </a:xfrm>
          <a:custGeom>
            <a:avLst/>
            <a:gdLst>
              <a:gd name="connisteX0" fmla="*/ 0 w 241300"/>
              <a:gd name="connsiteY0" fmla="*/ 476250 h 476250"/>
              <a:gd name="connisteX1" fmla="*/ 76200 w 241300"/>
              <a:gd name="connsiteY1" fmla="*/ 241300 h 476250"/>
              <a:gd name="connisteX2" fmla="*/ 158750 w 241300"/>
              <a:gd name="connsiteY2" fmla="*/ 57150 h 476250"/>
              <a:gd name="connisteX3" fmla="*/ 241300 w 241300"/>
              <a:gd name="connsiteY3" fmla="*/ 0 h 476250"/>
              <a:gd name="connisteX4" fmla="*/ 285750 w 241300"/>
              <a:gd name="connsiteY4" fmla="*/ -6350 h 4762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241300" h="476250">
                <a:moveTo>
                  <a:pt x="0" y="476250"/>
                </a:moveTo>
                <a:cubicBezTo>
                  <a:pt x="13335" y="433070"/>
                  <a:pt x="44450" y="325120"/>
                  <a:pt x="76200" y="241300"/>
                </a:cubicBezTo>
                <a:cubicBezTo>
                  <a:pt x="107950" y="157480"/>
                  <a:pt x="125730" y="105410"/>
                  <a:pt x="158750" y="57150"/>
                </a:cubicBezTo>
                <a:cubicBezTo>
                  <a:pt x="191770" y="8890"/>
                  <a:pt x="215900" y="12700"/>
                  <a:pt x="24130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flipV="1">
            <a:off x="5492750" y="3028950"/>
            <a:ext cx="241300" cy="476250"/>
          </a:xfrm>
          <a:custGeom>
            <a:avLst/>
            <a:gdLst>
              <a:gd name="connisteX0" fmla="*/ 0 w 241300"/>
              <a:gd name="connsiteY0" fmla="*/ 476250 h 476250"/>
              <a:gd name="connisteX1" fmla="*/ 76200 w 241300"/>
              <a:gd name="connsiteY1" fmla="*/ 241300 h 476250"/>
              <a:gd name="connisteX2" fmla="*/ 158750 w 241300"/>
              <a:gd name="connsiteY2" fmla="*/ 57150 h 476250"/>
              <a:gd name="connisteX3" fmla="*/ 241300 w 241300"/>
              <a:gd name="connsiteY3" fmla="*/ 0 h 476250"/>
              <a:gd name="connisteX4" fmla="*/ 285750 w 241300"/>
              <a:gd name="connsiteY4" fmla="*/ -6350 h 4762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241300" h="476250">
                <a:moveTo>
                  <a:pt x="0" y="476250"/>
                </a:moveTo>
                <a:cubicBezTo>
                  <a:pt x="13335" y="433070"/>
                  <a:pt x="44450" y="325120"/>
                  <a:pt x="76200" y="241300"/>
                </a:cubicBezTo>
                <a:cubicBezTo>
                  <a:pt x="107950" y="157480"/>
                  <a:pt x="125730" y="105410"/>
                  <a:pt x="158750" y="57150"/>
                </a:cubicBezTo>
                <a:cubicBezTo>
                  <a:pt x="191770" y="8890"/>
                  <a:pt x="215900" y="12700"/>
                  <a:pt x="24130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flipH="1" flipV="1">
            <a:off x="5734050" y="3028950"/>
            <a:ext cx="241300" cy="476250"/>
          </a:xfrm>
          <a:custGeom>
            <a:avLst/>
            <a:gdLst>
              <a:gd name="connisteX0" fmla="*/ 0 w 241300"/>
              <a:gd name="connsiteY0" fmla="*/ 476250 h 476250"/>
              <a:gd name="connisteX1" fmla="*/ 76200 w 241300"/>
              <a:gd name="connsiteY1" fmla="*/ 241300 h 476250"/>
              <a:gd name="connisteX2" fmla="*/ 158750 w 241300"/>
              <a:gd name="connsiteY2" fmla="*/ 57150 h 476250"/>
              <a:gd name="connisteX3" fmla="*/ 241300 w 241300"/>
              <a:gd name="connsiteY3" fmla="*/ 0 h 476250"/>
              <a:gd name="connisteX4" fmla="*/ 285750 w 241300"/>
              <a:gd name="connsiteY4" fmla="*/ -6350 h 4762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241300" h="476250">
                <a:moveTo>
                  <a:pt x="0" y="476250"/>
                </a:moveTo>
                <a:cubicBezTo>
                  <a:pt x="13335" y="433070"/>
                  <a:pt x="44450" y="325120"/>
                  <a:pt x="76200" y="241300"/>
                </a:cubicBezTo>
                <a:cubicBezTo>
                  <a:pt x="107950" y="157480"/>
                  <a:pt x="125730" y="105410"/>
                  <a:pt x="158750" y="57150"/>
                </a:cubicBezTo>
                <a:cubicBezTo>
                  <a:pt x="191770" y="8890"/>
                  <a:pt x="215900" y="12700"/>
                  <a:pt x="24130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5295900" y="2559050"/>
            <a:ext cx="965200" cy="952500"/>
            <a:chOff x="8340" y="4030"/>
            <a:chExt cx="1520" cy="1500"/>
          </a:xfrm>
        </p:grpSpPr>
        <p:sp>
          <p:nvSpPr>
            <p:cNvPr id="16" name="任意多边形 15"/>
            <p:cNvSpPr/>
            <p:nvPr/>
          </p:nvSpPr>
          <p:spPr>
            <a:xfrm>
              <a:off x="8340" y="403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 flipH="1">
              <a:off x="8720" y="403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flipV="1">
              <a:off x="9100" y="478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flipH="1" flipV="1">
              <a:off x="9480" y="478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3" name="直接连接符 22"/>
          <p:cNvCxnSpPr/>
          <p:nvPr/>
        </p:nvCxnSpPr>
        <p:spPr>
          <a:xfrm flipH="1">
            <a:off x="5295265" y="3035300"/>
            <a:ext cx="635" cy="226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997450" y="3203575"/>
            <a:ext cx="304800" cy="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4975860" y="3156585"/>
                <a:ext cx="422275" cy="31051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∆</m:t>
                      </m:r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𝜑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860" y="3156585"/>
                <a:ext cx="422275" cy="3105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>
            <p:custDataLst>
              <p:tags r:id="rId2"/>
            </p:custDataLst>
          </p:nvPr>
        </p:nvSpPr>
        <p:spPr>
          <a:xfrm>
            <a:off x="6882765" y="2880995"/>
            <a:ext cx="7848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t</a:t>
            </a:r>
            <a:endParaRPr lang="en-US" altLang="zh-CN" sz="1200"/>
          </a:p>
        </p:txBody>
      </p:sp>
      <p:sp>
        <p:nvSpPr>
          <p:cNvPr id="27" name="文本框 26"/>
          <p:cNvSpPr txBox="1"/>
          <p:nvPr>
            <p:custDataLst>
              <p:tags r:id="rId3"/>
            </p:custDataLst>
          </p:nvPr>
        </p:nvSpPr>
        <p:spPr>
          <a:xfrm>
            <a:off x="4879340" y="1769110"/>
            <a:ext cx="7848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A</a:t>
            </a:r>
            <a:endParaRPr lang="en-US" altLang="zh-CN" sz="1200"/>
          </a:p>
        </p:txBody>
      </p:sp>
      <p:sp>
        <p:nvSpPr>
          <p:cNvPr id="61" name="文本框 60"/>
          <p:cNvSpPr txBox="1"/>
          <p:nvPr>
            <p:custDataLst>
              <p:tags r:id="rId4"/>
            </p:custDataLst>
          </p:nvPr>
        </p:nvSpPr>
        <p:spPr>
          <a:xfrm>
            <a:off x="5398135" y="1769110"/>
            <a:ext cx="961390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发送波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5334000" y="2019300"/>
            <a:ext cx="247650" cy="590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6165850" y="1908810"/>
            <a:ext cx="961390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接收波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5664200" y="2114550"/>
            <a:ext cx="546100" cy="577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359650" y="1587500"/>
            <a:ext cx="0" cy="22923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7359650" y="1689100"/>
            <a:ext cx="101600" cy="120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59650" y="1809750"/>
            <a:ext cx="101600" cy="120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359650" y="1936750"/>
            <a:ext cx="101600" cy="120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359650" y="2057400"/>
            <a:ext cx="101600" cy="120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359650" y="2178050"/>
            <a:ext cx="101600" cy="120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359650" y="2298700"/>
            <a:ext cx="101600" cy="120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359650" y="2425700"/>
            <a:ext cx="101600" cy="120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359650" y="2546350"/>
            <a:ext cx="101600" cy="120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359650" y="2546350"/>
            <a:ext cx="101600" cy="120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359650" y="2667000"/>
            <a:ext cx="101600" cy="120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359650" y="2794000"/>
            <a:ext cx="101600" cy="120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359650" y="2914650"/>
            <a:ext cx="101600" cy="120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359650" y="2908300"/>
            <a:ext cx="101600" cy="120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359650" y="3028950"/>
            <a:ext cx="101600" cy="120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359650" y="3155950"/>
            <a:ext cx="101600" cy="120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359650" y="3276600"/>
            <a:ext cx="101600" cy="120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359650" y="3263900"/>
            <a:ext cx="101600" cy="120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359650" y="3384550"/>
            <a:ext cx="101600" cy="120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359650" y="3511550"/>
            <a:ext cx="101600" cy="120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359650" y="3632200"/>
            <a:ext cx="101600" cy="120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874895" y="2705100"/>
            <a:ext cx="299085" cy="571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>
            <p:custDataLst>
              <p:tags r:id="rId1"/>
            </p:custDataLst>
          </p:nvPr>
        </p:nvSpPr>
        <p:spPr>
          <a:xfrm>
            <a:off x="4627245" y="3305810"/>
            <a:ext cx="878840" cy="326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超声换能器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5194935" y="2888615"/>
            <a:ext cx="2139315" cy="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5196840" y="3035300"/>
            <a:ext cx="2139315" cy="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>
            <p:custDataLst>
              <p:tags r:id="rId2"/>
            </p:custDataLst>
          </p:nvPr>
        </p:nvSpPr>
        <p:spPr>
          <a:xfrm>
            <a:off x="6132195" y="2628900"/>
            <a:ext cx="878840" cy="326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发射脉冲波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/>
          <p:cNvSpPr txBox="1"/>
          <p:nvPr>
            <p:custDataLst>
              <p:tags r:id="rId3"/>
            </p:custDataLst>
          </p:nvPr>
        </p:nvSpPr>
        <p:spPr>
          <a:xfrm>
            <a:off x="6132195" y="3058160"/>
            <a:ext cx="878840" cy="326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反射回波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5173980" y="1733550"/>
            <a:ext cx="0" cy="996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175885" y="1987550"/>
            <a:ext cx="217106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>
            <p:custDataLst>
              <p:tags r:id="rId4"/>
            </p:custDataLst>
          </p:nvPr>
        </p:nvSpPr>
        <p:spPr>
          <a:xfrm>
            <a:off x="5916295" y="1733550"/>
            <a:ext cx="878840" cy="326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距离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5391150" y="2628900"/>
            <a:ext cx="702945" cy="217170"/>
            <a:chOff x="8340" y="4030"/>
            <a:chExt cx="6070" cy="1500"/>
          </a:xfrm>
        </p:grpSpPr>
        <p:sp>
          <p:nvSpPr>
            <p:cNvPr id="51" name="任意多边形 50"/>
            <p:cNvSpPr/>
            <p:nvPr>
              <p:custDataLst>
                <p:tags r:id="rId5"/>
              </p:custDataLst>
            </p:nvPr>
          </p:nvSpPr>
          <p:spPr>
            <a:xfrm>
              <a:off x="8340" y="403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>
              <p:custDataLst>
                <p:tags r:id="rId6"/>
              </p:custDataLst>
            </p:nvPr>
          </p:nvSpPr>
          <p:spPr>
            <a:xfrm flipH="1">
              <a:off x="8720" y="403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>
              <p:custDataLst>
                <p:tags r:id="rId7"/>
              </p:custDataLst>
            </p:nvPr>
          </p:nvSpPr>
          <p:spPr>
            <a:xfrm flipV="1">
              <a:off x="9100" y="478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任意多边形 53"/>
            <p:cNvSpPr/>
            <p:nvPr>
              <p:custDataLst>
                <p:tags r:id="rId8"/>
              </p:custDataLst>
            </p:nvPr>
          </p:nvSpPr>
          <p:spPr>
            <a:xfrm flipH="1" flipV="1">
              <a:off x="9480" y="478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>
              <p:custDataLst>
                <p:tags r:id="rId9"/>
              </p:custDataLst>
            </p:nvPr>
          </p:nvSpPr>
          <p:spPr>
            <a:xfrm>
              <a:off x="9851" y="403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>
              <p:custDataLst>
                <p:tags r:id="rId10"/>
              </p:custDataLst>
            </p:nvPr>
          </p:nvSpPr>
          <p:spPr>
            <a:xfrm flipH="1">
              <a:off x="10231" y="403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>
              <p:custDataLst>
                <p:tags r:id="rId11"/>
              </p:custDataLst>
            </p:nvPr>
          </p:nvSpPr>
          <p:spPr>
            <a:xfrm flipV="1">
              <a:off x="10611" y="478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任意多边形 62"/>
            <p:cNvSpPr/>
            <p:nvPr>
              <p:custDataLst>
                <p:tags r:id="rId12"/>
              </p:custDataLst>
            </p:nvPr>
          </p:nvSpPr>
          <p:spPr>
            <a:xfrm flipH="1" flipV="1">
              <a:off x="10991" y="478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>
              <p:custDataLst>
                <p:tags r:id="rId13"/>
              </p:custDataLst>
            </p:nvPr>
          </p:nvSpPr>
          <p:spPr>
            <a:xfrm>
              <a:off x="11362" y="403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>
              <p:custDataLst>
                <p:tags r:id="rId14"/>
              </p:custDataLst>
            </p:nvPr>
          </p:nvSpPr>
          <p:spPr>
            <a:xfrm flipH="1">
              <a:off x="11742" y="403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>
              <p:custDataLst>
                <p:tags r:id="rId15"/>
              </p:custDataLst>
            </p:nvPr>
          </p:nvSpPr>
          <p:spPr>
            <a:xfrm flipV="1">
              <a:off x="12122" y="478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>
              <p:custDataLst>
                <p:tags r:id="rId16"/>
              </p:custDataLst>
            </p:nvPr>
          </p:nvSpPr>
          <p:spPr>
            <a:xfrm flipH="1" flipV="1">
              <a:off x="12502" y="478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>
              <p:custDataLst>
                <p:tags r:id="rId17"/>
              </p:custDataLst>
            </p:nvPr>
          </p:nvSpPr>
          <p:spPr>
            <a:xfrm>
              <a:off x="12890" y="403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任意多边形 68"/>
            <p:cNvSpPr/>
            <p:nvPr>
              <p:custDataLst>
                <p:tags r:id="rId18"/>
              </p:custDataLst>
            </p:nvPr>
          </p:nvSpPr>
          <p:spPr>
            <a:xfrm flipH="1">
              <a:off x="13270" y="403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任意多边形 69"/>
            <p:cNvSpPr/>
            <p:nvPr>
              <p:custDataLst>
                <p:tags r:id="rId19"/>
              </p:custDataLst>
            </p:nvPr>
          </p:nvSpPr>
          <p:spPr>
            <a:xfrm flipV="1">
              <a:off x="13650" y="478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任意多边形 70"/>
            <p:cNvSpPr/>
            <p:nvPr>
              <p:custDataLst>
                <p:tags r:id="rId20"/>
              </p:custDataLst>
            </p:nvPr>
          </p:nvSpPr>
          <p:spPr>
            <a:xfrm flipH="1" flipV="1">
              <a:off x="14030" y="478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5391150" y="3088640"/>
            <a:ext cx="702945" cy="217170"/>
            <a:chOff x="8340" y="4030"/>
            <a:chExt cx="6070" cy="1500"/>
          </a:xfrm>
        </p:grpSpPr>
        <p:sp>
          <p:nvSpPr>
            <p:cNvPr id="74" name="任意多边形 73"/>
            <p:cNvSpPr/>
            <p:nvPr>
              <p:custDataLst>
                <p:tags r:id="rId21"/>
              </p:custDataLst>
            </p:nvPr>
          </p:nvSpPr>
          <p:spPr>
            <a:xfrm>
              <a:off x="8340" y="403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>
              <p:custDataLst>
                <p:tags r:id="rId22"/>
              </p:custDataLst>
            </p:nvPr>
          </p:nvSpPr>
          <p:spPr>
            <a:xfrm flipH="1">
              <a:off x="8720" y="403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>
              <p:custDataLst>
                <p:tags r:id="rId23"/>
              </p:custDataLst>
            </p:nvPr>
          </p:nvSpPr>
          <p:spPr>
            <a:xfrm flipV="1">
              <a:off x="9100" y="478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>
              <p:custDataLst>
                <p:tags r:id="rId24"/>
              </p:custDataLst>
            </p:nvPr>
          </p:nvSpPr>
          <p:spPr>
            <a:xfrm flipH="1" flipV="1">
              <a:off x="9480" y="478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>
              <p:custDataLst>
                <p:tags r:id="rId25"/>
              </p:custDataLst>
            </p:nvPr>
          </p:nvSpPr>
          <p:spPr>
            <a:xfrm>
              <a:off x="9851" y="403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>
              <p:custDataLst>
                <p:tags r:id="rId26"/>
              </p:custDataLst>
            </p:nvPr>
          </p:nvSpPr>
          <p:spPr>
            <a:xfrm flipH="1">
              <a:off x="10231" y="403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任意多边形 79"/>
            <p:cNvSpPr/>
            <p:nvPr>
              <p:custDataLst>
                <p:tags r:id="rId27"/>
              </p:custDataLst>
            </p:nvPr>
          </p:nvSpPr>
          <p:spPr>
            <a:xfrm flipV="1">
              <a:off x="10611" y="478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任意多边形 80"/>
            <p:cNvSpPr/>
            <p:nvPr>
              <p:custDataLst>
                <p:tags r:id="rId28"/>
              </p:custDataLst>
            </p:nvPr>
          </p:nvSpPr>
          <p:spPr>
            <a:xfrm flipH="1" flipV="1">
              <a:off x="10991" y="478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任意多边形 81"/>
            <p:cNvSpPr/>
            <p:nvPr>
              <p:custDataLst>
                <p:tags r:id="rId29"/>
              </p:custDataLst>
            </p:nvPr>
          </p:nvSpPr>
          <p:spPr>
            <a:xfrm>
              <a:off x="11362" y="403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任意多边形 82"/>
            <p:cNvSpPr/>
            <p:nvPr>
              <p:custDataLst>
                <p:tags r:id="rId30"/>
              </p:custDataLst>
            </p:nvPr>
          </p:nvSpPr>
          <p:spPr>
            <a:xfrm flipH="1">
              <a:off x="11742" y="403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任意多边形 83"/>
            <p:cNvSpPr/>
            <p:nvPr>
              <p:custDataLst>
                <p:tags r:id="rId31"/>
              </p:custDataLst>
            </p:nvPr>
          </p:nvSpPr>
          <p:spPr>
            <a:xfrm flipV="1">
              <a:off x="12122" y="478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任意多边形 84"/>
            <p:cNvSpPr/>
            <p:nvPr>
              <p:custDataLst>
                <p:tags r:id="rId32"/>
              </p:custDataLst>
            </p:nvPr>
          </p:nvSpPr>
          <p:spPr>
            <a:xfrm flipH="1" flipV="1">
              <a:off x="12502" y="478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任意多边形 85"/>
            <p:cNvSpPr/>
            <p:nvPr>
              <p:custDataLst>
                <p:tags r:id="rId33"/>
              </p:custDataLst>
            </p:nvPr>
          </p:nvSpPr>
          <p:spPr>
            <a:xfrm>
              <a:off x="12890" y="403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任意多边形 86"/>
            <p:cNvSpPr/>
            <p:nvPr>
              <p:custDataLst>
                <p:tags r:id="rId34"/>
              </p:custDataLst>
            </p:nvPr>
          </p:nvSpPr>
          <p:spPr>
            <a:xfrm flipH="1">
              <a:off x="13270" y="403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任意多边形 87"/>
            <p:cNvSpPr/>
            <p:nvPr>
              <p:custDataLst>
                <p:tags r:id="rId35"/>
              </p:custDataLst>
            </p:nvPr>
          </p:nvSpPr>
          <p:spPr>
            <a:xfrm flipV="1">
              <a:off x="13650" y="478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任意多边形 88"/>
            <p:cNvSpPr/>
            <p:nvPr>
              <p:custDataLst>
                <p:tags r:id="rId36"/>
              </p:custDataLst>
            </p:nvPr>
          </p:nvSpPr>
          <p:spPr>
            <a:xfrm flipH="1" flipV="1">
              <a:off x="14030" y="4780"/>
              <a:ext cx="380" cy="750"/>
            </a:xfrm>
            <a:custGeom>
              <a:avLst/>
              <a:gdLst>
                <a:gd name="connisteX0" fmla="*/ 0 w 241300"/>
                <a:gd name="connsiteY0" fmla="*/ 476250 h 476250"/>
                <a:gd name="connisteX1" fmla="*/ 76200 w 241300"/>
                <a:gd name="connsiteY1" fmla="*/ 241300 h 476250"/>
                <a:gd name="connisteX2" fmla="*/ 158750 w 241300"/>
                <a:gd name="connsiteY2" fmla="*/ 57150 h 476250"/>
                <a:gd name="connisteX3" fmla="*/ 241300 w 241300"/>
                <a:gd name="connsiteY3" fmla="*/ 0 h 476250"/>
                <a:gd name="connisteX4" fmla="*/ 285750 w 241300"/>
                <a:gd name="connsiteY4" fmla="*/ -6350 h 476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41300" h="476250">
                  <a:moveTo>
                    <a:pt x="0" y="476250"/>
                  </a:moveTo>
                  <a:cubicBezTo>
                    <a:pt x="13335" y="433070"/>
                    <a:pt x="44450" y="325120"/>
                    <a:pt x="76200" y="241300"/>
                  </a:cubicBezTo>
                  <a:cubicBezTo>
                    <a:pt x="107950" y="157480"/>
                    <a:pt x="125730" y="105410"/>
                    <a:pt x="158750" y="57150"/>
                  </a:cubicBezTo>
                  <a:cubicBezTo>
                    <a:pt x="191770" y="8890"/>
                    <a:pt x="215900" y="12700"/>
                    <a:pt x="241300" y="0"/>
                  </a:cubicBezTo>
                </a:path>
              </a:pathLst>
            </a:cu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0" name="文本框 89"/>
          <p:cNvSpPr txBox="1"/>
          <p:nvPr>
            <p:custDataLst>
              <p:tags r:id="rId37"/>
            </p:custDataLst>
          </p:nvPr>
        </p:nvSpPr>
        <p:spPr>
          <a:xfrm>
            <a:off x="7461250" y="2467610"/>
            <a:ext cx="371475" cy="730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障碍物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3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3.xml><?xml version="1.0" encoding="utf-8"?>
<p:tagLst xmlns:p="http://schemas.openxmlformats.org/presentationml/2006/main">
  <p:tag name="COMMONDATA" val="eyJoZGlkIjoiNWE1Yzk1OWMxOGM0MTgwOWQwNzQyMDgyMDRmOWM5NzgifQ==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WPS 演示</Application>
  <PresentationFormat>宽屏</PresentationFormat>
  <Paragraphs>50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Cambria Math</vt:lpstr>
      <vt:lpstr>华文楷体</vt:lpstr>
      <vt:lpstr>华文宋体</vt:lpstr>
      <vt:lpstr>华文中宋</vt:lpstr>
      <vt:lpstr>仿宋</vt:lpstr>
      <vt:lpstr>华文彩云</vt:lpstr>
      <vt:lpstr>华文隶书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沉默1406866011</cp:lastModifiedBy>
  <cp:revision>159</cp:revision>
  <dcterms:created xsi:type="dcterms:W3CDTF">2019-06-19T02:08:00Z</dcterms:created>
  <dcterms:modified xsi:type="dcterms:W3CDTF">2023-04-24T15:08:59Z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