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99700" cx="18300700"/>
  <p:notesSz cx="18300700" cy="10299700"/>
  <p:defaultTextStyle>
    <a:defPPr lvl="0">
      <a:defRPr kern="0"/>
    </a:defPPr>
    <a:lvl1pPr lvl="0"/>
    <a:lvl2pPr lvl="1"/>
    <a:lvl3pPr lvl="2"/>
    <a:lvl4pPr lvl="3"/>
    <a:lvl5pPr lvl="4"/>
    <a:lvl6pPr lvl="5"/>
    <a:lvl7pPr lvl="6"/>
    <a:lvl8pPr lvl="7"/>
    <a:lvl9pPr lvl="8"/>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8B0E99DD-672D-4A88-877E-70B14E5CAFF8}" type="datetimeFigureOut">
              <a:rPr lang="en-US" smtClean="0"/>
              <a:t>9/18/2024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F9DCA017-C3FB-45F0-873B-473CA4C2AB55}" type="slidenum">
              <a:rPr lang="en-US" smtClean="0"/>
              <a:t>‹#›</a:t>
            </a:fld>
            <a:endParaRPr lang="en-US"/>
          </a:p>
        </p:txBody>
      </p:sp>
    </p:spTree>
    <p:extLst>
      <p:ext uri="{BB962C8B-B14F-4D97-AF65-F5344CB8AC3E}">
        <p14:creationId xmlns:p14="http://schemas.microsoft.com/office/powerpoint/2010/main" val="5816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4350" b="1" i="0">
                <a:solidFill>
                  <a:srgbClr val="4C2A13"/>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1" i="0">
                <a:solidFill>
                  <a:srgbClr val="4C2A1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1" i="0">
                <a:solidFill>
                  <a:srgbClr val="4C2A13"/>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7491573"/>
            <a:ext cx="4026903" cy="2795424"/>
          </a:xfrm>
          <a:prstGeom prst="rect">
            <a:avLst/>
          </a:prstGeom>
        </p:spPr>
      </p:pic>
      <p:sp>
        <p:nvSpPr>
          <p:cNvPr id="18" name="bg object 18"/>
          <p:cNvSpPr/>
          <p:nvPr/>
        </p:nvSpPr>
        <p:spPr>
          <a:xfrm>
            <a:off x="15046911" y="7026611"/>
            <a:ext cx="3241675" cy="3260725"/>
          </a:xfrm>
          <a:custGeom>
            <a:avLst/>
            <a:gdLst/>
            <a:ahLst/>
            <a:cxnLst/>
            <a:rect l="l" t="t" r="r" b="b"/>
            <a:pathLst>
              <a:path w="3241675" h="3260725">
                <a:moveTo>
                  <a:pt x="394771" y="2814499"/>
                </a:moveTo>
                <a:lnTo>
                  <a:pt x="370379" y="2815029"/>
                </a:lnTo>
                <a:lnTo>
                  <a:pt x="366823" y="2817186"/>
                </a:lnTo>
                <a:lnTo>
                  <a:pt x="363267" y="2818625"/>
                </a:lnTo>
                <a:lnTo>
                  <a:pt x="330199" y="2852287"/>
                </a:lnTo>
                <a:lnTo>
                  <a:pt x="301291" y="2892786"/>
                </a:lnTo>
                <a:lnTo>
                  <a:pt x="288383" y="2912822"/>
                </a:lnTo>
                <a:lnTo>
                  <a:pt x="275748" y="2931036"/>
                </a:lnTo>
                <a:lnTo>
                  <a:pt x="263661" y="2946145"/>
                </a:lnTo>
                <a:lnTo>
                  <a:pt x="252396" y="2956866"/>
                </a:lnTo>
                <a:lnTo>
                  <a:pt x="249475" y="2959024"/>
                </a:lnTo>
                <a:lnTo>
                  <a:pt x="246554" y="2960468"/>
                </a:lnTo>
                <a:lnTo>
                  <a:pt x="244395" y="2961907"/>
                </a:lnTo>
                <a:lnTo>
                  <a:pt x="190420" y="3054785"/>
                </a:lnTo>
                <a:lnTo>
                  <a:pt x="159654" y="3061962"/>
                </a:lnTo>
                <a:lnTo>
                  <a:pt x="98123" y="3078478"/>
                </a:lnTo>
                <a:lnTo>
                  <a:pt x="58949" y="3089029"/>
                </a:lnTo>
                <a:lnTo>
                  <a:pt x="24100" y="3112856"/>
                </a:lnTo>
                <a:lnTo>
                  <a:pt x="3222" y="3155582"/>
                </a:lnTo>
                <a:lnTo>
                  <a:pt x="0" y="3193765"/>
                </a:lnTo>
                <a:lnTo>
                  <a:pt x="4016" y="3229923"/>
                </a:lnTo>
                <a:lnTo>
                  <a:pt x="13779" y="3260386"/>
                </a:lnTo>
                <a:lnTo>
                  <a:pt x="3241112" y="3260386"/>
                </a:lnTo>
                <a:lnTo>
                  <a:pt x="3241112" y="2893506"/>
                </a:lnTo>
                <a:lnTo>
                  <a:pt x="757094" y="2893506"/>
                </a:lnTo>
                <a:lnTo>
                  <a:pt x="477694" y="2841668"/>
                </a:lnTo>
                <a:lnTo>
                  <a:pt x="465655" y="2839710"/>
                </a:lnTo>
                <a:lnTo>
                  <a:pt x="463685" y="2839505"/>
                </a:lnTo>
                <a:lnTo>
                  <a:pt x="427275" y="2839505"/>
                </a:lnTo>
                <a:lnTo>
                  <a:pt x="405741" y="2838821"/>
                </a:lnTo>
                <a:lnTo>
                  <a:pt x="400732" y="2826458"/>
                </a:lnTo>
                <a:lnTo>
                  <a:pt x="394771" y="2814499"/>
                </a:lnTo>
                <a:close/>
              </a:path>
              <a:path w="3241675" h="3260725">
                <a:moveTo>
                  <a:pt x="3241112" y="0"/>
                </a:moveTo>
                <a:lnTo>
                  <a:pt x="1998392" y="967530"/>
                </a:lnTo>
                <a:lnTo>
                  <a:pt x="2000857" y="1043382"/>
                </a:lnTo>
                <a:lnTo>
                  <a:pt x="1999334" y="1115316"/>
                </a:lnTo>
                <a:lnTo>
                  <a:pt x="1994621" y="1182524"/>
                </a:lnTo>
                <a:lnTo>
                  <a:pt x="1987517" y="1244199"/>
                </a:lnTo>
                <a:lnTo>
                  <a:pt x="1978818" y="1299532"/>
                </a:lnTo>
                <a:lnTo>
                  <a:pt x="1969323" y="1347716"/>
                </a:lnTo>
                <a:lnTo>
                  <a:pt x="1959830" y="1387942"/>
                </a:lnTo>
                <a:lnTo>
                  <a:pt x="1944039" y="1441291"/>
                </a:lnTo>
                <a:lnTo>
                  <a:pt x="1925053" y="1475804"/>
                </a:lnTo>
                <a:lnTo>
                  <a:pt x="1910508" y="1498608"/>
                </a:lnTo>
                <a:lnTo>
                  <a:pt x="1897582" y="1521547"/>
                </a:lnTo>
                <a:lnTo>
                  <a:pt x="1874543" y="1585168"/>
                </a:lnTo>
                <a:lnTo>
                  <a:pt x="1852691" y="1652238"/>
                </a:lnTo>
                <a:lnTo>
                  <a:pt x="1831649" y="1719308"/>
                </a:lnTo>
                <a:lnTo>
                  <a:pt x="1820465" y="1759515"/>
                </a:lnTo>
                <a:lnTo>
                  <a:pt x="1805969" y="1801654"/>
                </a:lnTo>
                <a:lnTo>
                  <a:pt x="1781881" y="1839888"/>
                </a:lnTo>
                <a:lnTo>
                  <a:pt x="1750519" y="1875250"/>
                </a:lnTo>
                <a:lnTo>
                  <a:pt x="1714203" y="1908773"/>
                </a:lnTo>
                <a:lnTo>
                  <a:pt x="1635986" y="1974432"/>
                </a:lnTo>
                <a:lnTo>
                  <a:pt x="1598723" y="2008633"/>
                </a:lnTo>
                <a:lnTo>
                  <a:pt x="1572956" y="2023968"/>
                </a:lnTo>
                <a:lnTo>
                  <a:pt x="1522231" y="2054906"/>
                </a:lnTo>
                <a:lnTo>
                  <a:pt x="1497250" y="2069836"/>
                </a:lnTo>
                <a:lnTo>
                  <a:pt x="1493742" y="2119874"/>
                </a:lnTo>
                <a:lnTo>
                  <a:pt x="1469183" y="2169913"/>
                </a:lnTo>
                <a:lnTo>
                  <a:pt x="1459718" y="2180026"/>
                </a:lnTo>
                <a:lnTo>
                  <a:pt x="1450419" y="2190881"/>
                </a:lnTo>
                <a:lnTo>
                  <a:pt x="1442215" y="2202412"/>
                </a:lnTo>
                <a:lnTo>
                  <a:pt x="1436036" y="2214551"/>
                </a:lnTo>
                <a:lnTo>
                  <a:pt x="1422782" y="2236365"/>
                </a:lnTo>
                <a:lnTo>
                  <a:pt x="1403445" y="2254601"/>
                </a:lnTo>
                <a:lnTo>
                  <a:pt x="1384369" y="2272973"/>
                </a:lnTo>
                <a:lnTo>
                  <a:pt x="1371901" y="2295191"/>
                </a:lnTo>
                <a:lnTo>
                  <a:pt x="1371266" y="2298793"/>
                </a:lnTo>
                <a:lnTo>
                  <a:pt x="1367583" y="2303114"/>
                </a:lnTo>
                <a:lnTo>
                  <a:pt x="1361106" y="2308154"/>
                </a:lnTo>
                <a:lnTo>
                  <a:pt x="1322639" y="2331486"/>
                </a:lnTo>
                <a:lnTo>
                  <a:pt x="1270634" y="2356573"/>
                </a:lnTo>
                <a:lnTo>
                  <a:pt x="1221035" y="2379231"/>
                </a:lnTo>
                <a:lnTo>
                  <a:pt x="1189783" y="2395273"/>
                </a:lnTo>
                <a:lnTo>
                  <a:pt x="1154477" y="2421189"/>
                </a:lnTo>
                <a:lnTo>
                  <a:pt x="1111935" y="2457899"/>
                </a:lnTo>
                <a:lnTo>
                  <a:pt x="1077946" y="2494539"/>
                </a:lnTo>
                <a:lnTo>
                  <a:pt x="1050546" y="2531040"/>
                </a:lnTo>
                <a:lnTo>
                  <a:pt x="1027774" y="2567333"/>
                </a:lnTo>
                <a:lnTo>
                  <a:pt x="1007665" y="2603350"/>
                </a:lnTo>
                <a:lnTo>
                  <a:pt x="981973" y="2648316"/>
                </a:lnTo>
                <a:lnTo>
                  <a:pt x="953007" y="2692539"/>
                </a:lnTo>
                <a:lnTo>
                  <a:pt x="916636" y="2736087"/>
                </a:lnTo>
                <a:lnTo>
                  <a:pt x="868727" y="2779027"/>
                </a:lnTo>
                <a:lnTo>
                  <a:pt x="825257" y="2809807"/>
                </a:lnTo>
                <a:lnTo>
                  <a:pt x="808910" y="2820068"/>
                </a:lnTo>
                <a:lnTo>
                  <a:pt x="795679" y="2838821"/>
                </a:lnTo>
                <a:lnTo>
                  <a:pt x="783002" y="2857056"/>
                </a:lnTo>
                <a:lnTo>
                  <a:pt x="770262" y="2875248"/>
                </a:lnTo>
                <a:lnTo>
                  <a:pt x="757094" y="2893506"/>
                </a:lnTo>
                <a:lnTo>
                  <a:pt x="3241112" y="2893506"/>
                </a:lnTo>
                <a:lnTo>
                  <a:pt x="3241112" y="0"/>
                </a:lnTo>
                <a:close/>
              </a:path>
              <a:path w="3241675" h="3260725">
                <a:moveTo>
                  <a:pt x="440529" y="2838224"/>
                </a:moveTo>
                <a:lnTo>
                  <a:pt x="427275" y="2839505"/>
                </a:lnTo>
                <a:lnTo>
                  <a:pt x="463685" y="2839505"/>
                </a:lnTo>
                <a:lnTo>
                  <a:pt x="453294" y="2838427"/>
                </a:lnTo>
                <a:lnTo>
                  <a:pt x="440529" y="2838224"/>
                </a:lnTo>
                <a:close/>
              </a:path>
            </a:pathLst>
          </a:custGeom>
          <a:solidFill>
            <a:srgbClr val="FCFDFC"/>
          </a:solidFill>
        </p:spPr>
        <p:txBody>
          <a:bodyPr wrap="square" lIns="0" tIns="0" rIns="0" bIns="0" rtlCol="0"/>
          <a:lstStyle/>
          <a:p>
            <a:endParaRPr/>
          </a:p>
        </p:txBody>
      </p:sp>
      <p:sp>
        <p:nvSpPr>
          <p:cNvPr id="19" name="bg object 19"/>
          <p:cNvSpPr/>
          <p:nvPr/>
        </p:nvSpPr>
        <p:spPr>
          <a:xfrm>
            <a:off x="15108675" y="7080430"/>
            <a:ext cx="3179445" cy="3206750"/>
          </a:xfrm>
          <a:custGeom>
            <a:avLst/>
            <a:gdLst/>
            <a:ahLst/>
            <a:cxnLst/>
            <a:rect l="l" t="t" r="r" b="b"/>
            <a:pathLst>
              <a:path w="3179444" h="3206750">
                <a:moveTo>
                  <a:pt x="644935" y="3108966"/>
                </a:moveTo>
                <a:lnTo>
                  <a:pt x="103509" y="3108966"/>
                </a:lnTo>
                <a:lnTo>
                  <a:pt x="6594" y="3184281"/>
                </a:lnTo>
                <a:lnTo>
                  <a:pt x="0" y="3206567"/>
                </a:lnTo>
                <a:lnTo>
                  <a:pt x="519545" y="3206567"/>
                </a:lnTo>
                <a:lnTo>
                  <a:pt x="644935" y="3108966"/>
                </a:lnTo>
                <a:close/>
              </a:path>
              <a:path w="3179444" h="3206750">
                <a:moveTo>
                  <a:pt x="3179347" y="1156092"/>
                </a:moveTo>
                <a:lnTo>
                  <a:pt x="545511" y="3206567"/>
                </a:lnTo>
                <a:lnTo>
                  <a:pt x="1086760" y="3206567"/>
                </a:lnTo>
                <a:lnTo>
                  <a:pt x="3179347" y="1577730"/>
                </a:lnTo>
                <a:lnTo>
                  <a:pt x="3179347" y="1156092"/>
                </a:lnTo>
                <a:close/>
              </a:path>
              <a:path w="3179444" h="3206750">
                <a:moveTo>
                  <a:pt x="3179347" y="1597807"/>
                </a:moveTo>
                <a:lnTo>
                  <a:pt x="1113185" y="3206567"/>
                </a:lnTo>
                <a:lnTo>
                  <a:pt x="1654469" y="3206567"/>
                </a:lnTo>
                <a:lnTo>
                  <a:pt x="3179347" y="2019492"/>
                </a:lnTo>
                <a:lnTo>
                  <a:pt x="3179347" y="1597807"/>
                </a:lnTo>
                <a:close/>
              </a:path>
              <a:path w="3179444" h="3206750">
                <a:moveTo>
                  <a:pt x="3179347" y="2039291"/>
                </a:moveTo>
                <a:lnTo>
                  <a:pt x="1679727" y="3206567"/>
                </a:lnTo>
                <a:lnTo>
                  <a:pt x="2221822" y="3206567"/>
                </a:lnTo>
                <a:lnTo>
                  <a:pt x="3179347" y="2461248"/>
                </a:lnTo>
                <a:lnTo>
                  <a:pt x="3179347" y="2039291"/>
                </a:lnTo>
                <a:close/>
              </a:path>
              <a:path w="3179444" h="3206750">
                <a:moveTo>
                  <a:pt x="3179347" y="2480797"/>
                </a:moveTo>
                <a:lnTo>
                  <a:pt x="2246940" y="3206567"/>
                </a:lnTo>
                <a:lnTo>
                  <a:pt x="2789033" y="3206567"/>
                </a:lnTo>
                <a:lnTo>
                  <a:pt x="3179347" y="2902753"/>
                </a:lnTo>
                <a:lnTo>
                  <a:pt x="3179347" y="2480797"/>
                </a:lnTo>
                <a:close/>
              </a:path>
              <a:path w="3179444" h="3206750">
                <a:moveTo>
                  <a:pt x="3179347" y="2922562"/>
                </a:moveTo>
                <a:lnTo>
                  <a:pt x="2814532" y="3206567"/>
                </a:lnTo>
                <a:lnTo>
                  <a:pt x="3179347" y="3206567"/>
                </a:lnTo>
                <a:lnTo>
                  <a:pt x="3179347" y="2922562"/>
                </a:lnTo>
                <a:close/>
              </a:path>
              <a:path w="3179444" h="3206750">
                <a:moveTo>
                  <a:pt x="7583" y="3180937"/>
                </a:moveTo>
                <a:lnTo>
                  <a:pt x="6227" y="3184566"/>
                </a:lnTo>
                <a:lnTo>
                  <a:pt x="6594" y="3184281"/>
                </a:lnTo>
                <a:lnTo>
                  <a:pt x="7583" y="3180937"/>
                </a:lnTo>
                <a:close/>
              </a:path>
              <a:path w="3179444" h="3206750">
                <a:moveTo>
                  <a:pt x="11939" y="3169117"/>
                </a:moveTo>
                <a:lnTo>
                  <a:pt x="9200" y="3175474"/>
                </a:lnTo>
                <a:lnTo>
                  <a:pt x="7583" y="3180937"/>
                </a:lnTo>
                <a:lnTo>
                  <a:pt x="8771" y="3177758"/>
                </a:lnTo>
                <a:lnTo>
                  <a:pt x="11148" y="3171154"/>
                </a:lnTo>
                <a:lnTo>
                  <a:pt x="11939" y="3169117"/>
                </a:lnTo>
                <a:close/>
              </a:path>
              <a:path w="3179444" h="3206750">
                <a:moveTo>
                  <a:pt x="17096" y="3157149"/>
                </a:moveTo>
                <a:lnTo>
                  <a:pt x="13764" y="3164415"/>
                </a:lnTo>
                <a:lnTo>
                  <a:pt x="11939" y="3169117"/>
                </a:lnTo>
                <a:lnTo>
                  <a:pt x="17096" y="3157149"/>
                </a:lnTo>
                <a:close/>
              </a:path>
              <a:path w="3179444" h="3206750">
                <a:moveTo>
                  <a:pt x="264799" y="2892967"/>
                </a:moveTo>
                <a:lnTo>
                  <a:pt x="247311" y="2933028"/>
                </a:lnTo>
                <a:lnTo>
                  <a:pt x="245162" y="2941656"/>
                </a:lnTo>
                <a:lnTo>
                  <a:pt x="241655" y="2949340"/>
                </a:lnTo>
                <a:lnTo>
                  <a:pt x="235970" y="2955609"/>
                </a:lnTo>
                <a:lnTo>
                  <a:pt x="234573" y="2957047"/>
                </a:lnTo>
                <a:lnTo>
                  <a:pt x="230890" y="2957047"/>
                </a:lnTo>
                <a:lnTo>
                  <a:pt x="228731" y="2958486"/>
                </a:lnTo>
                <a:lnTo>
                  <a:pt x="199902" y="3085203"/>
                </a:lnTo>
                <a:lnTo>
                  <a:pt x="157780" y="3094970"/>
                </a:lnTo>
                <a:lnTo>
                  <a:pt x="30103" y="3126964"/>
                </a:lnTo>
                <a:lnTo>
                  <a:pt x="17096" y="3157149"/>
                </a:lnTo>
                <a:lnTo>
                  <a:pt x="68203" y="3117603"/>
                </a:lnTo>
                <a:lnTo>
                  <a:pt x="94153" y="3111428"/>
                </a:lnTo>
                <a:lnTo>
                  <a:pt x="103509" y="3108966"/>
                </a:lnTo>
                <a:lnTo>
                  <a:pt x="644935" y="3108966"/>
                </a:lnTo>
                <a:lnTo>
                  <a:pt x="755934" y="3022567"/>
                </a:lnTo>
                <a:lnTo>
                  <a:pt x="215015" y="3022567"/>
                </a:lnTo>
                <a:lnTo>
                  <a:pt x="219460" y="3000246"/>
                </a:lnTo>
                <a:lnTo>
                  <a:pt x="356081" y="2893686"/>
                </a:lnTo>
                <a:lnTo>
                  <a:pt x="269752" y="2893686"/>
                </a:lnTo>
                <a:lnTo>
                  <a:pt x="264799" y="2892967"/>
                </a:lnTo>
                <a:close/>
              </a:path>
              <a:path w="3179444" h="3206750">
                <a:moveTo>
                  <a:pt x="493176" y="2799249"/>
                </a:moveTo>
                <a:lnTo>
                  <a:pt x="493780" y="2799369"/>
                </a:lnTo>
                <a:lnTo>
                  <a:pt x="499495" y="2800807"/>
                </a:lnTo>
                <a:lnTo>
                  <a:pt x="215015" y="3022567"/>
                </a:lnTo>
                <a:lnTo>
                  <a:pt x="755934" y="3022567"/>
                </a:lnTo>
                <a:lnTo>
                  <a:pt x="995503" y="2836090"/>
                </a:lnTo>
                <a:lnTo>
                  <a:pt x="693170" y="2836090"/>
                </a:lnTo>
                <a:lnTo>
                  <a:pt x="493176" y="2799249"/>
                </a:lnTo>
                <a:close/>
              </a:path>
              <a:path w="3179444" h="3206750">
                <a:moveTo>
                  <a:pt x="389386" y="2781097"/>
                </a:moveTo>
                <a:lnTo>
                  <a:pt x="348889" y="2787758"/>
                </a:lnTo>
                <a:lnTo>
                  <a:pt x="334649" y="2795048"/>
                </a:lnTo>
                <a:lnTo>
                  <a:pt x="331728" y="2797205"/>
                </a:lnTo>
                <a:lnTo>
                  <a:pt x="293184" y="2842118"/>
                </a:lnTo>
                <a:lnTo>
                  <a:pt x="269752" y="2893686"/>
                </a:lnTo>
                <a:lnTo>
                  <a:pt x="356081" y="2893686"/>
                </a:lnTo>
                <a:lnTo>
                  <a:pt x="480225" y="2796856"/>
                </a:lnTo>
                <a:lnTo>
                  <a:pt x="413135" y="2784247"/>
                </a:lnTo>
                <a:lnTo>
                  <a:pt x="401475" y="2782301"/>
                </a:lnTo>
                <a:lnTo>
                  <a:pt x="389386" y="2781097"/>
                </a:lnTo>
                <a:close/>
              </a:path>
              <a:path w="3179444" h="3206750">
                <a:moveTo>
                  <a:pt x="1962535" y="1381706"/>
                </a:moveTo>
                <a:lnTo>
                  <a:pt x="1972739" y="1399500"/>
                </a:lnTo>
                <a:lnTo>
                  <a:pt x="1973584" y="1422021"/>
                </a:lnTo>
                <a:lnTo>
                  <a:pt x="1967286" y="1446702"/>
                </a:lnTo>
                <a:lnTo>
                  <a:pt x="1956058" y="1470975"/>
                </a:lnTo>
                <a:lnTo>
                  <a:pt x="1942906" y="1493367"/>
                </a:lnTo>
                <a:lnTo>
                  <a:pt x="1928753" y="1516161"/>
                </a:lnTo>
                <a:lnTo>
                  <a:pt x="1915839" y="1539223"/>
                </a:lnTo>
                <a:lnTo>
                  <a:pt x="1899545" y="1576753"/>
                </a:lnTo>
                <a:lnTo>
                  <a:pt x="1862997" y="1644266"/>
                </a:lnTo>
                <a:lnTo>
                  <a:pt x="1836086" y="1691904"/>
                </a:lnTo>
                <a:lnTo>
                  <a:pt x="1805269" y="1745106"/>
                </a:lnTo>
                <a:lnTo>
                  <a:pt x="1771938" y="1801102"/>
                </a:lnTo>
                <a:lnTo>
                  <a:pt x="1737481" y="1857124"/>
                </a:lnTo>
                <a:lnTo>
                  <a:pt x="1703290" y="1910403"/>
                </a:lnTo>
                <a:lnTo>
                  <a:pt x="1670753" y="1958171"/>
                </a:lnTo>
                <a:lnTo>
                  <a:pt x="1641262" y="1997659"/>
                </a:lnTo>
                <a:lnTo>
                  <a:pt x="1513971" y="2088735"/>
                </a:lnTo>
                <a:lnTo>
                  <a:pt x="1515658" y="2112563"/>
                </a:lnTo>
                <a:lnTo>
                  <a:pt x="1511272" y="2137875"/>
                </a:lnTo>
                <a:lnTo>
                  <a:pt x="1501220" y="2163457"/>
                </a:lnTo>
                <a:lnTo>
                  <a:pt x="1485904" y="2188092"/>
                </a:lnTo>
                <a:lnTo>
                  <a:pt x="1476879" y="2198601"/>
                </a:lnTo>
                <a:lnTo>
                  <a:pt x="1467807" y="2209514"/>
                </a:lnTo>
                <a:lnTo>
                  <a:pt x="1459687" y="2220696"/>
                </a:lnTo>
                <a:lnTo>
                  <a:pt x="1453519" y="2232011"/>
                </a:lnTo>
                <a:lnTo>
                  <a:pt x="1452096" y="2255683"/>
                </a:lnTo>
                <a:lnTo>
                  <a:pt x="1458901" y="2277193"/>
                </a:lnTo>
                <a:lnTo>
                  <a:pt x="1466253" y="2298433"/>
                </a:lnTo>
                <a:lnTo>
                  <a:pt x="1466473" y="2321293"/>
                </a:lnTo>
                <a:lnTo>
                  <a:pt x="1407089" y="2373999"/>
                </a:lnTo>
                <a:lnTo>
                  <a:pt x="1365889" y="2399141"/>
                </a:lnTo>
                <a:lnTo>
                  <a:pt x="1328881" y="2420640"/>
                </a:lnTo>
                <a:lnTo>
                  <a:pt x="1305183" y="2435052"/>
                </a:lnTo>
                <a:lnTo>
                  <a:pt x="1255840" y="2467833"/>
                </a:lnTo>
                <a:lnTo>
                  <a:pt x="1209690" y="2497408"/>
                </a:lnTo>
                <a:lnTo>
                  <a:pt x="1166132" y="2524305"/>
                </a:lnTo>
                <a:lnTo>
                  <a:pt x="1124569" y="2549050"/>
                </a:lnTo>
                <a:lnTo>
                  <a:pt x="1084402" y="2572172"/>
                </a:lnTo>
                <a:lnTo>
                  <a:pt x="1045031" y="2594197"/>
                </a:lnTo>
                <a:lnTo>
                  <a:pt x="925707" y="2658970"/>
                </a:lnTo>
                <a:lnTo>
                  <a:pt x="744986" y="2761928"/>
                </a:lnTo>
                <a:lnTo>
                  <a:pt x="731356" y="2781109"/>
                </a:lnTo>
                <a:lnTo>
                  <a:pt x="718542" y="2799369"/>
                </a:lnTo>
                <a:lnTo>
                  <a:pt x="706017" y="2817414"/>
                </a:lnTo>
                <a:lnTo>
                  <a:pt x="693170" y="2836090"/>
                </a:lnTo>
                <a:lnTo>
                  <a:pt x="995503" y="2836090"/>
                </a:lnTo>
                <a:lnTo>
                  <a:pt x="2303440" y="1818015"/>
                </a:lnTo>
                <a:lnTo>
                  <a:pt x="1762383" y="1818015"/>
                </a:lnTo>
                <a:lnTo>
                  <a:pt x="1767578" y="1809152"/>
                </a:lnTo>
                <a:lnTo>
                  <a:pt x="1778778" y="1790887"/>
                </a:lnTo>
                <a:lnTo>
                  <a:pt x="1783973" y="1782023"/>
                </a:lnTo>
                <a:lnTo>
                  <a:pt x="2295408" y="1383865"/>
                </a:lnTo>
                <a:lnTo>
                  <a:pt x="1963932" y="1383865"/>
                </a:lnTo>
                <a:lnTo>
                  <a:pt x="1962535" y="1381706"/>
                </a:lnTo>
                <a:close/>
              </a:path>
              <a:path w="3179444" h="3206750">
                <a:moveTo>
                  <a:pt x="480699" y="2796486"/>
                </a:moveTo>
                <a:lnTo>
                  <a:pt x="480225" y="2796856"/>
                </a:lnTo>
                <a:lnTo>
                  <a:pt x="493176" y="2799249"/>
                </a:lnTo>
                <a:lnTo>
                  <a:pt x="486541" y="2797930"/>
                </a:lnTo>
                <a:lnTo>
                  <a:pt x="480699" y="2796486"/>
                </a:lnTo>
                <a:close/>
              </a:path>
              <a:path w="3179444" h="3206750">
                <a:moveTo>
                  <a:pt x="3179347" y="714760"/>
                </a:moveTo>
                <a:lnTo>
                  <a:pt x="1762383" y="1818015"/>
                </a:lnTo>
                <a:lnTo>
                  <a:pt x="2303440" y="1818015"/>
                </a:lnTo>
                <a:lnTo>
                  <a:pt x="3179347" y="1136224"/>
                </a:lnTo>
                <a:lnTo>
                  <a:pt x="3179347" y="714760"/>
                </a:lnTo>
                <a:close/>
              </a:path>
              <a:path w="3179444" h="3206750">
                <a:moveTo>
                  <a:pt x="3179347" y="273014"/>
                </a:moveTo>
                <a:lnTo>
                  <a:pt x="1979051" y="1207463"/>
                </a:lnTo>
                <a:lnTo>
                  <a:pt x="1979617" y="1218446"/>
                </a:lnTo>
                <a:lnTo>
                  <a:pt x="1981216" y="1277368"/>
                </a:lnTo>
                <a:lnTo>
                  <a:pt x="1980363" y="1327076"/>
                </a:lnTo>
                <a:lnTo>
                  <a:pt x="1976295" y="1363284"/>
                </a:lnTo>
                <a:lnTo>
                  <a:pt x="1968250" y="1381706"/>
                </a:lnTo>
                <a:lnTo>
                  <a:pt x="1965329" y="1383865"/>
                </a:lnTo>
                <a:lnTo>
                  <a:pt x="2295408" y="1383865"/>
                </a:lnTo>
                <a:lnTo>
                  <a:pt x="3179347" y="695709"/>
                </a:lnTo>
                <a:lnTo>
                  <a:pt x="3179347" y="273014"/>
                </a:lnTo>
                <a:close/>
              </a:path>
              <a:path w="3179444" h="3206750">
                <a:moveTo>
                  <a:pt x="1978105" y="1189111"/>
                </a:moveTo>
                <a:lnTo>
                  <a:pt x="1977648" y="1189467"/>
                </a:lnTo>
                <a:lnTo>
                  <a:pt x="1977648" y="1195220"/>
                </a:lnTo>
                <a:lnTo>
                  <a:pt x="1978410" y="1201709"/>
                </a:lnTo>
                <a:lnTo>
                  <a:pt x="1979045" y="1207463"/>
                </a:lnTo>
                <a:lnTo>
                  <a:pt x="1978105" y="1189111"/>
                </a:lnTo>
                <a:close/>
              </a:path>
              <a:path w="3179444" h="3206750">
                <a:moveTo>
                  <a:pt x="3179347" y="0"/>
                </a:moveTo>
                <a:lnTo>
                  <a:pt x="1963170" y="946820"/>
                </a:lnTo>
                <a:lnTo>
                  <a:pt x="1963027" y="961046"/>
                </a:lnTo>
                <a:lnTo>
                  <a:pt x="1963224" y="968696"/>
                </a:lnTo>
                <a:lnTo>
                  <a:pt x="1963932" y="976348"/>
                </a:lnTo>
                <a:lnTo>
                  <a:pt x="1972108" y="1090108"/>
                </a:lnTo>
                <a:lnTo>
                  <a:pt x="1976326" y="1154598"/>
                </a:lnTo>
                <a:lnTo>
                  <a:pt x="1978105" y="1189111"/>
                </a:lnTo>
                <a:lnTo>
                  <a:pt x="3179347" y="254026"/>
                </a:lnTo>
                <a:lnTo>
                  <a:pt x="3179347" y="0"/>
                </a:lnTo>
                <a:close/>
              </a:path>
            </a:pathLst>
          </a:custGeom>
          <a:solidFill>
            <a:srgbClr val="E0CEBD"/>
          </a:solidFill>
        </p:spPr>
        <p:txBody>
          <a:bodyPr wrap="square" lIns="0" tIns="0" rIns="0" bIns="0" rtlCol="0"/>
          <a:lstStyle/>
          <a:p>
            <a:endParaRPr/>
          </a:p>
        </p:txBody>
      </p:sp>
      <p:sp>
        <p:nvSpPr>
          <p:cNvPr id="20" name="bg object 20"/>
          <p:cNvSpPr/>
          <p:nvPr/>
        </p:nvSpPr>
        <p:spPr>
          <a:xfrm>
            <a:off x="17082641" y="7332592"/>
            <a:ext cx="1205865" cy="955675"/>
          </a:xfrm>
          <a:custGeom>
            <a:avLst/>
            <a:gdLst/>
            <a:ahLst/>
            <a:cxnLst/>
            <a:rect l="l" t="t" r="r" b="b"/>
            <a:pathLst>
              <a:path w="1205865" h="955675">
                <a:moveTo>
                  <a:pt x="1205382" y="0"/>
                </a:moveTo>
                <a:lnTo>
                  <a:pt x="1523" y="937304"/>
                </a:lnTo>
                <a:lnTo>
                  <a:pt x="2920" y="939463"/>
                </a:lnTo>
                <a:lnTo>
                  <a:pt x="0" y="941622"/>
                </a:lnTo>
                <a:lnTo>
                  <a:pt x="3682" y="945940"/>
                </a:lnTo>
                <a:lnTo>
                  <a:pt x="761" y="948099"/>
                </a:lnTo>
                <a:lnTo>
                  <a:pt x="2920" y="950258"/>
                </a:lnTo>
                <a:lnTo>
                  <a:pt x="1523" y="951693"/>
                </a:lnTo>
                <a:lnTo>
                  <a:pt x="5079" y="955300"/>
                </a:lnTo>
                <a:lnTo>
                  <a:pt x="1205382" y="20802"/>
                </a:lnTo>
                <a:lnTo>
                  <a:pt x="1205382" y="0"/>
                </a:lnTo>
                <a:close/>
              </a:path>
            </a:pathLst>
          </a:custGeom>
          <a:solidFill>
            <a:srgbClr val="4C2A13">
              <a:alpha val="38819"/>
            </a:srgbClr>
          </a:solidFill>
        </p:spPr>
        <p:txBody>
          <a:bodyPr wrap="square" lIns="0" tIns="0" rIns="0" bIns="0" rtlCol="0"/>
          <a:lstStyle/>
          <a:p>
            <a:endParaRPr/>
          </a:p>
        </p:txBody>
      </p:sp>
      <p:sp>
        <p:nvSpPr>
          <p:cNvPr id="21" name="bg object 21"/>
          <p:cNvSpPr/>
          <p:nvPr/>
        </p:nvSpPr>
        <p:spPr>
          <a:xfrm>
            <a:off x="17082642" y="7332593"/>
            <a:ext cx="1205865" cy="955675"/>
          </a:xfrm>
          <a:custGeom>
            <a:avLst/>
            <a:gdLst/>
            <a:ahLst/>
            <a:cxnLst/>
            <a:rect l="l" t="t" r="r" b="b"/>
            <a:pathLst>
              <a:path w="1205865" h="955675">
                <a:moveTo>
                  <a:pt x="1524" y="937307"/>
                </a:moveTo>
                <a:lnTo>
                  <a:pt x="2921" y="939453"/>
                </a:lnTo>
                <a:lnTo>
                  <a:pt x="0" y="941612"/>
                </a:lnTo>
                <a:lnTo>
                  <a:pt x="3683" y="945943"/>
                </a:lnTo>
                <a:lnTo>
                  <a:pt x="762" y="948102"/>
                </a:lnTo>
                <a:lnTo>
                  <a:pt x="2921" y="950261"/>
                </a:lnTo>
                <a:lnTo>
                  <a:pt x="1524" y="951696"/>
                </a:lnTo>
                <a:lnTo>
                  <a:pt x="5080" y="955303"/>
                </a:lnTo>
                <a:lnTo>
                  <a:pt x="1205382" y="20807"/>
                </a:lnTo>
              </a:path>
              <a:path w="1205865" h="955675">
                <a:moveTo>
                  <a:pt x="1205382" y="0"/>
                </a:moveTo>
                <a:lnTo>
                  <a:pt x="1524" y="937307"/>
                </a:lnTo>
              </a:path>
            </a:pathLst>
          </a:custGeom>
          <a:ln w="3175">
            <a:solidFill>
              <a:srgbClr val="FFFFFF"/>
            </a:solidFill>
          </a:ln>
        </p:spPr>
        <p:txBody>
          <a:bodyPr wrap="square" lIns="0" tIns="0" rIns="0" bIns="0" rtlCol="0"/>
          <a:lstStyle/>
          <a:p>
            <a:endParaRPr/>
          </a:p>
        </p:txBody>
      </p:sp>
      <p:sp>
        <p:nvSpPr>
          <p:cNvPr id="22" name="bg object 22"/>
          <p:cNvSpPr/>
          <p:nvPr/>
        </p:nvSpPr>
        <p:spPr>
          <a:xfrm>
            <a:off x="15112744" y="7773356"/>
            <a:ext cx="3175635" cy="2492375"/>
          </a:xfrm>
          <a:custGeom>
            <a:avLst/>
            <a:gdLst/>
            <a:ahLst/>
            <a:cxnLst/>
            <a:rect l="l" t="t" r="r" b="b"/>
            <a:pathLst>
              <a:path w="3175634" h="2492375">
                <a:moveTo>
                  <a:pt x="66293" y="2420361"/>
                </a:moveTo>
                <a:lnTo>
                  <a:pt x="8000" y="2465719"/>
                </a:lnTo>
                <a:lnTo>
                  <a:pt x="10159" y="2467877"/>
                </a:lnTo>
                <a:lnTo>
                  <a:pt x="5841" y="2470759"/>
                </a:lnTo>
                <a:lnTo>
                  <a:pt x="8000" y="2473636"/>
                </a:lnTo>
                <a:lnTo>
                  <a:pt x="5079" y="2475799"/>
                </a:lnTo>
                <a:lnTo>
                  <a:pt x="5841" y="2477238"/>
                </a:lnTo>
                <a:lnTo>
                  <a:pt x="2158" y="2480120"/>
                </a:lnTo>
                <a:lnTo>
                  <a:pt x="4317" y="2482998"/>
                </a:lnTo>
                <a:lnTo>
                  <a:pt x="0" y="2486599"/>
                </a:lnTo>
                <a:lnTo>
                  <a:pt x="2158" y="2489477"/>
                </a:lnTo>
                <a:lnTo>
                  <a:pt x="0" y="2491640"/>
                </a:lnTo>
                <a:lnTo>
                  <a:pt x="761" y="2492359"/>
                </a:lnTo>
                <a:lnTo>
                  <a:pt x="89299" y="2423238"/>
                </a:lnTo>
                <a:lnTo>
                  <a:pt x="67690" y="2423238"/>
                </a:lnTo>
                <a:lnTo>
                  <a:pt x="66293" y="2420361"/>
                </a:lnTo>
                <a:close/>
              </a:path>
              <a:path w="3175634" h="2492375">
                <a:moveTo>
                  <a:pt x="72008" y="2419637"/>
                </a:moveTo>
                <a:lnTo>
                  <a:pt x="67690" y="2423238"/>
                </a:lnTo>
                <a:lnTo>
                  <a:pt x="89299" y="2423238"/>
                </a:lnTo>
                <a:lnTo>
                  <a:pt x="90220" y="2422519"/>
                </a:lnTo>
                <a:lnTo>
                  <a:pt x="74167" y="2422519"/>
                </a:lnTo>
                <a:lnTo>
                  <a:pt x="72008" y="2419637"/>
                </a:lnTo>
                <a:close/>
              </a:path>
              <a:path w="3175634" h="2492375">
                <a:moveTo>
                  <a:pt x="80644" y="2417479"/>
                </a:moveTo>
                <a:lnTo>
                  <a:pt x="74167" y="2422519"/>
                </a:lnTo>
                <a:lnTo>
                  <a:pt x="90220" y="2422519"/>
                </a:lnTo>
                <a:lnTo>
                  <a:pt x="95755" y="2418198"/>
                </a:lnTo>
                <a:lnTo>
                  <a:pt x="81406" y="2418198"/>
                </a:lnTo>
                <a:lnTo>
                  <a:pt x="80644" y="2417479"/>
                </a:lnTo>
                <a:close/>
              </a:path>
              <a:path w="3175634" h="2492375">
                <a:moveTo>
                  <a:pt x="87121" y="2413877"/>
                </a:moveTo>
                <a:lnTo>
                  <a:pt x="81406" y="2418198"/>
                </a:lnTo>
                <a:lnTo>
                  <a:pt x="95755" y="2418198"/>
                </a:lnTo>
                <a:lnTo>
                  <a:pt x="97598" y="2416759"/>
                </a:lnTo>
                <a:lnTo>
                  <a:pt x="89280" y="2416759"/>
                </a:lnTo>
                <a:lnTo>
                  <a:pt x="87121" y="2413877"/>
                </a:lnTo>
                <a:close/>
              </a:path>
              <a:path w="3175634" h="2492375">
                <a:moveTo>
                  <a:pt x="93598" y="2413877"/>
                </a:moveTo>
                <a:lnTo>
                  <a:pt x="89280" y="2416759"/>
                </a:lnTo>
                <a:lnTo>
                  <a:pt x="95757" y="2416759"/>
                </a:lnTo>
                <a:lnTo>
                  <a:pt x="93598" y="2413877"/>
                </a:lnTo>
                <a:close/>
              </a:path>
              <a:path w="3175634" h="2492375">
                <a:moveTo>
                  <a:pt x="98678" y="2414596"/>
                </a:moveTo>
                <a:lnTo>
                  <a:pt x="95757" y="2416759"/>
                </a:lnTo>
                <a:lnTo>
                  <a:pt x="97598" y="2416759"/>
                </a:lnTo>
                <a:lnTo>
                  <a:pt x="99440" y="2415321"/>
                </a:lnTo>
                <a:lnTo>
                  <a:pt x="98678" y="2414596"/>
                </a:lnTo>
                <a:close/>
              </a:path>
              <a:path w="3175634" h="2492375">
                <a:moveTo>
                  <a:pt x="478154" y="2099964"/>
                </a:moveTo>
                <a:lnTo>
                  <a:pt x="213232" y="2305878"/>
                </a:lnTo>
                <a:lnTo>
                  <a:pt x="215391" y="2308041"/>
                </a:lnTo>
                <a:lnTo>
                  <a:pt x="212470" y="2310198"/>
                </a:lnTo>
                <a:lnTo>
                  <a:pt x="214629" y="2313081"/>
                </a:lnTo>
                <a:lnTo>
                  <a:pt x="209549" y="2316678"/>
                </a:lnTo>
                <a:lnTo>
                  <a:pt x="210946" y="2318121"/>
                </a:lnTo>
                <a:lnTo>
                  <a:pt x="208152" y="2319559"/>
                </a:lnTo>
                <a:lnTo>
                  <a:pt x="210311" y="2322442"/>
                </a:lnTo>
                <a:lnTo>
                  <a:pt x="208152" y="2324600"/>
                </a:lnTo>
                <a:lnTo>
                  <a:pt x="210311" y="2327477"/>
                </a:lnTo>
                <a:lnTo>
                  <a:pt x="208152" y="2328921"/>
                </a:lnTo>
                <a:lnTo>
                  <a:pt x="208914" y="2330360"/>
                </a:lnTo>
                <a:lnTo>
                  <a:pt x="496660" y="2106443"/>
                </a:lnTo>
                <a:lnTo>
                  <a:pt x="494029" y="2106443"/>
                </a:lnTo>
                <a:lnTo>
                  <a:pt x="493490" y="2105723"/>
                </a:lnTo>
                <a:lnTo>
                  <a:pt x="489711" y="2105723"/>
                </a:lnTo>
                <a:lnTo>
                  <a:pt x="489141" y="2105004"/>
                </a:lnTo>
                <a:lnTo>
                  <a:pt x="481710" y="2105004"/>
                </a:lnTo>
                <a:lnTo>
                  <a:pt x="478154" y="2099964"/>
                </a:lnTo>
                <a:close/>
              </a:path>
              <a:path w="3175634" h="2492375">
                <a:moveTo>
                  <a:pt x="496823" y="2104279"/>
                </a:moveTo>
                <a:lnTo>
                  <a:pt x="494029" y="2106443"/>
                </a:lnTo>
                <a:lnTo>
                  <a:pt x="496660" y="2106443"/>
                </a:lnTo>
                <a:lnTo>
                  <a:pt x="497585" y="2105723"/>
                </a:lnTo>
                <a:lnTo>
                  <a:pt x="496823" y="2104279"/>
                </a:lnTo>
                <a:close/>
              </a:path>
              <a:path w="3175634" h="2492375">
                <a:moveTo>
                  <a:pt x="491870" y="2103560"/>
                </a:moveTo>
                <a:lnTo>
                  <a:pt x="489711" y="2105723"/>
                </a:lnTo>
                <a:lnTo>
                  <a:pt x="493490" y="2105723"/>
                </a:lnTo>
                <a:lnTo>
                  <a:pt x="491870" y="2103560"/>
                </a:lnTo>
                <a:close/>
              </a:path>
              <a:path w="3175634" h="2492375">
                <a:moveTo>
                  <a:pt x="484631" y="2102842"/>
                </a:moveTo>
                <a:lnTo>
                  <a:pt x="481710" y="2105004"/>
                </a:lnTo>
                <a:lnTo>
                  <a:pt x="489141" y="2105004"/>
                </a:lnTo>
                <a:lnTo>
                  <a:pt x="488566" y="2104279"/>
                </a:lnTo>
                <a:lnTo>
                  <a:pt x="485266" y="2104279"/>
                </a:lnTo>
                <a:lnTo>
                  <a:pt x="484631" y="2102842"/>
                </a:lnTo>
                <a:close/>
              </a:path>
              <a:path w="3175634" h="2492375">
                <a:moveTo>
                  <a:pt x="487425" y="2102842"/>
                </a:moveTo>
                <a:lnTo>
                  <a:pt x="485266" y="2104279"/>
                </a:lnTo>
                <a:lnTo>
                  <a:pt x="488566" y="2104279"/>
                </a:lnTo>
                <a:lnTo>
                  <a:pt x="487425" y="2102842"/>
                </a:lnTo>
                <a:close/>
              </a:path>
              <a:path w="3175634" h="2492375">
                <a:moveTo>
                  <a:pt x="3175279" y="0"/>
                </a:moveTo>
                <a:lnTo>
                  <a:pt x="1774062" y="1090532"/>
                </a:lnTo>
                <a:lnTo>
                  <a:pt x="1776221" y="1092691"/>
                </a:lnTo>
                <a:lnTo>
                  <a:pt x="1769109" y="1098444"/>
                </a:lnTo>
                <a:lnTo>
                  <a:pt x="1771903" y="1101327"/>
                </a:lnTo>
                <a:lnTo>
                  <a:pt x="1766950" y="1104934"/>
                </a:lnTo>
                <a:lnTo>
                  <a:pt x="1767585" y="1105658"/>
                </a:lnTo>
                <a:lnTo>
                  <a:pt x="1761108" y="1111411"/>
                </a:lnTo>
                <a:lnTo>
                  <a:pt x="1763267" y="1113570"/>
                </a:lnTo>
                <a:lnTo>
                  <a:pt x="1759711" y="1117177"/>
                </a:lnTo>
                <a:lnTo>
                  <a:pt x="1761870" y="1120047"/>
                </a:lnTo>
                <a:lnTo>
                  <a:pt x="1756155" y="1124365"/>
                </a:lnTo>
                <a:lnTo>
                  <a:pt x="1756790" y="1125089"/>
                </a:lnTo>
                <a:lnTo>
                  <a:pt x="3175279" y="20975"/>
                </a:lnTo>
                <a:lnTo>
                  <a:pt x="3175279" y="0"/>
                </a:lnTo>
                <a:close/>
              </a:path>
            </a:pathLst>
          </a:custGeom>
          <a:solidFill>
            <a:srgbClr val="4C2A13">
              <a:alpha val="38819"/>
            </a:srgbClr>
          </a:solidFill>
        </p:spPr>
        <p:txBody>
          <a:bodyPr wrap="square" lIns="0" tIns="0" rIns="0" bIns="0" rtlCol="0"/>
          <a:lstStyle/>
          <a:p>
            <a:endParaRPr/>
          </a:p>
        </p:txBody>
      </p:sp>
      <p:pic>
        <p:nvPicPr>
          <p:cNvPr id="23" name="bg object 23"/>
          <p:cNvPicPr/>
          <p:nvPr/>
        </p:nvPicPr>
        <p:blipFill>
          <a:blip r:embed="rId3" cstate="print"/>
          <a:stretch>
            <a:fillRect/>
          </a:stretch>
        </p:blipFill>
        <p:spPr>
          <a:xfrm>
            <a:off x="15112385" y="10186873"/>
            <a:ext cx="100160" cy="79202"/>
          </a:xfrm>
          <a:prstGeom prst="rect">
            <a:avLst/>
          </a:prstGeom>
        </p:spPr>
      </p:pic>
      <p:sp>
        <p:nvSpPr>
          <p:cNvPr id="24" name="bg object 24"/>
          <p:cNvSpPr/>
          <p:nvPr/>
        </p:nvSpPr>
        <p:spPr>
          <a:xfrm>
            <a:off x="15320898" y="7773356"/>
            <a:ext cx="2967355" cy="2330450"/>
          </a:xfrm>
          <a:custGeom>
            <a:avLst/>
            <a:gdLst/>
            <a:ahLst/>
            <a:cxnLst/>
            <a:rect l="l" t="t" r="r" b="b"/>
            <a:pathLst>
              <a:path w="2967355" h="2330450">
                <a:moveTo>
                  <a:pt x="4953" y="2305877"/>
                </a:moveTo>
                <a:lnTo>
                  <a:pt x="7112" y="2308040"/>
                </a:lnTo>
                <a:lnTo>
                  <a:pt x="4318" y="2310199"/>
                </a:lnTo>
                <a:lnTo>
                  <a:pt x="6477" y="2313080"/>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3"/>
                </a:lnTo>
                <a:lnTo>
                  <a:pt x="4953" y="2305877"/>
                </a:lnTo>
              </a:path>
              <a:path w="2967355" h="2330450">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w="2967355" h="2330450">
                <a:moveTo>
                  <a:pt x="2967126" y="0"/>
                </a:moveTo>
                <a:lnTo>
                  <a:pt x="1565910" y="1090535"/>
                </a:lnTo>
              </a:path>
            </a:pathLst>
          </a:custGeom>
          <a:ln w="3175">
            <a:solidFill>
              <a:srgbClr val="FFFFFF"/>
            </a:solidFill>
          </a:ln>
        </p:spPr>
        <p:txBody>
          <a:bodyPr wrap="square" lIns="0" tIns="0" rIns="0" bIns="0" rtlCol="0"/>
          <a:lstStyle/>
          <a:p>
            <a:endParaRPr/>
          </a:p>
        </p:txBody>
      </p:sp>
      <p:sp>
        <p:nvSpPr>
          <p:cNvPr id="25" name="bg object 25"/>
          <p:cNvSpPr/>
          <p:nvPr/>
        </p:nvSpPr>
        <p:spPr>
          <a:xfrm>
            <a:off x="15627200" y="8215520"/>
            <a:ext cx="2661285" cy="2072005"/>
          </a:xfrm>
          <a:custGeom>
            <a:avLst/>
            <a:gdLst/>
            <a:ahLst/>
            <a:cxnLst/>
            <a:rect l="l" t="t" r="r" b="b"/>
            <a:pathLst>
              <a:path w="2661284" h="2072004">
                <a:moveTo>
                  <a:pt x="2660823" y="0"/>
                </a:moveTo>
                <a:lnTo>
                  <a:pt x="0" y="2071477"/>
                </a:lnTo>
                <a:lnTo>
                  <a:pt x="28370" y="2071477"/>
                </a:lnTo>
                <a:lnTo>
                  <a:pt x="2660823" y="22084"/>
                </a:lnTo>
                <a:lnTo>
                  <a:pt x="2660823" y="0"/>
                </a:lnTo>
                <a:close/>
              </a:path>
            </a:pathLst>
          </a:custGeom>
          <a:solidFill>
            <a:srgbClr val="4C2A13">
              <a:alpha val="38819"/>
            </a:srgbClr>
          </a:solidFill>
        </p:spPr>
        <p:txBody>
          <a:bodyPr wrap="square" lIns="0" tIns="0" rIns="0" bIns="0" rtlCol="0"/>
          <a:lstStyle/>
          <a:p>
            <a:endParaRPr/>
          </a:p>
        </p:txBody>
      </p:sp>
      <p:sp>
        <p:nvSpPr>
          <p:cNvPr id="26" name="bg object 26"/>
          <p:cNvSpPr/>
          <p:nvPr/>
        </p:nvSpPr>
        <p:spPr>
          <a:xfrm>
            <a:off x="15627085" y="8215475"/>
            <a:ext cx="2661285" cy="2072005"/>
          </a:xfrm>
          <a:custGeom>
            <a:avLst/>
            <a:gdLst/>
            <a:ahLst/>
            <a:cxnLst/>
            <a:rect l="l" t="t" r="r" b="b"/>
            <a:pathLst>
              <a:path w="2661284" h="2072004">
                <a:moveTo>
                  <a:pt x="28369" y="2071522"/>
                </a:moveTo>
                <a:lnTo>
                  <a:pt x="2660940" y="22083"/>
                </a:lnTo>
              </a:path>
              <a:path w="2661284" h="2072004">
                <a:moveTo>
                  <a:pt x="2660940" y="0"/>
                </a:moveTo>
                <a:lnTo>
                  <a:pt x="0" y="2071522"/>
                </a:lnTo>
              </a:path>
            </a:pathLst>
          </a:custGeom>
          <a:ln w="3175">
            <a:solidFill>
              <a:srgbClr val="FFFFFF"/>
            </a:solidFill>
          </a:ln>
        </p:spPr>
        <p:txBody>
          <a:bodyPr wrap="square" lIns="0" tIns="0" rIns="0" bIns="0" rtlCol="0"/>
          <a:lstStyle/>
          <a:p>
            <a:endParaRPr/>
          </a:p>
        </p:txBody>
      </p:sp>
      <p:sp>
        <p:nvSpPr>
          <p:cNvPr id="27" name="bg object 27"/>
          <p:cNvSpPr/>
          <p:nvPr/>
        </p:nvSpPr>
        <p:spPr>
          <a:xfrm>
            <a:off x="16194066" y="8656826"/>
            <a:ext cx="2094230" cy="1630680"/>
          </a:xfrm>
          <a:custGeom>
            <a:avLst/>
            <a:gdLst/>
            <a:ahLst/>
            <a:cxnLst/>
            <a:rect l="l" t="t" r="r" b="b"/>
            <a:pathLst>
              <a:path w="2094230" h="1630679">
                <a:moveTo>
                  <a:pt x="2093957" y="0"/>
                </a:moveTo>
                <a:lnTo>
                  <a:pt x="0" y="1630171"/>
                </a:lnTo>
                <a:lnTo>
                  <a:pt x="27344" y="1630171"/>
                </a:lnTo>
                <a:lnTo>
                  <a:pt x="2093957" y="21105"/>
                </a:lnTo>
                <a:lnTo>
                  <a:pt x="2093957" y="0"/>
                </a:lnTo>
                <a:close/>
              </a:path>
            </a:pathLst>
          </a:custGeom>
          <a:solidFill>
            <a:srgbClr val="4C2A13">
              <a:alpha val="38819"/>
            </a:srgbClr>
          </a:solidFill>
        </p:spPr>
        <p:txBody>
          <a:bodyPr wrap="square" lIns="0" tIns="0" rIns="0" bIns="0" rtlCol="0"/>
          <a:lstStyle/>
          <a:p>
            <a:endParaRPr/>
          </a:p>
        </p:txBody>
      </p:sp>
      <p:sp>
        <p:nvSpPr>
          <p:cNvPr id="28" name="bg object 28"/>
          <p:cNvSpPr/>
          <p:nvPr/>
        </p:nvSpPr>
        <p:spPr>
          <a:xfrm>
            <a:off x="16194068" y="8656830"/>
            <a:ext cx="2094230" cy="1630680"/>
          </a:xfrm>
          <a:custGeom>
            <a:avLst/>
            <a:gdLst/>
            <a:ahLst/>
            <a:cxnLst/>
            <a:rect l="l" t="t" r="r" b="b"/>
            <a:pathLst>
              <a:path w="2094230" h="1630679">
                <a:moveTo>
                  <a:pt x="27342" y="1630167"/>
                </a:moveTo>
                <a:lnTo>
                  <a:pt x="2093956" y="21098"/>
                </a:lnTo>
              </a:path>
              <a:path w="2094230" h="1630679">
                <a:moveTo>
                  <a:pt x="2093956" y="0"/>
                </a:moveTo>
                <a:lnTo>
                  <a:pt x="0" y="1630167"/>
                </a:lnTo>
              </a:path>
            </a:pathLst>
          </a:custGeom>
          <a:ln w="3175">
            <a:solidFill>
              <a:srgbClr val="FFFFFF"/>
            </a:solidFill>
          </a:ln>
        </p:spPr>
        <p:txBody>
          <a:bodyPr wrap="square" lIns="0" tIns="0" rIns="0" bIns="0" rtlCol="0"/>
          <a:lstStyle/>
          <a:p>
            <a:endParaRPr/>
          </a:p>
        </p:txBody>
      </p:sp>
      <p:sp>
        <p:nvSpPr>
          <p:cNvPr id="29" name="bg object 29"/>
          <p:cNvSpPr/>
          <p:nvPr/>
        </p:nvSpPr>
        <p:spPr>
          <a:xfrm>
            <a:off x="16761219" y="9098364"/>
            <a:ext cx="1527175" cy="1188720"/>
          </a:xfrm>
          <a:custGeom>
            <a:avLst/>
            <a:gdLst/>
            <a:ahLst/>
            <a:cxnLst/>
            <a:rect l="l" t="t" r="r" b="b"/>
            <a:pathLst>
              <a:path w="1527175" h="1188720">
                <a:moveTo>
                  <a:pt x="1526804" y="0"/>
                </a:moveTo>
                <a:lnTo>
                  <a:pt x="0" y="1188633"/>
                </a:lnTo>
                <a:lnTo>
                  <a:pt x="28368" y="1188633"/>
                </a:lnTo>
                <a:lnTo>
                  <a:pt x="1526804" y="22083"/>
                </a:lnTo>
                <a:lnTo>
                  <a:pt x="1526804" y="0"/>
                </a:lnTo>
                <a:close/>
              </a:path>
            </a:pathLst>
          </a:custGeom>
          <a:solidFill>
            <a:srgbClr val="4C2A13">
              <a:alpha val="38819"/>
            </a:srgbClr>
          </a:solidFill>
        </p:spPr>
        <p:txBody>
          <a:bodyPr wrap="square" lIns="0" tIns="0" rIns="0" bIns="0" rtlCol="0"/>
          <a:lstStyle/>
          <a:p>
            <a:endParaRPr/>
          </a:p>
        </p:txBody>
      </p:sp>
      <p:sp>
        <p:nvSpPr>
          <p:cNvPr id="30" name="bg object 30"/>
          <p:cNvSpPr/>
          <p:nvPr/>
        </p:nvSpPr>
        <p:spPr>
          <a:xfrm>
            <a:off x="16761222" y="9098367"/>
            <a:ext cx="1527175" cy="1188720"/>
          </a:xfrm>
          <a:custGeom>
            <a:avLst/>
            <a:gdLst/>
            <a:ahLst/>
            <a:cxnLst/>
            <a:rect l="l" t="t" r="r" b="b"/>
            <a:pathLst>
              <a:path w="1527175" h="1188720">
                <a:moveTo>
                  <a:pt x="28369" y="1188630"/>
                </a:moveTo>
                <a:lnTo>
                  <a:pt x="1526803" y="22084"/>
                </a:lnTo>
              </a:path>
              <a:path w="1527175" h="1188720">
                <a:moveTo>
                  <a:pt x="1526803" y="0"/>
                </a:moveTo>
                <a:lnTo>
                  <a:pt x="0" y="1188630"/>
                </a:lnTo>
              </a:path>
            </a:pathLst>
          </a:custGeom>
          <a:ln w="3175">
            <a:solidFill>
              <a:srgbClr val="FFFFFF"/>
            </a:solidFill>
          </a:ln>
        </p:spPr>
        <p:txBody>
          <a:bodyPr wrap="square" lIns="0" tIns="0" rIns="0" bIns="0" rtlCol="0"/>
          <a:lstStyle/>
          <a:p>
            <a:endParaRPr/>
          </a:p>
        </p:txBody>
      </p:sp>
      <p:sp>
        <p:nvSpPr>
          <p:cNvPr id="31" name="bg object 31"/>
          <p:cNvSpPr/>
          <p:nvPr/>
        </p:nvSpPr>
        <p:spPr>
          <a:xfrm>
            <a:off x="17328373" y="9539898"/>
            <a:ext cx="960119" cy="747395"/>
          </a:xfrm>
          <a:custGeom>
            <a:avLst/>
            <a:gdLst/>
            <a:ahLst/>
            <a:cxnLst/>
            <a:rect l="l" t="t" r="r" b="b"/>
            <a:pathLst>
              <a:path w="960119" h="747395">
                <a:moveTo>
                  <a:pt x="959650" y="0"/>
                </a:moveTo>
                <a:lnTo>
                  <a:pt x="0" y="747099"/>
                </a:lnTo>
                <a:lnTo>
                  <a:pt x="27228" y="747099"/>
                </a:lnTo>
                <a:lnTo>
                  <a:pt x="959650" y="21098"/>
                </a:lnTo>
                <a:lnTo>
                  <a:pt x="959650" y="0"/>
                </a:lnTo>
                <a:close/>
              </a:path>
            </a:pathLst>
          </a:custGeom>
          <a:solidFill>
            <a:srgbClr val="4C2A13">
              <a:alpha val="38819"/>
            </a:srgbClr>
          </a:solidFill>
        </p:spPr>
        <p:txBody>
          <a:bodyPr wrap="square" lIns="0" tIns="0" rIns="0" bIns="0" rtlCol="0"/>
          <a:lstStyle/>
          <a:p>
            <a:endParaRPr/>
          </a:p>
        </p:txBody>
      </p:sp>
      <p:sp>
        <p:nvSpPr>
          <p:cNvPr id="32" name="bg object 32"/>
          <p:cNvSpPr/>
          <p:nvPr/>
        </p:nvSpPr>
        <p:spPr>
          <a:xfrm>
            <a:off x="17328285" y="9539847"/>
            <a:ext cx="960119" cy="747395"/>
          </a:xfrm>
          <a:custGeom>
            <a:avLst/>
            <a:gdLst/>
            <a:ahLst/>
            <a:cxnLst/>
            <a:rect l="l" t="t" r="r" b="b"/>
            <a:pathLst>
              <a:path w="960119" h="747395">
                <a:moveTo>
                  <a:pt x="27229" y="747150"/>
                </a:moveTo>
                <a:lnTo>
                  <a:pt x="959740" y="21098"/>
                </a:lnTo>
              </a:path>
              <a:path w="960119" h="747395">
                <a:moveTo>
                  <a:pt x="959740" y="0"/>
                </a:moveTo>
                <a:lnTo>
                  <a:pt x="0" y="747150"/>
                </a:lnTo>
              </a:path>
            </a:pathLst>
          </a:custGeom>
          <a:ln w="3175">
            <a:solidFill>
              <a:srgbClr val="FFFFFF"/>
            </a:solidFill>
          </a:ln>
        </p:spPr>
        <p:txBody>
          <a:bodyPr wrap="square" lIns="0" tIns="0" rIns="0" bIns="0" rtlCol="0"/>
          <a:lstStyle/>
          <a:p>
            <a:endParaRPr/>
          </a:p>
        </p:txBody>
      </p:sp>
      <p:sp>
        <p:nvSpPr>
          <p:cNvPr id="33" name="bg object 33"/>
          <p:cNvSpPr/>
          <p:nvPr/>
        </p:nvSpPr>
        <p:spPr>
          <a:xfrm>
            <a:off x="17895450" y="9981382"/>
            <a:ext cx="393065" cy="306070"/>
          </a:xfrm>
          <a:custGeom>
            <a:avLst/>
            <a:gdLst/>
            <a:ahLst/>
            <a:cxnLst/>
            <a:rect l="l" t="t" r="r" b="b"/>
            <a:pathLst>
              <a:path w="393065" h="306070">
                <a:moveTo>
                  <a:pt x="392572" y="0"/>
                </a:moveTo>
                <a:lnTo>
                  <a:pt x="0" y="305615"/>
                </a:lnTo>
                <a:lnTo>
                  <a:pt x="28364" y="305615"/>
                </a:lnTo>
                <a:lnTo>
                  <a:pt x="392572" y="22081"/>
                </a:lnTo>
                <a:lnTo>
                  <a:pt x="392572" y="0"/>
                </a:lnTo>
                <a:close/>
              </a:path>
            </a:pathLst>
          </a:custGeom>
          <a:solidFill>
            <a:srgbClr val="4C2A13">
              <a:alpha val="38819"/>
            </a:srgbClr>
          </a:solidFill>
        </p:spPr>
        <p:txBody>
          <a:bodyPr wrap="square" lIns="0" tIns="0" rIns="0" bIns="0" rtlCol="0"/>
          <a:lstStyle/>
          <a:p>
            <a:endParaRPr/>
          </a:p>
        </p:txBody>
      </p:sp>
      <p:sp>
        <p:nvSpPr>
          <p:cNvPr id="34" name="bg object 34"/>
          <p:cNvSpPr/>
          <p:nvPr/>
        </p:nvSpPr>
        <p:spPr>
          <a:xfrm>
            <a:off x="17895409" y="9981342"/>
            <a:ext cx="393065" cy="306070"/>
          </a:xfrm>
          <a:custGeom>
            <a:avLst/>
            <a:gdLst/>
            <a:ahLst/>
            <a:cxnLst/>
            <a:rect l="l" t="t" r="r" b="b"/>
            <a:pathLst>
              <a:path w="393065" h="306070">
                <a:moveTo>
                  <a:pt x="28364" y="305655"/>
                </a:moveTo>
                <a:lnTo>
                  <a:pt x="392616" y="22081"/>
                </a:lnTo>
              </a:path>
              <a:path w="393065" h="306070">
                <a:moveTo>
                  <a:pt x="392616" y="0"/>
                </a:moveTo>
                <a:lnTo>
                  <a:pt x="0" y="305655"/>
                </a:lnTo>
              </a:path>
            </a:pathLst>
          </a:custGeom>
          <a:ln w="3175">
            <a:solidFill>
              <a:srgbClr val="FFFFFF"/>
            </a:solidFill>
          </a:ln>
        </p:spPr>
        <p:txBody>
          <a:bodyPr wrap="square" lIns="0" tIns="0" rIns="0" bIns="0" rtlCol="0"/>
          <a:lstStyle/>
          <a:p>
            <a:endParaRPr/>
          </a:p>
        </p:txBody>
      </p:sp>
      <p:sp>
        <p:nvSpPr>
          <p:cNvPr id="35" name="bg object 35"/>
          <p:cNvSpPr/>
          <p:nvPr/>
        </p:nvSpPr>
        <p:spPr>
          <a:xfrm>
            <a:off x="0" y="0"/>
            <a:ext cx="3982720" cy="3292475"/>
          </a:xfrm>
          <a:custGeom>
            <a:avLst/>
            <a:gdLst/>
            <a:ahLst/>
            <a:cxnLst/>
            <a:rect l="l" t="t" r="r" b="b"/>
            <a:pathLst>
              <a:path w="3982720" h="3292475">
                <a:moveTo>
                  <a:pt x="3982220" y="0"/>
                </a:moveTo>
                <a:lnTo>
                  <a:pt x="0" y="0"/>
                </a:lnTo>
                <a:lnTo>
                  <a:pt x="0" y="3292412"/>
                </a:lnTo>
                <a:lnTo>
                  <a:pt x="30941" y="3278111"/>
                </a:lnTo>
                <a:lnTo>
                  <a:pt x="33104" y="3276676"/>
                </a:lnTo>
                <a:lnTo>
                  <a:pt x="61183" y="3266592"/>
                </a:lnTo>
                <a:lnTo>
                  <a:pt x="67540" y="3265561"/>
                </a:lnTo>
                <a:lnTo>
                  <a:pt x="90700" y="3255073"/>
                </a:lnTo>
                <a:lnTo>
                  <a:pt x="92863" y="3253638"/>
                </a:lnTo>
                <a:lnTo>
                  <a:pt x="109748" y="3229079"/>
                </a:lnTo>
                <a:lnTo>
                  <a:pt x="117252" y="3193248"/>
                </a:lnTo>
                <a:lnTo>
                  <a:pt x="118681" y="3149452"/>
                </a:lnTo>
                <a:lnTo>
                  <a:pt x="117341" y="3100996"/>
                </a:lnTo>
                <a:lnTo>
                  <a:pt x="115587" y="3053339"/>
                </a:lnTo>
                <a:lnTo>
                  <a:pt x="116802" y="3009193"/>
                </a:lnTo>
                <a:lnTo>
                  <a:pt x="124227" y="2972607"/>
                </a:lnTo>
                <a:lnTo>
                  <a:pt x="141103" y="2947631"/>
                </a:lnTo>
                <a:lnTo>
                  <a:pt x="142542" y="2946920"/>
                </a:lnTo>
                <a:lnTo>
                  <a:pt x="143981" y="2945485"/>
                </a:lnTo>
                <a:lnTo>
                  <a:pt x="185741" y="2920452"/>
                </a:lnTo>
                <a:lnTo>
                  <a:pt x="229229" y="2901297"/>
                </a:lnTo>
                <a:lnTo>
                  <a:pt x="273580" y="2887673"/>
                </a:lnTo>
                <a:lnTo>
                  <a:pt x="317932" y="2879234"/>
                </a:lnTo>
                <a:lnTo>
                  <a:pt x="361419" y="2875635"/>
                </a:lnTo>
                <a:lnTo>
                  <a:pt x="403272" y="2874381"/>
                </a:lnTo>
                <a:lnTo>
                  <a:pt x="424500" y="2871795"/>
                </a:lnTo>
                <a:lnTo>
                  <a:pt x="466112" y="2854014"/>
                </a:lnTo>
                <a:lnTo>
                  <a:pt x="496419" y="2825505"/>
                </a:lnTo>
                <a:lnTo>
                  <a:pt x="511898" y="2796438"/>
                </a:lnTo>
                <a:lnTo>
                  <a:pt x="508456" y="2783465"/>
                </a:lnTo>
                <a:lnTo>
                  <a:pt x="504878" y="2770427"/>
                </a:lnTo>
                <a:lnTo>
                  <a:pt x="501572" y="2757253"/>
                </a:lnTo>
                <a:lnTo>
                  <a:pt x="498941" y="2743872"/>
                </a:lnTo>
                <a:lnTo>
                  <a:pt x="511495" y="2740399"/>
                </a:lnTo>
                <a:lnTo>
                  <a:pt x="523240" y="2735506"/>
                </a:lnTo>
                <a:lnTo>
                  <a:pt x="573053" y="2693007"/>
                </a:lnTo>
                <a:lnTo>
                  <a:pt x="597298" y="2655683"/>
                </a:lnTo>
                <a:lnTo>
                  <a:pt x="618431" y="2612930"/>
                </a:lnTo>
                <a:lnTo>
                  <a:pt x="637852" y="2567370"/>
                </a:lnTo>
                <a:lnTo>
                  <a:pt x="656958" y="2521621"/>
                </a:lnTo>
                <a:lnTo>
                  <a:pt x="677148" y="2478304"/>
                </a:lnTo>
                <a:lnTo>
                  <a:pt x="699819" y="2440038"/>
                </a:lnTo>
                <a:lnTo>
                  <a:pt x="858936" y="2371648"/>
                </a:lnTo>
                <a:lnTo>
                  <a:pt x="867374" y="2360227"/>
                </a:lnTo>
                <a:lnTo>
                  <a:pt x="899979" y="2327719"/>
                </a:lnTo>
                <a:lnTo>
                  <a:pt x="933728" y="2309810"/>
                </a:lnTo>
                <a:lnTo>
                  <a:pt x="948680" y="2309193"/>
                </a:lnTo>
                <a:lnTo>
                  <a:pt x="964905" y="2309193"/>
                </a:lnTo>
                <a:lnTo>
                  <a:pt x="972382" y="2297414"/>
                </a:lnTo>
                <a:lnTo>
                  <a:pt x="983497" y="2278760"/>
                </a:lnTo>
                <a:lnTo>
                  <a:pt x="994072" y="2260107"/>
                </a:lnTo>
                <a:lnTo>
                  <a:pt x="1004376" y="2241321"/>
                </a:lnTo>
                <a:lnTo>
                  <a:pt x="1042744" y="2241321"/>
                </a:lnTo>
                <a:lnTo>
                  <a:pt x="1102085" y="2227757"/>
                </a:lnTo>
                <a:lnTo>
                  <a:pt x="1138748" y="2204515"/>
                </a:lnTo>
                <a:lnTo>
                  <a:pt x="1156219" y="2150308"/>
                </a:lnTo>
                <a:lnTo>
                  <a:pt x="1150808" y="2123243"/>
                </a:lnTo>
                <a:lnTo>
                  <a:pt x="1141481" y="2097796"/>
                </a:lnTo>
                <a:lnTo>
                  <a:pt x="1131817" y="2073566"/>
                </a:lnTo>
                <a:lnTo>
                  <a:pt x="1132470" y="2046273"/>
                </a:lnTo>
                <a:lnTo>
                  <a:pt x="1145443" y="2003803"/>
                </a:lnTo>
                <a:lnTo>
                  <a:pt x="1166736" y="1953413"/>
                </a:lnTo>
                <a:lnTo>
                  <a:pt x="1192350" y="1902365"/>
                </a:lnTo>
                <a:lnTo>
                  <a:pt x="1218283" y="1857916"/>
                </a:lnTo>
                <a:lnTo>
                  <a:pt x="1240537" y="1827326"/>
                </a:lnTo>
                <a:lnTo>
                  <a:pt x="1238691" y="1823570"/>
                </a:lnTo>
                <a:lnTo>
                  <a:pt x="1274692" y="1792659"/>
                </a:lnTo>
                <a:lnTo>
                  <a:pt x="1327791" y="1769604"/>
                </a:lnTo>
                <a:lnTo>
                  <a:pt x="1346377" y="1766849"/>
                </a:lnTo>
                <a:lnTo>
                  <a:pt x="1364050" y="1766849"/>
                </a:lnTo>
                <a:lnTo>
                  <a:pt x="1377876" y="1764779"/>
                </a:lnTo>
                <a:lnTo>
                  <a:pt x="1393758" y="1759255"/>
                </a:lnTo>
                <a:lnTo>
                  <a:pt x="1408290" y="1750288"/>
                </a:lnTo>
                <a:lnTo>
                  <a:pt x="1411897" y="1748129"/>
                </a:lnTo>
                <a:lnTo>
                  <a:pt x="1435775" y="1702776"/>
                </a:lnTo>
                <a:lnTo>
                  <a:pt x="1439252" y="1688363"/>
                </a:lnTo>
                <a:lnTo>
                  <a:pt x="1443238" y="1679848"/>
                </a:lnTo>
                <a:lnTo>
                  <a:pt x="1499870" y="1633811"/>
                </a:lnTo>
                <a:lnTo>
                  <a:pt x="1533755" y="1616093"/>
                </a:lnTo>
                <a:lnTo>
                  <a:pt x="1573174" y="1599082"/>
                </a:lnTo>
                <a:lnTo>
                  <a:pt x="1599171" y="1593212"/>
                </a:lnTo>
                <a:lnTo>
                  <a:pt x="1654800" y="1577485"/>
                </a:lnTo>
                <a:lnTo>
                  <a:pt x="1716235" y="1556359"/>
                </a:lnTo>
                <a:lnTo>
                  <a:pt x="1759648" y="1534286"/>
                </a:lnTo>
                <a:lnTo>
                  <a:pt x="1762531" y="1532127"/>
                </a:lnTo>
                <a:lnTo>
                  <a:pt x="1764690" y="1530680"/>
                </a:lnTo>
                <a:lnTo>
                  <a:pt x="1765414" y="1529245"/>
                </a:lnTo>
                <a:lnTo>
                  <a:pt x="1784134" y="1529245"/>
                </a:lnTo>
                <a:lnTo>
                  <a:pt x="1796946" y="1507409"/>
                </a:lnTo>
                <a:lnTo>
                  <a:pt x="1806722" y="1473896"/>
                </a:lnTo>
                <a:lnTo>
                  <a:pt x="1817443" y="1439439"/>
                </a:lnTo>
                <a:lnTo>
                  <a:pt x="1833092" y="1414767"/>
                </a:lnTo>
                <a:lnTo>
                  <a:pt x="1838696" y="1409796"/>
                </a:lnTo>
                <a:lnTo>
                  <a:pt x="1849090" y="1399583"/>
                </a:lnTo>
                <a:lnTo>
                  <a:pt x="1854695" y="1394612"/>
                </a:lnTo>
                <a:lnTo>
                  <a:pt x="1859013" y="1391729"/>
                </a:lnTo>
                <a:lnTo>
                  <a:pt x="1861172" y="1391005"/>
                </a:lnTo>
                <a:lnTo>
                  <a:pt x="1880230" y="1388530"/>
                </a:lnTo>
                <a:lnTo>
                  <a:pt x="1992600" y="1388530"/>
                </a:lnTo>
                <a:lnTo>
                  <a:pt x="1992964" y="1388090"/>
                </a:lnTo>
                <a:lnTo>
                  <a:pt x="2011294" y="1344210"/>
                </a:lnTo>
                <a:lnTo>
                  <a:pt x="2016696" y="1306766"/>
                </a:lnTo>
                <a:lnTo>
                  <a:pt x="2036847" y="1306766"/>
                </a:lnTo>
                <a:lnTo>
                  <a:pt x="2065764" y="1277310"/>
                </a:lnTo>
                <a:lnTo>
                  <a:pt x="2070174" y="1251056"/>
                </a:lnTo>
                <a:lnTo>
                  <a:pt x="2068328" y="1218387"/>
                </a:lnTo>
                <a:lnTo>
                  <a:pt x="2069972" y="1201648"/>
                </a:lnTo>
                <a:lnTo>
                  <a:pt x="2091575" y="1167803"/>
                </a:lnTo>
                <a:lnTo>
                  <a:pt x="2114757" y="1159098"/>
                </a:lnTo>
                <a:lnTo>
                  <a:pt x="2122026" y="1159098"/>
                </a:lnTo>
                <a:lnTo>
                  <a:pt x="2123230" y="1146458"/>
                </a:lnTo>
                <a:lnTo>
                  <a:pt x="2128292" y="1131452"/>
                </a:lnTo>
                <a:lnTo>
                  <a:pt x="2136596" y="1116984"/>
                </a:lnTo>
                <a:lnTo>
                  <a:pt x="2147734" y="1103731"/>
                </a:lnTo>
                <a:lnTo>
                  <a:pt x="2182606" y="1098038"/>
                </a:lnTo>
                <a:lnTo>
                  <a:pt x="2235568" y="1079250"/>
                </a:lnTo>
                <a:lnTo>
                  <a:pt x="2290692" y="1061002"/>
                </a:lnTo>
                <a:lnTo>
                  <a:pt x="2332050" y="1056932"/>
                </a:lnTo>
                <a:lnTo>
                  <a:pt x="2330608" y="1025477"/>
                </a:lnTo>
                <a:lnTo>
                  <a:pt x="2349147" y="972151"/>
                </a:lnTo>
                <a:lnTo>
                  <a:pt x="2373358" y="916394"/>
                </a:lnTo>
                <a:lnTo>
                  <a:pt x="2388933" y="877646"/>
                </a:lnTo>
                <a:lnTo>
                  <a:pt x="2430597" y="868316"/>
                </a:lnTo>
                <a:lnTo>
                  <a:pt x="2470445" y="863897"/>
                </a:lnTo>
                <a:lnTo>
                  <a:pt x="2853568" y="831553"/>
                </a:lnTo>
                <a:lnTo>
                  <a:pt x="2918445" y="825219"/>
                </a:lnTo>
                <a:lnTo>
                  <a:pt x="2981142" y="818239"/>
                </a:lnTo>
                <a:lnTo>
                  <a:pt x="3040355" y="810529"/>
                </a:lnTo>
                <a:lnTo>
                  <a:pt x="3094781" y="802007"/>
                </a:lnTo>
                <a:lnTo>
                  <a:pt x="3143114" y="792590"/>
                </a:lnTo>
                <a:lnTo>
                  <a:pt x="3184052" y="782195"/>
                </a:lnTo>
                <a:lnTo>
                  <a:pt x="3238525" y="758139"/>
                </a:lnTo>
                <a:lnTo>
                  <a:pt x="3242132" y="754532"/>
                </a:lnTo>
                <a:lnTo>
                  <a:pt x="3293516" y="723122"/>
                </a:lnTo>
                <a:lnTo>
                  <a:pt x="3318973" y="707855"/>
                </a:lnTo>
                <a:lnTo>
                  <a:pt x="3344367" y="693331"/>
                </a:lnTo>
                <a:lnTo>
                  <a:pt x="3343308" y="668502"/>
                </a:lnTo>
                <a:lnTo>
                  <a:pt x="3357931" y="618303"/>
                </a:lnTo>
                <a:lnTo>
                  <a:pt x="3382276" y="583832"/>
                </a:lnTo>
                <a:lnTo>
                  <a:pt x="3391344" y="572638"/>
                </a:lnTo>
                <a:lnTo>
                  <a:pt x="3399602" y="560769"/>
                </a:lnTo>
                <a:lnTo>
                  <a:pt x="3405568" y="547890"/>
                </a:lnTo>
                <a:lnTo>
                  <a:pt x="3424019" y="517219"/>
                </a:lnTo>
                <a:lnTo>
                  <a:pt x="3459545" y="470997"/>
                </a:lnTo>
                <a:lnTo>
                  <a:pt x="3500533" y="419590"/>
                </a:lnTo>
                <a:lnTo>
                  <a:pt x="3535370" y="373367"/>
                </a:lnTo>
                <a:lnTo>
                  <a:pt x="3552443" y="342696"/>
                </a:lnTo>
                <a:lnTo>
                  <a:pt x="3558349" y="328948"/>
                </a:lnTo>
                <a:lnTo>
                  <a:pt x="3567831" y="315874"/>
                </a:lnTo>
                <a:lnTo>
                  <a:pt x="3579877" y="303609"/>
                </a:lnTo>
                <a:lnTo>
                  <a:pt x="3593477" y="292290"/>
                </a:lnTo>
                <a:lnTo>
                  <a:pt x="3599967" y="287261"/>
                </a:lnTo>
                <a:lnTo>
                  <a:pt x="3606444" y="282930"/>
                </a:lnTo>
                <a:lnTo>
                  <a:pt x="3612921" y="277888"/>
                </a:lnTo>
                <a:lnTo>
                  <a:pt x="3646916" y="255348"/>
                </a:lnTo>
                <a:lnTo>
                  <a:pt x="3703843" y="214311"/>
                </a:lnTo>
                <a:lnTo>
                  <a:pt x="3749799" y="178617"/>
                </a:lnTo>
                <a:lnTo>
                  <a:pt x="3788562" y="146911"/>
                </a:lnTo>
                <a:lnTo>
                  <a:pt x="3823508" y="117256"/>
                </a:lnTo>
                <a:lnTo>
                  <a:pt x="3840890" y="102844"/>
                </a:lnTo>
                <a:lnTo>
                  <a:pt x="3858947" y="88299"/>
                </a:lnTo>
                <a:lnTo>
                  <a:pt x="3877881" y="73418"/>
                </a:lnTo>
                <a:lnTo>
                  <a:pt x="3910068" y="48985"/>
                </a:lnTo>
                <a:lnTo>
                  <a:pt x="3947451" y="22659"/>
                </a:lnTo>
                <a:lnTo>
                  <a:pt x="3982220" y="0"/>
                </a:lnTo>
                <a:close/>
              </a:path>
              <a:path w="3982720" h="3292475">
                <a:moveTo>
                  <a:pt x="964905" y="2309193"/>
                </a:moveTo>
                <a:lnTo>
                  <a:pt x="948680" y="2309193"/>
                </a:lnTo>
                <a:lnTo>
                  <a:pt x="960457" y="2316200"/>
                </a:lnTo>
                <a:lnTo>
                  <a:pt x="964905" y="2309193"/>
                </a:lnTo>
                <a:close/>
              </a:path>
              <a:path w="3982720" h="3292475">
                <a:moveTo>
                  <a:pt x="1042744" y="2241321"/>
                </a:moveTo>
                <a:lnTo>
                  <a:pt x="1004376" y="2241321"/>
                </a:lnTo>
                <a:lnTo>
                  <a:pt x="1034696" y="2242379"/>
                </a:lnTo>
                <a:lnTo>
                  <a:pt x="1042744" y="2241321"/>
                </a:lnTo>
                <a:close/>
              </a:path>
              <a:path w="3982720" h="3292475">
                <a:moveTo>
                  <a:pt x="1364050" y="1766849"/>
                </a:moveTo>
                <a:lnTo>
                  <a:pt x="1346377" y="1766849"/>
                </a:lnTo>
                <a:lnTo>
                  <a:pt x="1361723" y="1767197"/>
                </a:lnTo>
                <a:lnTo>
                  <a:pt x="1364050" y="1766849"/>
                </a:lnTo>
                <a:close/>
              </a:path>
              <a:path w="3982720" h="3292475">
                <a:moveTo>
                  <a:pt x="1784134" y="1529245"/>
                </a:moveTo>
                <a:lnTo>
                  <a:pt x="1765414" y="1529245"/>
                </a:lnTo>
                <a:lnTo>
                  <a:pt x="1773326" y="1533563"/>
                </a:lnTo>
                <a:lnTo>
                  <a:pt x="1779092" y="1532851"/>
                </a:lnTo>
                <a:lnTo>
                  <a:pt x="1784134" y="1529245"/>
                </a:lnTo>
                <a:close/>
              </a:path>
              <a:path w="3982720" h="3292475">
                <a:moveTo>
                  <a:pt x="1992600" y="1388530"/>
                </a:moveTo>
                <a:lnTo>
                  <a:pt x="1880230" y="1388530"/>
                </a:lnTo>
                <a:lnTo>
                  <a:pt x="1895913" y="1397668"/>
                </a:lnTo>
                <a:lnTo>
                  <a:pt x="1910785" y="1410856"/>
                </a:lnTo>
                <a:lnTo>
                  <a:pt x="1927415" y="1420533"/>
                </a:lnTo>
                <a:lnTo>
                  <a:pt x="1939202" y="1421305"/>
                </a:lnTo>
                <a:lnTo>
                  <a:pt x="1951532" y="1418637"/>
                </a:lnTo>
                <a:lnTo>
                  <a:pt x="1963862" y="1413135"/>
                </a:lnTo>
                <a:lnTo>
                  <a:pt x="1975649" y="1405407"/>
                </a:lnTo>
                <a:lnTo>
                  <a:pt x="1981959" y="1400176"/>
                </a:lnTo>
                <a:lnTo>
                  <a:pt x="1987799" y="1394336"/>
                </a:lnTo>
                <a:lnTo>
                  <a:pt x="1992600" y="1388530"/>
                </a:lnTo>
                <a:close/>
              </a:path>
              <a:path w="3982720" h="3292475">
                <a:moveTo>
                  <a:pt x="2036847" y="1306766"/>
                </a:moveTo>
                <a:lnTo>
                  <a:pt x="2016696" y="1306766"/>
                </a:lnTo>
                <a:lnTo>
                  <a:pt x="2023239" y="1309412"/>
                </a:lnTo>
                <a:lnTo>
                  <a:pt x="2030729" y="1309019"/>
                </a:lnTo>
                <a:lnTo>
                  <a:pt x="2036847" y="1306766"/>
                </a:lnTo>
                <a:close/>
              </a:path>
              <a:path w="3982720" h="3292475">
                <a:moveTo>
                  <a:pt x="2122026" y="1159098"/>
                </a:moveTo>
                <a:lnTo>
                  <a:pt x="2114757" y="1159098"/>
                </a:lnTo>
                <a:lnTo>
                  <a:pt x="2121814" y="1161326"/>
                </a:lnTo>
                <a:lnTo>
                  <a:pt x="2122026" y="1159098"/>
                </a:lnTo>
                <a:close/>
              </a:path>
            </a:pathLst>
          </a:custGeom>
          <a:solidFill>
            <a:srgbClr val="FCFDFC"/>
          </a:solidFill>
        </p:spPr>
        <p:txBody>
          <a:bodyPr wrap="square" lIns="0" tIns="0" rIns="0" bIns="0" rtlCol="0"/>
          <a:lstStyle/>
          <a:p>
            <a:endParaRPr/>
          </a:p>
        </p:txBody>
      </p:sp>
      <p:sp>
        <p:nvSpPr>
          <p:cNvPr id="36" name="bg object 36"/>
          <p:cNvSpPr/>
          <p:nvPr/>
        </p:nvSpPr>
        <p:spPr>
          <a:xfrm>
            <a:off x="0" y="1257"/>
            <a:ext cx="3969385" cy="3263900"/>
          </a:xfrm>
          <a:custGeom>
            <a:avLst/>
            <a:gdLst/>
            <a:ahLst/>
            <a:cxnLst/>
            <a:rect l="l" t="t" r="r" b="b"/>
            <a:pathLst>
              <a:path w="3969385" h="3263900">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w="3969385" h="3263900">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4"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5"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3" y="1536700"/>
                </a:lnTo>
                <a:lnTo>
                  <a:pt x="1723656" y="1511300"/>
                </a:lnTo>
                <a:lnTo>
                  <a:pt x="1735175" y="1498600"/>
                </a:lnTo>
                <a:lnTo>
                  <a:pt x="1754619" y="1498600"/>
                </a:lnTo>
                <a:lnTo>
                  <a:pt x="1767645" y="1473200"/>
                </a:lnTo>
                <a:lnTo>
                  <a:pt x="1777834" y="1447800"/>
                </a:lnTo>
                <a:lnTo>
                  <a:pt x="1788834" y="1409700"/>
                </a:lnTo>
                <a:lnTo>
                  <a:pt x="1804288" y="1384300"/>
                </a:lnTo>
                <a:lnTo>
                  <a:pt x="1809272" y="1371600"/>
                </a:lnTo>
                <a:lnTo>
                  <a:pt x="1819783" y="1371600"/>
                </a:lnTo>
                <a:lnTo>
                  <a:pt x="1825167" y="1358900"/>
                </a:lnTo>
                <a:lnTo>
                  <a:pt x="1964061" y="1358900"/>
                </a:lnTo>
                <a:lnTo>
                  <a:pt x="1968449" y="1346200"/>
                </a:lnTo>
                <a:lnTo>
                  <a:pt x="1977146" y="1333500"/>
                </a:lnTo>
                <a:lnTo>
                  <a:pt x="1982400" y="1308100"/>
                </a:lnTo>
                <a:lnTo>
                  <a:pt x="1985358" y="1295400"/>
                </a:lnTo>
                <a:lnTo>
                  <a:pt x="1987168" y="1270000"/>
                </a:lnTo>
                <a:lnTo>
                  <a:pt x="2018131" y="1270000"/>
                </a:lnTo>
                <a:lnTo>
                  <a:pt x="2025655" y="1257300"/>
                </a:lnTo>
                <a:lnTo>
                  <a:pt x="2031899"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0" y="977900"/>
                </a:lnTo>
                <a:lnTo>
                  <a:pt x="2232685" y="977900"/>
                </a:lnTo>
                <a:lnTo>
                  <a:pt x="2222335" y="965200"/>
                </a:lnTo>
                <a:lnTo>
                  <a:pt x="2221166" y="939800"/>
                </a:lnTo>
                <a:lnTo>
                  <a:pt x="2237727" y="889000"/>
                </a:lnTo>
                <a:lnTo>
                  <a:pt x="2263850" y="850900"/>
                </a:lnTo>
                <a:lnTo>
                  <a:pt x="2273007" y="838200"/>
                </a:lnTo>
                <a:close/>
              </a:path>
              <a:path w="3969385" h="3263900">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w="3969385" h="3263900">
                <a:moveTo>
                  <a:pt x="3314760" y="0"/>
                </a:moveTo>
                <a:lnTo>
                  <a:pt x="2772293" y="0"/>
                </a:lnTo>
                <a:lnTo>
                  <a:pt x="0" y="2159000"/>
                </a:lnTo>
                <a:lnTo>
                  <a:pt x="0" y="2590800"/>
                </a:lnTo>
                <a:lnTo>
                  <a:pt x="2286685" y="800100"/>
                </a:lnTo>
                <a:lnTo>
                  <a:pt x="2296769" y="800100"/>
                </a:lnTo>
                <a:lnTo>
                  <a:pt x="2301811" y="787400"/>
                </a:lnTo>
                <a:lnTo>
                  <a:pt x="3314760" y="0"/>
                </a:lnTo>
                <a:close/>
              </a:path>
              <a:path w="3969385" h="3263900">
                <a:moveTo>
                  <a:pt x="2747978" y="0"/>
                </a:moveTo>
                <a:lnTo>
                  <a:pt x="2206557" y="0"/>
                </a:lnTo>
                <a:lnTo>
                  <a:pt x="0" y="1727200"/>
                </a:lnTo>
                <a:lnTo>
                  <a:pt x="0" y="2146300"/>
                </a:lnTo>
                <a:lnTo>
                  <a:pt x="2747978" y="0"/>
                </a:lnTo>
                <a:close/>
              </a:path>
              <a:path w="3969385" h="3263900">
                <a:moveTo>
                  <a:pt x="1419313" y="1714500"/>
                </a:moveTo>
                <a:lnTo>
                  <a:pt x="1301013" y="1714500"/>
                </a:lnTo>
                <a:lnTo>
                  <a:pt x="1325807" y="1727200"/>
                </a:lnTo>
                <a:lnTo>
                  <a:pt x="1392951" y="1752600"/>
                </a:lnTo>
                <a:lnTo>
                  <a:pt x="1417662" y="1752600"/>
                </a:lnTo>
                <a:lnTo>
                  <a:pt x="1421508" y="1727200"/>
                </a:lnTo>
                <a:lnTo>
                  <a:pt x="1419313" y="1714500"/>
                </a:lnTo>
                <a:close/>
              </a:path>
              <a:path w="3969385" h="3263900">
                <a:moveTo>
                  <a:pt x="2180378" y="0"/>
                </a:moveTo>
                <a:lnTo>
                  <a:pt x="1638948" y="0"/>
                </a:lnTo>
                <a:lnTo>
                  <a:pt x="0" y="1282700"/>
                </a:lnTo>
                <a:lnTo>
                  <a:pt x="0" y="1701800"/>
                </a:lnTo>
                <a:lnTo>
                  <a:pt x="2180378" y="0"/>
                </a:lnTo>
                <a:close/>
              </a:path>
              <a:path w="3969385" h="3263900">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w="3969385" h="3263900">
                <a:moveTo>
                  <a:pt x="1958728" y="1358900"/>
                </a:moveTo>
                <a:lnTo>
                  <a:pt x="1867025" y="1358900"/>
                </a:lnTo>
                <a:lnTo>
                  <a:pt x="1881976" y="1384300"/>
                </a:lnTo>
                <a:lnTo>
                  <a:pt x="1935061" y="1384300"/>
                </a:lnTo>
                <a:lnTo>
                  <a:pt x="1946846" y="1371600"/>
                </a:lnTo>
                <a:lnTo>
                  <a:pt x="1952856" y="1371600"/>
                </a:lnTo>
                <a:lnTo>
                  <a:pt x="1958728" y="1358900"/>
                </a:lnTo>
                <a:close/>
              </a:path>
              <a:path w="3969385" h="3263900">
                <a:moveTo>
                  <a:pt x="2002378" y="1270000"/>
                </a:moveTo>
                <a:lnTo>
                  <a:pt x="1987168" y="1270000"/>
                </a:lnTo>
                <a:lnTo>
                  <a:pt x="1994333" y="1282700"/>
                </a:lnTo>
                <a:lnTo>
                  <a:pt x="2002378" y="1270000"/>
                </a:lnTo>
                <a:close/>
              </a:path>
              <a:path w="3969385" h="3263900">
                <a:moveTo>
                  <a:pt x="1613559" y="0"/>
                </a:moveTo>
                <a:lnTo>
                  <a:pt x="1071470" y="0"/>
                </a:lnTo>
                <a:lnTo>
                  <a:pt x="0" y="838200"/>
                </a:lnTo>
                <a:lnTo>
                  <a:pt x="0" y="1257300"/>
                </a:lnTo>
                <a:lnTo>
                  <a:pt x="1613559" y="0"/>
                </a:lnTo>
                <a:close/>
              </a:path>
              <a:path w="3969385" h="3263900">
                <a:moveTo>
                  <a:pt x="1046388" y="0"/>
                </a:moveTo>
                <a:lnTo>
                  <a:pt x="504284" y="0"/>
                </a:lnTo>
                <a:lnTo>
                  <a:pt x="0" y="393700"/>
                </a:lnTo>
                <a:lnTo>
                  <a:pt x="0" y="825500"/>
                </a:lnTo>
                <a:lnTo>
                  <a:pt x="1046388" y="0"/>
                </a:lnTo>
                <a:close/>
              </a:path>
              <a:path w="3969385" h="3263900">
                <a:moveTo>
                  <a:pt x="3881061" y="0"/>
                </a:moveTo>
                <a:lnTo>
                  <a:pt x="3340125"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2" y="736600"/>
                </a:lnTo>
                <a:lnTo>
                  <a:pt x="2949803" y="723900"/>
                </a:lnTo>
                <a:lnTo>
                  <a:pt x="3371722" y="406400"/>
                </a:lnTo>
                <a:lnTo>
                  <a:pt x="3392042" y="355600"/>
                </a:lnTo>
                <a:lnTo>
                  <a:pt x="3416544" y="317500"/>
                </a:lnTo>
                <a:lnTo>
                  <a:pt x="3440774" y="279400"/>
                </a:lnTo>
                <a:lnTo>
                  <a:pt x="3460279" y="254000"/>
                </a:lnTo>
                <a:lnTo>
                  <a:pt x="3461003" y="254000"/>
                </a:lnTo>
                <a:lnTo>
                  <a:pt x="3507089" y="228600"/>
                </a:lnTo>
                <a:lnTo>
                  <a:pt x="3552257" y="190500"/>
                </a:lnTo>
                <a:lnTo>
                  <a:pt x="3596645" y="177800"/>
                </a:lnTo>
                <a:lnTo>
                  <a:pt x="3683633" y="127000"/>
                </a:lnTo>
                <a:lnTo>
                  <a:pt x="3726509" y="114300"/>
                </a:lnTo>
                <a:lnTo>
                  <a:pt x="3769156" y="88900"/>
                </a:lnTo>
                <a:lnTo>
                  <a:pt x="3881061" y="0"/>
                </a:lnTo>
                <a:close/>
              </a:path>
              <a:path w="3969385" h="3263900">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0" y="546100"/>
                </a:lnTo>
                <a:lnTo>
                  <a:pt x="3284076" y="533400"/>
                </a:lnTo>
                <a:lnTo>
                  <a:pt x="3293516" y="520700"/>
                </a:lnTo>
                <a:lnTo>
                  <a:pt x="3302280" y="508000"/>
                </a:lnTo>
                <a:lnTo>
                  <a:pt x="3309086" y="495300"/>
                </a:lnTo>
                <a:lnTo>
                  <a:pt x="3311594" y="482600"/>
                </a:lnTo>
                <a:lnTo>
                  <a:pt x="3315655" y="482600"/>
                </a:lnTo>
                <a:lnTo>
                  <a:pt x="3320930" y="469900"/>
                </a:lnTo>
                <a:lnTo>
                  <a:pt x="3327082" y="469900"/>
                </a:lnTo>
                <a:lnTo>
                  <a:pt x="3332848" y="457200"/>
                </a:lnTo>
                <a:lnTo>
                  <a:pt x="3345802" y="457200"/>
                </a:lnTo>
                <a:lnTo>
                  <a:pt x="3351451" y="444500"/>
                </a:lnTo>
                <a:lnTo>
                  <a:pt x="3356424" y="444500"/>
                </a:lnTo>
                <a:lnTo>
                  <a:pt x="3359514" y="435066"/>
                </a:lnTo>
                <a:close/>
              </a:path>
              <a:path w="3969385" h="3263900">
                <a:moveTo>
                  <a:pt x="3363798" y="431800"/>
                </a:moveTo>
                <a:lnTo>
                  <a:pt x="3360584" y="431800"/>
                </a:lnTo>
                <a:lnTo>
                  <a:pt x="3359514" y="435066"/>
                </a:lnTo>
                <a:lnTo>
                  <a:pt x="3363798" y="431800"/>
                </a:lnTo>
                <a:close/>
              </a:path>
              <a:path w="3969385" h="3263900">
                <a:moveTo>
                  <a:pt x="478874" y="0"/>
                </a:moveTo>
                <a:lnTo>
                  <a:pt x="0" y="0"/>
                </a:lnTo>
                <a:lnTo>
                  <a:pt x="0" y="381000"/>
                </a:lnTo>
                <a:lnTo>
                  <a:pt x="478874" y="0"/>
                </a:lnTo>
                <a:close/>
              </a:path>
              <a:path w="3969385" h="3263900">
                <a:moveTo>
                  <a:pt x="3969092" y="0"/>
                </a:moveTo>
                <a:lnTo>
                  <a:pt x="3907285" y="0"/>
                </a:lnTo>
                <a:lnTo>
                  <a:pt x="3823157" y="76200"/>
                </a:lnTo>
                <a:lnTo>
                  <a:pt x="3866134" y="50800"/>
                </a:lnTo>
                <a:lnTo>
                  <a:pt x="3909664" y="38100"/>
                </a:lnTo>
                <a:lnTo>
                  <a:pt x="3953952" y="12700"/>
                </a:lnTo>
                <a:lnTo>
                  <a:pt x="3969092" y="0"/>
                </a:lnTo>
                <a:close/>
              </a:path>
            </a:pathLst>
          </a:custGeom>
          <a:solidFill>
            <a:srgbClr val="E0CEBD"/>
          </a:solidFill>
        </p:spPr>
        <p:txBody>
          <a:bodyPr wrap="square" lIns="0" tIns="0" rIns="0" bIns="0" rtlCol="0"/>
          <a:lstStyle/>
          <a:p>
            <a:endParaRPr/>
          </a:p>
        </p:txBody>
      </p:sp>
      <p:sp>
        <p:nvSpPr>
          <p:cNvPr id="37" name="bg object 37"/>
          <p:cNvSpPr/>
          <p:nvPr/>
        </p:nvSpPr>
        <p:spPr>
          <a:xfrm>
            <a:off x="0" y="0"/>
            <a:ext cx="505459" cy="393700"/>
          </a:xfrm>
          <a:custGeom>
            <a:avLst/>
            <a:gdLst/>
            <a:ahLst/>
            <a:cxnLst/>
            <a:rect l="l" t="t" r="r" b="b"/>
            <a:pathLst>
              <a:path w="505459" h="393700">
                <a:moveTo>
                  <a:pt x="505247" y="0"/>
                </a:moveTo>
                <a:lnTo>
                  <a:pt x="476867" y="0"/>
                </a:lnTo>
                <a:lnTo>
                  <a:pt x="0" y="371242"/>
                </a:lnTo>
                <a:lnTo>
                  <a:pt x="0" y="393338"/>
                </a:lnTo>
                <a:lnTo>
                  <a:pt x="505247" y="0"/>
                </a:lnTo>
                <a:close/>
              </a:path>
            </a:pathLst>
          </a:custGeom>
          <a:solidFill>
            <a:srgbClr val="4C2A13">
              <a:alpha val="38819"/>
            </a:srgbClr>
          </a:solidFill>
        </p:spPr>
        <p:txBody>
          <a:bodyPr wrap="square" lIns="0" tIns="0" rIns="0" bIns="0" rtlCol="0"/>
          <a:lstStyle/>
          <a:p>
            <a:endParaRPr/>
          </a:p>
        </p:txBody>
      </p:sp>
      <p:sp>
        <p:nvSpPr>
          <p:cNvPr id="38" name="bg object 38"/>
          <p:cNvSpPr/>
          <p:nvPr/>
        </p:nvSpPr>
        <p:spPr>
          <a:xfrm>
            <a:off x="0" y="0"/>
            <a:ext cx="505459" cy="393700"/>
          </a:xfrm>
          <a:custGeom>
            <a:avLst/>
            <a:gdLst/>
            <a:ahLst/>
            <a:cxnLst/>
            <a:rect l="l" t="t" r="r" b="b"/>
            <a:pathLst>
              <a:path w="505459" h="393700">
                <a:moveTo>
                  <a:pt x="0" y="393326"/>
                </a:moveTo>
                <a:lnTo>
                  <a:pt x="505231" y="0"/>
                </a:lnTo>
              </a:path>
              <a:path w="505459" h="393700">
                <a:moveTo>
                  <a:pt x="476860" y="0"/>
                </a:moveTo>
                <a:lnTo>
                  <a:pt x="0" y="371238"/>
                </a:lnTo>
              </a:path>
            </a:pathLst>
          </a:custGeom>
          <a:ln w="3175">
            <a:solidFill>
              <a:srgbClr val="FFFFFF"/>
            </a:solidFill>
          </a:ln>
        </p:spPr>
        <p:txBody>
          <a:bodyPr wrap="square" lIns="0" tIns="0" rIns="0" bIns="0" rtlCol="0"/>
          <a:lstStyle/>
          <a:p>
            <a:endParaRPr/>
          </a:p>
        </p:txBody>
      </p:sp>
      <p:sp>
        <p:nvSpPr>
          <p:cNvPr id="39" name="bg object 39"/>
          <p:cNvSpPr/>
          <p:nvPr/>
        </p:nvSpPr>
        <p:spPr>
          <a:xfrm>
            <a:off x="0" y="0"/>
            <a:ext cx="1071880" cy="835025"/>
          </a:xfrm>
          <a:custGeom>
            <a:avLst/>
            <a:gdLst/>
            <a:ahLst/>
            <a:cxnLst/>
            <a:rect l="l" t="t" r="r" b="b"/>
            <a:pathLst>
              <a:path w="1071880" h="835025">
                <a:moveTo>
                  <a:pt x="1071781" y="0"/>
                </a:moveTo>
                <a:lnTo>
                  <a:pt x="1044717" y="0"/>
                </a:lnTo>
                <a:lnTo>
                  <a:pt x="0" y="813319"/>
                </a:lnTo>
                <a:lnTo>
                  <a:pt x="0" y="834494"/>
                </a:lnTo>
                <a:lnTo>
                  <a:pt x="1071781" y="0"/>
                </a:lnTo>
                <a:close/>
              </a:path>
            </a:pathLst>
          </a:custGeom>
          <a:solidFill>
            <a:srgbClr val="4C2A13">
              <a:alpha val="38819"/>
            </a:srgbClr>
          </a:solidFill>
        </p:spPr>
        <p:txBody>
          <a:bodyPr wrap="square" lIns="0" tIns="0" rIns="0" bIns="0" rtlCol="0"/>
          <a:lstStyle/>
          <a:p>
            <a:endParaRPr/>
          </a:p>
        </p:txBody>
      </p:sp>
      <p:sp>
        <p:nvSpPr>
          <p:cNvPr id="40" name="bg object 40"/>
          <p:cNvSpPr/>
          <p:nvPr/>
        </p:nvSpPr>
        <p:spPr>
          <a:xfrm>
            <a:off x="0" y="0"/>
            <a:ext cx="1071880" cy="835025"/>
          </a:xfrm>
          <a:custGeom>
            <a:avLst/>
            <a:gdLst/>
            <a:ahLst/>
            <a:cxnLst/>
            <a:rect l="l" t="t" r="r" b="b"/>
            <a:pathLst>
              <a:path w="1071880" h="835025">
                <a:moveTo>
                  <a:pt x="0" y="834490"/>
                </a:moveTo>
                <a:lnTo>
                  <a:pt x="1071772" y="0"/>
                </a:lnTo>
              </a:path>
              <a:path w="1071880" h="835025">
                <a:moveTo>
                  <a:pt x="1044717" y="0"/>
                </a:moveTo>
                <a:lnTo>
                  <a:pt x="0" y="813319"/>
                </a:lnTo>
              </a:path>
            </a:pathLst>
          </a:custGeom>
          <a:ln w="3175">
            <a:solidFill>
              <a:srgbClr val="FFFFFF"/>
            </a:solidFill>
          </a:ln>
        </p:spPr>
        <p:txBody>
          <a:bodyPr wrap="square" lIns="0" tIns="0" rIns="0" bIns="0" rtlCol="0"/>
          <a:lstStyle/>
          <a:p>
            <a:endParaRPr/>
          </a:p>
        </p:txBody>
      </p:sp>
      <p:sp>
        <p:nvSpPr>
          <p:cNvPr id="41" name="bg object 41"/>
          <p:cNvSpPr/>
          <p:nvPr/>
        </p:nvSpPr>
        <p:spPr>
          <a:xfrm>
            <a:off x="0" y="0"/>
            <a:ext cx="1640839" cy="1276985"/>
          </a:xfrm>
          <a:custGeom>
            <a:avLst/>
            <a:gdLst/>
            <a:ahLst/>
            <a:cxnLst/>
            <a:rect l="l" t="t" r="r" b="b"/>
            <a:pathLst>
              <a:path w="1640839" h="1276985">
                <a:moveTo>
                  <a:pt x="1640214" y="0"/>
                </a:moveTo>
                <a:lnTo>
                  <a:pt x="1611850" y="0"/>
                </a:lnTo>
                <a:lnTo>
                  <a:pt x="0" y="1254832"/>
                </a:lnTo>
                <a:lnTo>
                  <a:pt x="0" y="1276914"/>
                </a:lnTo>
                <a:lnTo>
                  <a:pt x="1640214" y="0"/>
                </a:lnTo>
                <a:close/>
              </a:path>
            </a:pathLst>
          </a:custGeom>
          <a:solidFill>
            <a:srgbClr val="4C2A13">
              <a:alpha val="38819"/>
            </a:srgbClr>
          </a:solidFill>
        </p:spPr>
        <p:txBody>
          <a:bodyPr wrap="square" lIns="0" tIns="0" rIns="0" bIns="0" rtlCol="0"/>
          <a:lstStyle/>
          <a:p>
            <a:endParaRPr/>
          </a:p>
        </p:txBody>
      </p:sp>
      <p:sp>
        <p:nvSpPr>
          <p:cNvPr id="42" name="bg object 42"/>
          <p:cNvSpPr/>
          <p:nvPr/>
        </p:nvSpPr>
        <p:spPr>
          <a:xfrm>
            <a:off x="0" y="0"/>
            <a:ext cx="1640839" cy="1276985"/>
          </a:xfrm>
          <a:custGeom>
            <a:avLst/>
            <a:gdLst/>
            <a:ahLst/>
            <a:cxnLst/>
            <a:rect l="l" t="t" r="r" b="b"/>
            <a:pathLst>
              <a:path w="1640839" h="1276985">
                <a:moveTo>
                  <a:pt x="0" y="1276914"/>
                </a:moveTo>
                <a:lnTo>
                  <a:pt x="1640214" y="0"/>
                </a:lnTo>
              </a:path>
              <a:path w="1640839" h="1276985">
                <a:moveTo>
                  <a:pt x="1611840" y="0"/>
                </a:moveTo>
                <a:lnTo>
                  <a:pt x="0" y="1254828"/>
                </a:lnTo>
              </a:path>
            </a:pathLst>
          </a:custGeom>
          <a:ln w="3175">
            <a:solidFill>
              <a:srgbClr val="FFFFFF"/>
            </a:solidFill>
          </a:ln>
        </p:spPr>
        <p:txBody>
          <a:bodyPr wrap="square" lIns="0" tIns="0" rIns="0" bIns="0" rtlCol="0"/>
          <a:lstStyle/>
          <a:p>
            <a:endParaRPr/>
          </a:p>
        </p:txBody>
      </p:sp>
      <p:sp>
        <p:nvSpPr>
          <p:cNvPr id="43" name="bg object 43"/>
          <p:cNvSpPr/>
          <p:nvPr/>
        </p:nvSpPr>
        <p:spPr>
          <a:xfrm>
            <a:off x="0" y="0"/>
            <a:ext cx="2205990" cy="1717675"/>
          </a:xfrm>
          <a:custGeom>
            <a:avLst/>
            <a:gdLst/>
            <a:ahLst/>
            <a:cxnLst/>
            <a:rect l="l" t="t" r="r" b="b"/>
            <a:pathLst>
              <a:path w="2205990" h="1717675">
                <a:moveTo>
                  <a:pt x="2205941" y="0"/>
                </a:moveTo>
                <a:lnTo>
                  <a:pt x="2178975" y="0"/>
                </a:lnTo>
                <a:lnTo>
                  <a:pt x="0" y="1696343"/>
                </a:lnTo>
                <a:lnTo>
                  <a:pt x="0" y="1717557"/>
                </a:lnTo>
                <a:lnTo>
                  <a:pt x="2205941" y="0"/>
                </a:lnTo>
                <a:close/>
              </a:path>
            </a:pathLst>
          </a:custGeom>
          <a:solidFill>
            <a:srgbClr val="4C2A13">
              <a:alpha val="38819"/>
            </a:srgbClr>
          </a:solidFill>
        </p:spPr>
        <p:txBody>
          <a:bodyPr wrap="square" lIns="0" tIns="0" rIns="0" bIns="0" rtlCol="0"/>
          <a:lstStyle/>
          <a:p>
            <a:endParaRPr/>
          </a:p>
        </p:txBody>
      </p:sp>
      <p:sp>
        <p:nvSpPr>
          <p:cNvPr id="44" name="bg object 44"/>
          <p:cNvSpPr/>
          <p:nvPr/>
        </p:nvSpPr>
        <p:spPr>
          <a:xfrm>
            <a:off x="0" y="0"/>
            <a:ext cx="2205990" cy="1717675"/>
          </a:xfrm>
          <a:custGeom>
            <a:avLst/>
            <a:gdLst/>
            <a:ahLst/>
            <a:cxnLst/>
            <a:rect l="l" t="t" r="r" b="b"/>
            <a:pathLst>
              <a:path w="2205990" h="1717675">
                <a:moveTo>
                  <a:pt x="0" y="1717554"/>
                </a:moveTo>
                <a:lnTo>
                  <a:pt x="2205930" y="0"/>
                </a:lnTo>
              </a:path>
              <a:path w="2205990" h="1717675">
                <a:moveTo>
                  <a:pt x="2178967" y="0"/>
                </a:moveTo>
                <a:lnTo>
                  <a:pt x="0" y="1696340"/>
                </a:lnTo>
              </a:path>
            </a:pathLst>
          </a:custGeom>
          <a:ln w="3175">
            <a:solidFill>
              <a:srgbClr val="FFFFFF"/>
            </a:solidFill>
          </a:ln>
        </p:spPr>
        <p:txBody>
          <a:bodyPr wrap="square" lIns="0" tIns="0" rIns="0" bIns="0" rtlCol="0"/>
          <a:lstStyle/>
          <a:p>
            <a:endParaRPr/>
          </a:p>
        </p:txBody>
      </p:sp>
      <p:sp>
        <p:nvSpPr>
          <p:cNvPr id="45" name="bg object 45"/>
          <p:cNvSpPr/>
          <p:nvPr/>
        </p:nvSpPr>
        <p:spPr>
          <a:xfrm>
            <a:off x="0" y="0"/>
            <a:ext cx="2774950" cy="2160270"/>
          </a:xfrm>
          <a:custGeom>
            <a:avLst/>
            <a:gdLst/>
            <a:ahLst/>
            <a:cxnLst/>
            <a:rect l="l" t="t" r="r" b="b"/>
            <a:pathLst>
              <a:path w="2774950" h="2160270">
                <a:moveTo>
                  <a:pt x="2774472" y="0"/>
                </a:moveTo>
                <a:lnTo>
                  <a:pt x="2746101" y="0"/>
                </a:lnTo>
                <a:lnTo>
                  <a:pt x="0" y="2137852"/>
                </a:lnTo>
                <a:lnTo>
                  <a:pt x="0" y="2159947"/>
                </a:lnTo>
                <a:lnTo>
                  <a:pt x="2774472" y="0"/>
                </a:lnTo>
                <a:close/>
              </a:path>
            </a:pathLst>
          </a:custGeom>
          <a:solidFill>
            <a:srgbClr val="4C2A13">
              <a:alpha val="38819"/>
            </a:srgbClr>
          </a:solidFill>
        </p:spPr>
        <p:txBody>
          <a:bodyPr wrap="square" lIns="0" tIns="0" rIns="0" bIns="0" rtlCol="0"/>
          <a:lstStyle/>
          <a:p>
            <a:endParaRPr/>
          </a:p>
        </p:txBody>
      </p:sp>
      <p:sp>
        <p:nvSpPr>
          <p:cNvPr id="46" name="bg object 46"/>
          <p:cNvSpPr/>
          <p:nvPr/>
        </p:nvSpPr>
        <p:spPr>
          <a:xfrm>
            <a:off x="0" y="0"/>
            <a:ext cx="2774950" cy="2160270"/>
          </a:xfrm>
          <a:custGeom>
            <a:avLst/>
            <a:gdLst/>
            <a:ahLst/>
            <a:cxnLst/>
            <a:rect l="l" t="t" r="r" b="b"/>
            <a:pathLst>
              <a:path w="2774950" h="2160270">
                <a:moveTo>
                  <a:pt x="0" y="2159947"/>
                </a:moveTo>
                <a:lnTo>
                  <a:pt x="2774472" y="0"/>
                </a:lnTo>
              </a:path>
              <a:path w="2774950" h="2160270">
                <a:moveTo>
                  <a:pt x="2746101" y="0"/>
                </a:moveTo>
                <a:lnTo>
                  <a:pt x="0" y="2137852"/>
                </a:lnTo>
              </a:path>
            </a:pathLst>
          </a:custGeom>
          <a:ln w="3175">
            <a:solidFill>
              <a:srgbClr val="FFFFFF"/>
            </a:solidFill>
          </a:ln>
        </p:spPr>
        <p:txBody>
          <a:bodyPr wrap="square" lIns="0" tIns="0" rIns="0" bIns="0" rtlCol="0"/>
          <a:lstStyle/>
          <a:p>
            <a:endParaRPr/>
          </a:p>
        </p:txBody>
      </p:sp>
      <p:sp>
        <p:nvSpPr>
          <p:cNvPr id="47" name="bg object 47"/>
          <p:cNvSpPr/>
          <p:nvPr/>
        </p:nvSpPr>
        <p:spPr>
          <a:xfrm>
            <a:off x="2299652" y="0"/>
            <a:ext cx="1040130" cy="792480"/>
          </a:xfrm>
          <a:custGeom>
            <a:avLst/>
            <a:gdLst/>
            <a:ahLst/>
            <a:cxnLst/>
            <a:rect l="l" t="t" r="r" b="b"/>
            <a:pathLst>
              <a:path w="1040129" h="792480">
                <a:moveTo>
                  <a:pt x="9928" y="789089"/>
                </a:moveTo>
                <a:lnTo>
                  <a:pt x="4317" y="789089"/>
                </a:lnTo>
                <a:lnTo>
                  <a:pt x="6476" y="791971"/>
                </a:lnTo>
                <a:lnTo>
                  <a:pt x="9928" y="789089"/>
                </a:lnTo>
                <a:close/>
              </a:path>
              <a:path w="1040129" h="792480">
                <a:moveTo>
                  <a:pt x="1039622" y="0"/>
                </a:moveTo>
                <a:lnTo>
                  <a:pt x="1012655" y="0"/>
                </a:lnTo>
                <a:lnTo>
                  <a:pt x="0" y="788365"/>
                </a:lnTo>
                <a:lnTo>
                  <a:pt x="1435" y="790536"/>
                </a:lnTo>
                <a:lnTo>
                  <a:pt x="4317" y="789089"/>
                </a:lnTo>
                <a:lnTo>
                  <a:pt x="9928" y="789089"/>
                </a:lnTo>
                <a:lnTo>
                  <a:pt x="10794" y="788365"/>
                </a:lnTo>
                <a:lnTo>
                  <a:pt x="14047" y="788365"/>
                </a:lnTo>
                <a:lnTo>
                  <a:pt x="15836" y="786930"/>
                </a:lnTo>
                <a:lnTo>
                  <a:pt x="29009" y="786930"/>
                </a:lnTo>
                <a:lnTo>
                  <a:pt x="1039622" y="0"/>
                </a:lnTo>
                <a:close/>
              </a:path>
              <a:path w="1040129" h="792480">
                <a:moveTo>
                  <a:pt x="14047" y="788365"/>
                </a:moveTo>
                <a:lnTo>
                  <a:pt x="10794" y="788365"/>
                </a:lnTo>
                <a:lnTo>
                  <a:pt x="12242" y="789812"/>
                </a:lnTo>
                <a:lnTo>
                  <a:pt x="14047" y="788365"/>
                </a:lnTo>
                <a:close/>
              </a:path>
              <a:path w="1040129" h="792480">
                <a:moveTo>
                  <a:pt x="26631" y="786930"/>
                </a:moveTo>
                <a:lnTo>
                  <a:pt x="20878" y="786930"/>
                </a:lnTo>
                <a:lnTo>
                  <a:pt x="23037" y="789812"/>
                </a:lnTo>
                <a:lnTo>
                  <a:pt x="26631" y="786930"/>
                </a:lnTo>
                <a:close/>
              </a:path>
              <a:path w="1040129" h="792480">
                <a:moveTo>
                  <a:pt x="20878" y="786930"/>
                </a:moveTo>
                <a:lnTo>
                  <a:pt x="15836" y="786930"/>
                </a:lnTo>
                <a:lnTo>
                  <a:pt x="17995" y="789089"/>
                </a:lnTo>
                <a:lnTo>
                  <a:pt x="20878" y="786930"/>
                </a:lnTo>
                <a:close/>
              </a:path>
              <a:path w="1040129" h="792480">
                <a:moveTo>
                  <a:pt x="29009" y="786930"/>
                </a:moveTo>
                <a:lnTo>
                  <a:pt x="26631" y="786930"/>
                </a:lnTo>
                <a:lnTo>
                  <a:pt x="28079" y="787653"/>
                </a:lnTo>
                <a:lnTo>
                  <a:pt x="29009" y="786930"/>
                </a:lnTo>
                <a:close/>
              </a:path>
            </a:pathLst>
          </a:custGeom>
          <a:solidFill>
            <a:srgbClr val="4C2A13">
              <a:alpha val="38819"/>
            </a:srgbClr>
          </a:solidFill>
        </p:spPr>
        <p:txBody>
          <a:bodyPr wrap="square" lIns="0" tIns="0" rIns="0" bIns="0" rtlCol="0"/>
          <a:lstStyle/>
          <a:p>
            <a:endParaRPr/>
          </a:p>
        </p:txBody>
      </p:sp>
      <p:sp>
        <p:nvSpPr>
          <p:cNvPr id="48" name="bg object 48"/>
          <p:cNvSpPr/>
          <p:nvPr/>
        </p:nvSpPr>
        <p:spPr>
          <a:xfrm>
            <a:off x="2299652" y="0"/>
            <a:ext cx="1040130" cy="792480"/>
          </a:xfrm>
          <a:custGeom>
            <a:avLst/>
            <a:gdLst/>
            <a:ahLst/>
            <a:cxnLst/>
            <a:rect l="l" t="t" r="r" b="b"/>
            <a:pathLst>
              <a:path w="1040129" h="792480">
                <a:moveTo>
                  <a:pt x="0" y="788365"/>
                </a:moveTo>
                <a:lnTo>
                  <a:pt x="1435" y="790536"/>
                </a:lnTo>
                <a:lnTo>
                  <a:pt x="4317" y="789089"/>
                </a:lnTo>
                <a:lnTo>
                  <a:pt x="6476" y="791971"/>
                </a:lnTo>
                <a:lnTo>
                  <a:pt x="10794" y="788365"/>
                </a:lnTo>
                <a:lnTo>
                  <a:pt x="12242" y="789812"/>
                </a:lnTo>
                <a:lnTo>
                  <a:pt x="15836" y="786930"/>
                </a:lnTo>
                <a:lnTo>
                  <a:pt x="17995" y="789089"/>
                </a:lnTo>
                <a:lnTo>
                  <a:pt x="20878" y="786930"/>
                </a:lnTo>
                <a:lnTo>
                  <a:pt x="23037" y="789812"/>
                </a:lnTo>
                <a:lnTo>
                  <a:pt x="26631" y="786930"/>
                </a:lnTo>
                <a:lnTo>
                  <a:pt x="28079" y="787653"/>
                </a:lnTo>
                <a:lnTo>
                  <a:pt x="1039622" y="0"/>
                </a:lnTo>
              </a:path>
              <a:path w="1040129" h="792480">
                <a:moveTo>
                  <a:pt x="1012655" y="0"/>
                </a:moveTo>
                <a:lnTo>
                  <a:pt x="0" y="788365"/>
                </a:lnTo>
              </a:path>
            </a:pathLst>
          </a:custGeom>
          <a:ln w="3175">
            <a:solidFill>
              <a:srgbClr val="FFFFFF"/>
            </a:solidFill>
          </a:ln>
        </p:spPr>
        <p:txBody>
          <a:bodyPr wrap="square" lIns="0" tIns="0" rIns="0" bIns="0" rtlCol="0"/>
          <a:lstStyle/>
          <a:p>
            <a:endParaRPr/>
          </a:p>
        </p:txBody>
      </p:sp>
      <p:sp>
        <p:nvSpPr>
          <p:cNvPr id="49" name="bg object 49"/>
          <p:cNvSpPr/>
          <p:nvPr/>
        </p:nvSpPr>
        <p:spPr>
          <a:xfrm>
            <a:off x="0" y="799173"/>
            <a:ext cx="2289175" cy="1800225"/>
          </a:xfrm>
          <a:custGeom>
            <a:avLst/>
            <a:gdLst/>
            <a:ahLst/>
            <a:cxnLst/>
            <a:rect l="l" t="t" r="r" b="b"/>
            <a:pathLst>
              <a:path w="2289175" h="1800225">
                <a:moveTo>
                  <a:pt x="2285250" y="0"/>
                </a:moveTo>
                <a:lnTo>
                  <a:pt x="0" y="1778858"/>
                </a:lnTo>
                <a:lnTo>
                  <a:pt x="0" y="1799705"/>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819"/>
            </a:srgbClr>
          </a:solidFill>
        </p:spPr>
        <p:txBody>
          <a:bodyPr wrap="square" lIns="0" tIns="0" rIns="0" bIns="0" rtlCol="0"/>
          <a:lstStyle/>
          <a:p>
            <a:endParaRPr/>
          </a:p>
        </p:txBody>
      </p:sp>
      <p:sp>
        <p:nvSpPr>
          <p:cNvPr id="50" name="bg object 50"/>
          <p:cNvSpPr/>
          <p:nvPr/>
        </p:nvSpPr>
        <p:spPr>
          <a:xfrm>
            <a:off x="0" y="799173"/>
            <a:ext cx="2289175" cy="1800225"/>
          </a:xfrm>
          <a:custGeom>
            <a:avLst/>
            <a:gdLst/>
            <a:ahLst/>
            <a:cxnLst/>
            <a:rect l="l" t="t" r="r" b="b"/>
            <a:pathLst>
              <a:path w="2289175" h="1800225">
                <a:moveTo>
                  <a:pt x="0" y="1799705"/>
                </a:moveTo>
                <a:lnTo>
                  <a:pt x="2275166" y="28803"/>
                </a:lnTo>
                <a:lnTo>
                  <a:pt x="2273731" y="28079"/>
                </a:lnTo>
                <a:lnTo>
                  <a:pt x="2280932" y="22313"/>
                </a:lnTo>
                <a:lnTo>
                  <a:pt x="2278773" y="19430"/>
                </a:lnTo>
                <a:lnTo>
                  <a:pt x="2282367" y="16560"/>
                </a:lnTo>
                <a:lnTo>
                  <a:pt x="2280932" y="14401"/>
                </a:lnTo>
                <a:lnTo>
                  <a:pt x="2286685" y="10071"/>
                </a:lnTo>
                <a:lnTo>
                  <a:pt x="2285250" y="7912"/>
                </a:lnTo>
                <a:lnTo>
                  <a:pt x="2288844" y="5029"/>
                </a:lnTo>
                <a:lnTo>
                  <a:pt x="2285250" y="0"/>
                </a:lnTo>
                <a:lnTo>
                  <a:pt x="0" y="1778858"/>
                </a:lnTo>
              </a:path>
            </a:pathLst>
          </a:custGeom>
          <a:ln w="3175">
            <a:solidFill>
              <a:srgbClr val="FFFFFF"/>
            </a:solidFill>
          </a:ln>
        </p:spPr>
        <p:txBody>
          <a:bodyPr wrap="square" lIns="0" tIns="0" rIns="0" bIns="0" rtlCol="0"/>
          <a:lstStyle/>
          <a:p>
            <a:endParaRPr/>
          </a:p>
        </p:txBody>
      </p:sp>
      <p:pic>
        <p:nvPicPr>
          <p:cNvPr id="51" name="bg object 51"/>
          <p:cNvPicPr/>
          <p:nvPr/>
        </p:nvPicPr>
        <p:blipFill>
          <a:blip r:embed="rId4" cstate="print"/>
          <a:stretch>
            <a:fillRect/>
          </a:stretch>
        </p:blipFill>
        <p:spPr>
          <a:xfrm>
            <a:off x="3768085" y="-359"/>
            <a:ext cx="139722" cy="91410"/>
          </a:xfrm>
          <a:prstGeom prst="rect">
            <a:avLst/>
          </a:prstGeom>
        </p:spPr>
      </p:pic>
      <p:sp>
        <p:nvSpPr>
          <p:cNvPr id="52" name="bg object 52"/>
          <p:cNvSpPr/>
          <p:nvPr/>
        </p:nvSpPr>
        <p:spPr>
          <a:xfrm>
            <a:off x="201574" y="395249"/>
            <a:ext cx="3173095" cy="2470150"/>
          </a:xfrm>
          <a:custGeom>
            <a:avLst/>
            <a:gdLst/>
            <a:ahLst/>
            <a:cxnLst/>
            <a:rect l="l" t="t" r="r" b="b"/>
            <a:pathLst>
              <a:path w="3173095" h="2470150">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w="3173095" h="2470150">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p:spPr>
        <p:txBody>
          <a:bodyPr wrap="square" lIns="0" tIns="0" rIns="0" bIns="0" rtlCol="0"/>
          <a:lstStyle/>
          <a:p>
            <a:endParaRPr/>
          </a:p>
        </p:txBody>
      </p:sp>
      <p:pic>
        <p:nvPicPr>
          <p:cNvPr id="53" name="bg object 53"/>
          <p:cNvPicPr/>
          <p:nvPr/>
        </p:nvPicPr>
        <p:blipFill>
          <a:blip r:embed="rId5" cstate="print"/>
          <a:stretch>
            <a:fillRect/>
          </a:stretch>
        </p:blipFill>
        <p:spPr>
          <a:xfrm>
            <a:off x="-359" y="2947996"/>
            <a:ext cx="97185" cy="93671"/>
          </a:xfrm>
          <a:prstGeom prst="rect">
            <a:avLst/>
          </a:prstGeom>
        </p:spPr>
      </p:pic>
      <p:sp>
        <p:nvSpPr>
          <p:cNvPr id="54" name="bg object 54"/>
          <p:cNvSpPr/>
          <p:nvPr/>
        </p:nvSpPr>
        <p:spPr>
          <a:xfrm>
            <a:off x="2219756" y="6007"/>
            <a:ext cx="16068675" cy="1282700"/>
          </a:xfrm>
          <a:custGeom>
            <a:avLst/>
            <a:gdLst/>
            <a:ahLst/>
            <a:cxnLst/>
            <a:rect l="l" t="t" r="r" b="b"/>
            <a:pathLst>
              <a:path w="16068675" h="1282700">
                <a:moveTo>
                  <a:pt x="9435455" y="1143000"/>
                </a:moveTo>
                <a:lnTo>
                  <a:pt x="8729928" y="1143000"/>
                </a:lnTo>
                <a:lnTo>
                  <a:pt x="8741415" y="1155700"/>
                </a:lnTo>
                <a:lnTo>
                  <a:pt x="8751079" y="1181100"/>
                </a:lnTo>
                <a:lnTo>
                  <a:pt x="8758987" y="1193800"/>
                </a:lnTo>
                <a:lnTo>
                  <a:pt x="8765209" y="1193800"/>
                </a:lnTo>
                <a:lnTo>
                  <a:pt x="8792565" y="1219200"/>
                </a:lnTo>
                <a:lnTo>
                  <a:pt x="8819650" y="1231900"/>
                </a:lnTo>
                <a:lnTo>
                  <a:pt x="8826646" y="1244600"/>
                </a:lnTo>
                <a:lnTo>
                  <a:pt x="8821587" y="1257300"/>
                </a:lnTo>
                <a:lnTo>
                  <a:pt x="8807450" y="1257300"/>
                </a:lnTo>
                <a:lnTo>
                  <a:pt x="8814442" y="1270000"/>
                </a:lnTo>
                <a:lnTo>
                  <a:pt x="8836114" y="1282700"/>
                </a:lnTo>
                <a:lnTo>
                  <a:pt x="8862016" y="1282700"/>
                </a:lnTo>
                <a:lnTo>
                  <a:pt x="8895459" y="1270000"/>
                </a:lnTo>
                <a:lnTo>
                  <a:pt x="8939271" y="1257300"/>
                </a:lnTo>
                <a:lnTo>
                  <a:pt x="8990872" y="1231900"/>
                </a:lnTo>
                <a:lnTo>
                  <a:pt x="9223567" y="1181100"/>
                </a:lnTo>
                <a:lnTo>
                  <a:pt x="9275412" y="1168400"/>
                </a:lnTo>
                <a:lnTo>
                  <a:pt x="9319566" y="1168400"/>
                </a:lnTo>
                <a:lnTo>
                  <a:pt x="9353447" y="1155700"/>
                </a:lnTo>
                <a:lnTo>
                  <a:pt x="9417477" y="1155700"/>
                </a:lnTo>
                <a:lnTo>
                  <a:pt x="9435455" y="1143000"/>
                </a:lnTo>
                <a:close/>
              </a:path>
              <a:path w="16068675" h="1282700">
                <a:moveTo>
                  <a:pt x="16068293" y="939800"/>
                </a:moveTo>
                <a:lnTo>
                  <a:pt x="14286813" y="939800"/>
                </a:lnTo>
                <a:lnTo>
                  <a:pt x="14310735" y="952500"/>
                </a:lnTo>
                <a:lnTo>
                  <a:pt x="14334835" y="952500"/>
                </a:lnTo>
                <a:lnTo>
                  <a:pt x="14383333" y="977900"/>
                </a:lnTo>
                <a:lnTo>
                  <a:pt x="14453592" y="1016000"/>
                </a:lnTo>
                <a:lnTo>
                  <a:pt x="14542529" y="1016000"/>
                </a:lnTo>
                <a:lnTo>
                  <a:pt x="14571785" y="1028700"/>
                </a:lnTo>
                <a:lnTo>
                  <a:pt x="14604541" y="1041400"/>
                </a:lnTo>
                <a:lnTo>
                  <a:pt x="14676951" y="1066800"/>
                </a:lnTo>
                <a:lnTo>
                  <a:pt x="14714819" y="1079500"/>
                </a:lnTo>
                <a:lnTo>
                  <a:pt x="14834818" y="1079500"/>
                </a:lnTo>
                <a:lnTo>
                  <a:pt x="14869974" y="1104900"/>
                </a:lnTo>
                <a:lnTo>
                  <a:pt x="14908738" y="1117600"/>
                </a:lnTo>
                <a:lnTo>
                  <a:pt x="14950727" y="1143000"/>
                </a:lnTo>
                <a:lnTo>
                  <a:pt x="14995557" y="1155700"/>
                </a:lnTo>
                <a:lnTo>
                  <a:pt x="15042844" y="1168400"/>
                </a:lnTo>
                <a:lnTo>
                  <a:pt x="15316402" y="1206500"/>
                </a:lnTo>
                <a:lnTo>
                  <a:pt x="15417613" y="1231900"/>
                </a:lnTo>
                <a:lnTo>
                  <a:pt x="15468666" y="1231900"/>
                </a:lnTo>
                <a:lnTo>
                  <a:pt x="15519824" y="1244600"/>
                </a:lnTo>
                <a:lnTo>
                  <a:pt x="15570946" y="1244600"/>
                </a:lnTo>
                <a:lnTo>
                  <a:pt x="15621889" y="1257300"/>
                </a:lnTo>
                <a:lnTo>
                  <a:pt x="15672508" y="1257300"/>
                </a:lnTo>
                <a:lnTo>
                  <a:pt x="15772205" y="1282700"/>
                </a:lnTo>
                <a:lnTo>
                  <a:pt x="15803758" y="1270000"/>
                </a:lnTo>
                <a:lnTo>
                  <a:pt x="15840332" y="1257300"/>
                </a:lnTo>
                <a:lnTo>
                  <a:pt x="15881319" y="1244600"/>
                </a:lnTo>
                <a:lnTo>
                  <a:pt x="15926114" y="1231900"/>
                </a:lnTo>
                <a:lnTo>
                  <a:pt x="15974111" y="1206500"/>
                </a:lnTo>
                <a:lnTo>
                  <a:pt x="16024705" y="1181100"/>
                </a:lnTo>
                <a:lnTo>
                  <a:pt x="16068293" y="1155700"/>
                </a:lnTo>
                <a:lnTo>
                  <a:pt x="16068293" y="939800"/>
                </a:lnTo>
                <a:close/>
              </a:path>
              <a:path w="16068675" h="1282700">
                <a:moveTo>
                  <a:pt x="8171928" y="1016000"/>
                </a:moveTo>
                <a:lnTo>
                  <a:pt x="6528180" y="1016000"/>
                </a:lnTo>
                <a:lnTo>
                  <a:pt x="6549056" y="1028700"/>
                </a:lnTo>
                <a:lnTo>
                  <a:pt x="6578417" y="1028700"/>
                </a:lnTo>
                <a:lnTo>
                  <a:pt x="6615212" y="1041400"/>
                </a:lnTo>
                <a:lnTo>
                  <a:pt x="6658392" y="1041400"/>
                </a:lnTo>
                <a:lnTo>
                  <a:pt x="6706907" y="1054100"/>
                </a:lnTo>
                <a:lnTo>
                  <a:pt x="6759706" y="1054100"/>
                </a:lnTo>
                <a:lnTo>
                  <a:pt x="6815739" y="1066800"/>
                </a:lnTo>
                <a:lnTo>
                  <a:pt x="7333868" y="1066800"/>
                </a:lnTo>
                <a:lnTo>
                  <a:pt x="7371318" y="1092200"/>
                </a:lnTo>
                <a:lnTo>
                  <a:pt x="7413974" y="1104900"/>
                </a:lnTo>
                <a:lnTo>
                  <a:pt x="7460968" y="1117600"/>
                </a:lnTo>
                <a:lnTo>
                  <a:pt x="7511430" y="1143000"/>
                </a:lnTo>
                <a:lnTo>
                  <a:pt x="7564491" y="1143000"/>
                </a:lnTo>
                <a:lnTo>
                  <a:pt x="7674934" y="1168400"/>
                </a:lnTo>
                <a:lnTo>
                  <a:pt x="7766570" y="1168400"/>
                </a:lnTo>
                <a:lnTo>
                  <a:pt x="7771624" y="1143000"/>
                </a:lnTo>
                <a:lnTo>
                  <a:pt x="7792403" y="1130300"/>
                </a:lnTo>
                <a:lnTo>
                  <a:pt x="7987400" y="1130300"/>
                </a:lnTo>
                <a:lnTo>
                  <a:pt x="8023828" y="1104900"/>
                </a:lnTo>
                <a:lnTo>
                  <a:pt x="8135665" y="1028700"/>
                </a:lnTo>
                <a:lnTo>
                  <a:pt x="8171928" y="1016000"/>
                </a:lnTo>
                <a:close/>
              </a:path>
              <a:path w="16068675" h="1282700">
                <a:moveTo>
                  <a:pt x="10010145" y="977900"/>
                </a:moveTo>
                <a:lnTo>
                  <a:pt x="8389541" y="977900"/>
                </a:lnTo>
                <a:lnTo>
                  <a:pt x="8434663" y="1003300"/>
                </a:lnTo>
                <a:lnTo>
                  <a:pt x="8481844" y="1028700"/>
                </a:lnTo>
                <a:lnTo>
                  <a:pt x="8529952" y="1054100"/>
                </a:lnTo>
                <a:lnTo>
                  <a:pt x="8577858" y="1092200"/>
                </a:lnTo>
                <a:lnTo>
                  <a:pt x="8624430" y="1117600"/>
                </a:lnTo>
                <a:lnTo>
                  <a:pt x="8668537" y="1143000"/>
                </a:lnTo>
                <a:lnTo>
                  <a:pt x="8709049" y="1168400"/>
                </a:lnTo>
                <a:lnTo>
                  <a:pt x="8729928" y="1143000"/>
                </a:lnTo>
                <a:lnTo>
                  <a:pt x="9435455" y="1143000"/>
                </a:lnTo>
                <a:lnTo>
                  <a:pt x="9482365" y="1130300"/>
                </a:lnTo>
                <a:lnTo>
                  <a:pt x="9541128" y="1104900"/>
                </a:lnTo>
                <a:lnTo>
                  <a:pt x="9612642" y="1066800"/>
                </a:lnTo>
                <a:lnTo>
                  <a:pt x="9646582" y="1054100"/>
                </a:lnTo>
                <a:lnTo>
                  <a:pt x="9682928" y="1041400"/>
                </a:lnTo>
                <a:lnTo>
                  <a:pt x="9721743" y="1028700"/>
                </a:lnTo>
                <a:lnTo>
                  <a:pt x="9763093" y="1028700"/>
                </a:lnTo>
                <a:lnTo>
                  <a:pt x="9807044" y="1016000"/>
                </a:lnTo>
                <a:lnTo>
                  <a:pt x="9853659" y="1003300"/>
                </a:lnTo>
                <a:lnTo>
                  <a:pt x="9903004" y="990600"/>
                </a:lnTo>
                <a:lnTo>
                  <a:pt x="9955145" y="990600"/>
                </a:lnTo>
                <a:lnTo>
                  <a:pt x="10010145" y="977900"/>
                </a:lnTo>
                <a:close/>
              </a:path>
              <a:path w="16068675" h="1282700">
                <a:moveTo>
                  <a:pt x="9417477" y="1155700"/>
                </a:moveTo>
                <a:lnTo>
                  <a:pt x="9353447" y="1155700"/>
                </a:lnTo>
                <a:lnTo>
                  <a:pt x="9357042" y="1168400"/>
                </a:lnTo>
                <a:lnTo>
                  <a:pt x="9399500" y="1168400"/>
                </a:lnTo>
                <a:lnTo>
                  <a:pt x="9417477" y="1155700"/>
                </a:lnTo>
                <a:close/>
              </a:path>
              <a:path w="16068675" h="1282700">
                <a:moveTo>
                  <a:pt x="7987400" y="1130300"/>
                </a:moveTo>
                <a:lnTo>
                  <a:pt x="7942973" y="1130300"/>
                </a:lnTo>
                <a:lnTo>
                  <a:pt x="7947291" y="1143000"/>
                </a:lnTo>
                <a:lnTo>
                  <a:pt x="7952333" y="1143000"/>
                </a:lnTo>
                <a:lnTo>
                  <a:pt x="7987400" y="1130300"/>
                </a:lnTo>
                <a:close/>
              </a:path>
              <a:path w="16068675" h="1282700">
                <a:moveTo>
                  <a:pt x="10425989" y="965200"/>
                </a:moveTo>
                <a:lnTo>
                  <a:pt x="5186832" y="965200"/>
                </a:lnTo>
                <a:lnTo>
                  <a:pt x="5902515" y="1079500"/>
                </a:lnTo>
                <a:lnTo>
                  <a:pt x="5993377" y="1079500"/>
                </a:lnTo>
                <a:lnTo>
                  <a:pt x="6039944" y="1066800"/>
                </a:lnTo>
                <a:lnTo>
                  <a:pt x="6137418" y="1066800"/>
                </a:lnTo>
                <a:lnTo>
                  <a:pt x="6189151" y="1054100"/>
                </a:lnTo>
                <a:lnTo>
                  <a:pt x="6243431" y="1054100"/>
                </a:lnTo>
                <a:lnTo>
                  <a:pt x="6300672" y="1041400"/>
                </a:lnTo>
                <a:lnTo>
                  <a:pt x="6346242" y="1041400"/>
                </a:lnTo>
                <a:lnTo>
                  <a:pt x="6391536" y="1028700"/>
                </a:lnTo>
                <a:lnTo>
                  <a:pt x="6436795" y="1028700"/>
                </a:lnTo>
                <a:lnTo>
                  <a:pt x="6482263" y="1016000"/>
                </a:lnTo>
                <a:lnTo>
                  <a:pt x="8213733" y="1016000"/>
                </a:lnTo>
                <a:lnTo>
                  <a:pt x="8250410" y="1003300"/>
                </a:lnTo>
                <a:lnTo>
                  <a:pt x="8320252" y="977900"/>
                </a:lnTo>
                <a:lnTo>
                  <a:pt x="10448791" y="977900"/>
                </a:lnTo>
                <a:lnTo>
                  <a:pt x="10425989" y="965200"/>
                </a:lnTo>
                <a:close/>
              </a:path>
              <a:path w="16068675" h="1282700">
                <a:moveTo>
                  <a:pt x="16068293" y="812800"/>
                </a:moveTo>
                <a:lnTo>
                  <a:pt x="11871814" y="812800"/>
                </a:lnTo>
                <a:lnTo>
                  <a:pt x="11913236" y="825500"/>
                </a:lnTo>
                <a:lnTo>
                  <a:pt x="11956477" y="825500"/>
                </a:lnTo>
                <a:lnTo>
                  <a:pt x="12047628" y="850900"/>
                </a:lnTo>
                <a:lnTo>
                  <a:pt x="12243072" y="901700"/>
                </a:lnTo>
                <a:lnTo>
                  <a:pt x="12293516" y="927100"/>
                </a:lnTo>
                <a:lnTo>
                  <a:pt x="12394923" y="952500"/>
                </a:lnTo>
                <a:lnTo>
                  <a:pt x="12445488" y="977900"/>
                </a:lnTo>
                <a:lnTo>
                  <a:pt x="12689037" y="1041400"/>
                </a:lnTo>
                <a:lnTo>
                  <a:pt x="12778434" y="1066800"/>
                </a:lnTo>
                <a:lnTo>
                  <a:pt x="12814036" y="1041400"/>
                </a:lnTo>
                <a:lnTo>
                  <a:pt x="12853723" y="1028700"/>
                </a:lnTo>
                <a:lnTo>
                  <a:pt x="12897259" y="1003300"/>
                </a:lnTo>
                <a:lnTo>
                  <a:pt x="12944407" y="1003300"/>
                </a:lnTo>
                <a:lnTo>
                  <a:pt x="12994931" y="990600"/>
                </a:lnTo>
                <a:lnTo>
                  <a:pt x="13048593" y="990600"/>
                </a:lnTo>
                <a:lnTo>
                  <a:pt x="13105157" y="977900"/>
                </a:lnTo>
                <a:lnTo>
                  <a:pt x="13994787" y="977900"/>
                </a:lnTo>
                <a:lnTo>
                  <a:pt x="14050462" y="965200"/>
                </a:lnTo>
                <a:lnTo>
                  <a:pt x="14192769" y="965200"/>
                </a:lnTo>
                <a:lnTo>
                  <a:pt x="14230806" y="952500"/>
                </a:lnTo>
                <a:lnTo>
                  <a:pt x="14264461" y="952500"/>
                </a:lnTo>
                <a:lnTo>
                  <a:pt x="14272462" y="939800"/>
                </a:lnTo>
                <a:lnTo>
                  <a:pt x="16068293" y="939800"/>
                </a:lnTo>
                <a:lnTo>
                  <a:pt x="16068293" y="812800"/>
                </a:lnTo>
                <a:close/>
              </a:path>
              <a:path w="16068675" h="1282700">
                <a:moveTo>
                  <a:pt x="624989" y="1028700"/>
                </a:moveTo>
                <a:lnTo>
                  <a:pt x="341862" y="1028700"/>
                </a:lnTo>
                <a:lnTo>
                  <a:pt x="395274" y="1041400"/>
                </a:lnTo>
                <a:lnTo>
                  <a:pt x="573948" y="1041400"/>
                </a:lnTo>
                <a:lnTo>
                  <a:pt x="624989" y="1028700"/>
                </a:lnTo>
                <a:close/>
              </a:path>
              <a:path w="16068675" h="1282700">
                <a:moveTo>
                  <a:pt x="13994787" y="977900"/>
                </a:moveTo>
                <a:lnTo>
                  <a:pt x="13266142" y="977900"/>
                </a:lnTo>
                <a:lnTo>
                  <a:pt x="13319115" y="990600"/>
                </a:lnTo>
                <a:lnTo>
                  <a:pt x="13542339" y="990600"/>
                </a:lnTo>
                <a:lnTo>
                  <a:pt x="13589897" y="1003300"/>
                </a:lnTo>
                <a:lnTo>
                  <a:pt x="13637522" y="1003300"/>
                </a:lnTo>
                <a:lnTo>
                  <a:pt x="13780531" y="1028700"/>
                </a:lnTo>
                <a:lnTo>
                  <a:pt x="13828156" y="1028700"/>
                </a:lnTo>
                <a:lnTo>
                  <a:pt x="13875714" y="1041400"/>
                </a:lnTo>
                <a:lnTo>
                  <a:pt x="13906096" y="1016000"/>
                </a:lnTo>
                <a:lnTo>
                  <a:pt x="13946226" y="1003300"/>
                </a:lnTo>
                <a:lnTo>
                  <a:pt x="13994787" y="977900"/>
                </a:lnTo>
                <a:close/>
              </a:path>
              <a:path w="16068675" h="1282700">
                <a:moveTo>
                  <a:pt x="725741" y="1016000"/>
                </a:moveTo>
                <a:lnTo>
                  <a:pt x="232959" y="1016000"/>
                </a:lnTo>
                <a:lnTo>
                  <a:pt x="287556" y="1028700"/>
                </a:lnTo>
                <a:lnTo>
                  <a:pt x="675513" y="1028700"/>
                </a:lnTo>
                <a:lnTo>
                  <a:pt x="725741" y="1016000"/>
                </a:lnTo>
                <a:close/>
              </a:path>
              <a:path w="16068675" h="1282700">
                <a:moveTo>
                  <a:pt x="826186" y="1003300"/>
                </a:moveTo>
                <a:lnTo>
                  <a:pt x="125314" y="1003300"/>
                </a:lnTo>
                <a:lnTo>
                  <a:pt x="178677" y="1016000"/>
                </a:lnTo>
                <a:lnTo>
                  <a:pt x="775892" y="1016000"/>
                </a:lnTo>
                <a:lnTo>
                  <a:pt x="826186" y="1003300"/>
                </a:lnTo>
                <a:close/>
              </a:path>
              <a:path w="16068675" h="1282700">
                <a:moveTo>
                  <a:pt x="16068293" y="0"/>
                </a:moveTo>
                <a:lnTo>
                  <a:pt x="0" y="0"/>
                </a:lnTo>
                <a:lnTo>
                  <a:pt x="0" y="1003300"/>
                </a:lnTo>
                <a:lnTo>
                  <a:pt x="928077" y="1003300"/>
                </a:lnTo>
                <a:lnTo>
                  <a:pt x="981411" y="990600"/>
                </a:lnTo>
                <a:lnTo>
                  <a:pt x="1034252" y="990600"/>
                </a:lnTo>
                <a:lnTo>
                  <a:pt x="1086677" y="977900"/>
                </a:lnTo>
                <a:lnTo>
                  <a:pt x="1138765" y="977900"/>
                </a:lnTo>
                <a:lnTo>
                  <a:pt x="1190593" y="965200"/>
                </a:lnTo>
                <a:lnTo>
                  <a:pt x="1242239" y="965200"/>
                </a:lnTo>
                <a:lnTo>
                  <a:pt x="1293781" y="952500"/>
                </a:lnTo>
                <a:lnTo>
                  <a:pt x="1345297" y="952500"/>
                </a:lnTo>
                <a:lnTo>
                  <a:pt x="1396865" y="939800"/>
                </a:lnTo>
                <a:lnTo>
                  <a:pt x="1743300" y="939800"/>
                </a:lnTo>
                <a:lnTo>
                  <a:pt x="1784325" y="927100"/>
                </a:lnTo>
                <a:lnTo>
                  <a:pt x="1938489" y="927100"/>
                </a:lnTo>
                <a:lnTo>
                  <a:pt x="1987978" y="914400"/>
                </a:lnTo>
                <a:lnTo>
                  <a:pt x="2030386" y="901700"/>
                </a:lnTo>
                <a:lnTo>
                  <a:pt x="2052202" y="863600"/>
                </a:lnTo>
                <a:lnTo>
                  <a:pt x="2088808" y="812800"/>
                </a:lnTo>
                <a:lnTo>
                  <a:pt x="2098065" y="800100"/>
                </a:lnTo>
                <a:lnTo>
                  <a:pt x="2150089" y="800100"/>
                </a:lnTo>
                <a:lnTo>
                  <a:pt x="2183254" y="774700"/>
                </a:lnTo>
                <a:lnTo>
                  <a:pt x="2218308" y="749300"/>
                </a:lnTo>
                <a:lnTo>
                  <a:pt x="2254611" y="736600"/>
                </a:lnTo>
                <a:lnTo>
                  <a:pt x="2288416" y="723900"/>
                </a:lnTo>
                <a:lnTo>
                  <a:pt x="2317224" y="711200"/>
                </a:lnTo>
                <a:lnTo>
                  <a:pt x="2338539" y="698500"/>
                </a:lnTo>
                <a:lnTo>
                  <a:pt x="9986210" y="698500"/>
                </a:lnTo>
                <a:lnTo>
                  <a:pt x="10006481" y="673100"/>
                </a:lnTo>
                <a:lnTo>
                  <a:pt x="10224650" y="673100"/>
                </a:lnTo>
                <a:lnTo>
                  <a:pt x="10251366" y="660400"/>
                </a:lnTo>
                <a:lnTo>
                  <a:pt x="10277678" y="635000"/>
                </a:lnTo>
                <a:lnTo>
                  <a:pt x="10309592" y="622300"/>
                </a:lnTo>
                <a:lnTo>
                  <a:pt x="16068293" y="622300"/>
                </a:lnTo>
                <a:lnTo>
                  <a:pt x="16068293" y="0"/>
                </a:lnTo>
                <a:close/>
              </a:path>
              <a:path w="16068675" h="1282700">
                <a:moveTo>
                  <a:pt x="4848508" y="977900"/>
                </a:moveTo>
                <a:lnTo>
                  <a:pt x="4645795" y="977900"/>
                </a:lnTo>
                <a:lnTo>
                  <a:pt x="4697323" y="990600"/>
                </a:lnTo>
                <a:lnTo>
                  <a:pt x="4798801" y="990600"/>
                </a:lnTo>
                <a:lnTo>
                  <a:pt x="4848508" y="977900"/>
                </a:lnTo>
                <a:close/>
              </a:path>
              <a:path w="16068675" h="1282700">
                <a:moveTo>
                  <a:pt x="10448791" y="977900"/>
                </a:moveTo>
                <a:lnTo>
                  <a:pt x="10373113" y="977900"/>
                </a:lnTo>
                <a:lnTo>
                  <a:pt x="10421603" y="990600"/>
                </a:lnTo>
                <a:lnTo>
                  <a:pt x="10471593" y="990600"/>
                </a:lnTo>
                <a:lnTo>
                  <a:pt x="10448791" y="977900"/>
                </a:lnTo>
                <a:close/>
              </a:path>
              <a:path w="16068675" h="1282700">
                <a:moveTo>
                  <a:pt x="10133087" y="800100"/>
                </a:moveTo>
                <a:lnTo>
                  <a:pt x="3115112" y="800100"/>
                </a:lnTo>
                <a:lnTo>
                  <a:pt x="3126219" y="812800"/>
                </a:lnTo>
                <a:lnTo>
                  <a:pt x="3286458" y="825500"/>
                </a:lnTo>
                <a:lnTo>
                  <a:pt x="3338241" y="825500"/>
                </a:lnTo>
                <a:lnTo>
                  <a:pt x="3393400" y="838200"/>
                </a:lnTo>
                <a:lnTo>
                  <a:pt x="3451277" y="838200"/>
                </a:lnTo>
                <a:lnTo>
                  <a:pt x="3572554" y="863600"/>
                </a:lnTo>
                <a:lnTo>
                  <a:pt x="3634640" y="863600"/>
                </a:lnTo>
                <a:lnTo>
                  <a:pt x="3696815" y="876300"/>
                </a:lnTo>
                <a:lnTo>
                  <a:pt x="3758421" y="876300"/>
                </a:lnTo>
                <a:lnTo>
                  <a:pt x="3818802" y="889000"/>
                </a:lnTo>
                <a:lnTo>
                  <a:pt x="3877299" y="889000"/>
                </a:lnTo>
                <a:lnTo>
                  <a:pt x="3933257" y="901700"/>
                </a:lnTo>
                <a:lnTo>
                  <a:pt x="4079313" y="901700"/>
                </a:lnTo>
                <a:lnTo>
                  <a:pt x="4118536" y="914400"/>
                </a:lnTo>
                <a:lnTo>
                  <a:pt x="4214126" y="914400"/>
                </a:lnTo>
                <a:lnTo>
                  <a:pt x="4257679" y="927100"/>
                </a:lnTo>
                <a:lnTo>
                  <a:pt x="4348872" y="952500"/>
                </a:lnTo>
                <a:lnTo>
                  <a:pt x="4396252" y="952500"/>
                </a:lnTo>
                <a:lnTo>
                  <a:pt x="4493930" y="977900"/>
                </a:lnTo>
                <a:lnTo>
                  <a:pt x="5045027" y="977900"/>
                </a:lnTo>
                <a:lnTo>
                  <a:pt x="5093015" y="965200"/>
                </a:lnTo>
                <a:lnTo>
                  <a:pt x="10425989" y="965200"/>
                </a:lnTo>
                <a:lnTo>
                  <a:pt x="10175161" y="825500"/>
                </a:lnTo>
                <a:lnTo>
                  <a:pt x="10133087" y="800100"/>
                </a:lnTo>
                <a:close/>
              </a:path>
              <a:path w="16068675" h="1282700">
                <a:moveTo>
                  <a:pt x="1743300" y="939800"/>
                </a:moveTo>
                <a:lnTo>
                  <a:pt x="1605945" y="939800"/>
                </a:lnTo>
                <a:lnTo>
                  <a:pt x="1713585" y="965200"/>
                </a:lnTo>
                <a:lnTo>
                  <a:pt x="1743300" y="939800"/>
                </a:lnTo>
                <a:close/>
              </a:path>
              <a:path w="16068675" h="1282700">
                <a:moveTo>
                  <a:pt x="9986210" y="698500"/>
                </a:moveTo>
                <a:lnTo>
                  <a:pt x="2340698" y="698500"/>
                </a:lnTo>
                <a:lnTo>
                  <a:pt x="2369291" y="723900"/>
                </a:lnTo>
                <a:lnTo>
                  <a:pt x="2376461" y="749300"/>
                </a:lnTo>
                <a:lnTo>
                  <a:pt x="2372831" y="774700"/>
                </a:lnTo>
                <a:lnTo>
                  <a:pt x="2369019" y="800100"/>
                </a:lnTo>
                <a:lnTo>
                  <a:pt x="2375647" y="825500"/>
                </a:lnTo>
                <a:lnTo>
                  <a:pt x="2403335" y="850900"/>
                </a:lnTo>
                <a:lnTo>
                  <a:pt x="2421420" y="863600"/>
                </a:lnTo>
                <a:lnTo>
                  <a:pt x="2444834" y="901700"/>
                </a:lnTo>
                <a:lnTo>
                  <a:pt x="2469459" y="939800"/>
                </a:lnTo>
                <a:lnTo>
                  <a:pt x="2491181" y="952500"/>
                </a:lnTo>
                <a:lnTo>
                  <a:pt x="2610131" y="952500"/>
                </a:lnTo>
                <a:lnTo>
                  <a:pt x="2714188" y="927100"/>
                </a:lnTo>
                <a:lnTo>
                  <a:pt x="2815894" y="876300"/>
                </a:lnTo>
                <a:lnTo>
                  <a:pt x="2858281" y="863600"/>
                </a:lnTo>
                <a:lnTo>
                  <a:pt x="2901307" y="838200"/>
                </a:lnTo>
                <a:lnTo>
                  <a:pt x="2989921" y="812800"/>
                </a:lnTo>
                <a:lnTo>
                  <a:pt x="3035827" y="812800"/>
                </a:lnTo>
                <a:lnTo>
                  <a:pt x="3083013" y="800100"/>
                </a:lnTo>
                <a:lnTo>
                  <a:pt x="10133087" y="800100"/>
                </a:lnTo>
                <a:lnTo>
                  <a:pt x="10027902" y="736600"/>
                </a:lnTo>
                <a:lnTo>
                  <a:pt x="9986210" y="698500"/>
                </a:lnTo>
                <a:close/>
              </a:path>
              <a:path w="16068675" h="1282700">
                <a:moveTo>
                  <a:pt x="11331828" y="939800"/>
                </a:moveTo>
                <a:lnTo>
                  <a:pt x="11137823" y="939800"/>
                </a:lnTo>
                <a:lnTo>
                  <a:pt x="11190427" y="952500"/>
                </a:lnTo>
                <a:lnTo>
                  <a:pt x="11284406" y="952500"/>
                </a:lnTo>
                <a:lnTo>
                  <a:pt x="11331828" y="939800"/>
                </a:lnTo>
                <a:close/>
              </a:path>
              <a:path w="16068675" h="1282700">
                <a:moveTo>
                  <a:pt x="11638149" y="876300"/>
                </a:moveTo>
                <a:lnTo>
                  <a:pt x="10907216" y="876300"/>
                </a:lnTo>
                <a:lnTo>
                  <a:pt x="10939359" y="889000"/>
                </a:lnTo>
                <a:lnTo>
                  <a:pt x="10981389" y="914400"/>
                </a:lnTo>
                <a:lnTo>
                  <a:pt x="11030407" y="927100"/>
                </a:lnTo>
                <a:lnTo>
                  <a:pt x="11083517" y="939800"/>
                </a:lnTo>
                <a:lnTo>
                  <a:pt x="11380357" y="939800"/>
                </a:lnTo>
                <a:lnTo>
                  <a:pt x="11428837" y="927100"/>
                </a:lnTo>
                <a:lnTo>
                  <a:pt x="11476110" y="927100"/>
                </a:lnTo>
                <a:lnTo>
                  <a:pt x="11521020" y="914400"/>
                </a:lnTo>
                <a:lnTo>
                  <a:pt x="11562409" y="901700"/>
                </a:lnTo>
                <a:lnTo>
                  <a:pt x="11602357" y="889000"/>
                </a:lnTo>
                <a:lnTo>
                  <a:pt x="11638149" y="876300"/>
                </a:lnTo>
                <a:close/>
              </a:path>
              <a:path w="16068675" h="1282700">
                <a:moveTo>
                  <a:pt x="16068293" y="622300"/>
                </a:moveTo>
                <a:lnTo>
                  <a:pt x="10315358" y="622300"/>
                </a:lnTo>
                <a:lnTo>
                  <a:pt x="10339404" y="635000"/>
                </a:lnTo>
                <a:lnTo>
                  <a:pt x="10365956" y="673100"/>
                </a:lnTo>
                <a:lnTo>
                  <a:pt x="10393288" y="723900"/>
                </a:lnTo>
                <a:lnTo>
                  <a:pt x="10419675" y="787400"/>
                </a:lnTo>
                <a:lnTo>
                  <a:pt x="10443392" y="838200"/>
                </a:lnTo>
                <a:lnTo>
                  <a:pt x="10462712" y="889000"/>
                </a:lnTo>
                <a:lnTo>
                  <a:pt x="10475911" y="914400"/>
                </a:lnTo>
                <a:lnTo>
                  <a:pt x="10505422" y="901700"/>
                </a:lnTo>
                <a:lnTo>
                  <a:pt x="10542883" y="889000"/>
                </a:lnTo>
                <a:lnTo>
                  <a:pt x="10586295" y="876300"/>
                </a:lnTo>
                <a:lnTo>
                  <a:pt x="11638149" y="876300"/>
                </a:lnTo>
                <a:lnTo>
                  <a:pt x="11673155" y="850900"/>
                </a:lnTo>
                <a:lnTo>
                  <a:pt x="11710745" y="838200"/>
                </a:lnTo>
                <a:lnTo>
                  <a:pt x="11737846" y="825500"/>
                </a:lnTo>
                <a:lnTo>
                  <a:pt x="11767244" y="825500"/>
                </a:lnTo>
                <a:lnTo>
                  <a:pt x="11798810" y="812800"/>
                </a:lnTo>
                <a:lnTo>
                  <a:pt x="16068293" y="812800"/>
                </a:lnTo>
                <a:lnTo>
                  <a:pt x="16068293" y="622300"/>
                </a:lnTo>
                <a:close/>
              </a:path>
              <a:path w="16068675" h="1282700">
                <a:moveTo>
                  <a:pt x="10907216" y="876300"/>
                </a:moveTo>
                <a:lnTo>
                  <a:pt x="10633658" y="876300"/>
                </a:lnTo>
                <a:lnTo>
                  <a:pt x="10654127" y="889000"/>
                </a:lnTo>
                <a:lnTo>
                  <a:pt x="10681109" y="901700"/>
                </a:lnTo>
                <a:lnTo>
                  <a:pt x="10836271" y="901700"/>
                </a:lnTo>
                <a:lnTo>
                  <a:pt x="10875440" y="889000"/>
                </a:lnTo>
                <a:lnTo>
                  <a:pt x="10907216" y="876300"/>
                </a:lnTo>
                <a:close/>
              </a:path>
              <a:path w="16068675" h="1282700">
                <a:moveTo>
                  <a:pt x="2150089" y="800100"/>
                </a:moveTo>
                <a:lnTo>
                  <a:pt x="2100224" y="800100"/>
                </a:lnTo>
                <a:lnTo>
                  <a:pt x="2098065" y="812800"/>
                </a:lnTo>
                <a:lnTo>
                  <a:pt x="2121512" y="812800"/>
                </a:lnTo>
                <a:lnTo>
                  <a:pt x="2150089" y="800100"/>
                </a:lnTo>
                <a:close/>
              </a:path>
              <a:path w="16068675" h="1282700">
                <a:moveTo>
                  <a:pt x="10224650" y="673100"/>
                </a:moveTo>
                <a:lnTo>
                  <a:pt x="10006481" y="673100"/>
                </a:lnTo>
                <a:lnTo>
                  <a:pt x="10020183" y="685800"/>
                </a:lnTo>
                <a:lnTo>
                  <a:pt x="10044820" y="698500"/>
                </a:lnTo>
                <a:lnTo>
                  <a:pt x="10076747" y="711200"/>
                </a:lnTo>
                <a:lnTo>
                  <a:pt x="10134313" y="711200"/>
                </a:lnTo>
                <a:lnTo>
                  <a:pt x="10155427" y="698500"/>
                </a:lnTo>
                <a:lnTo>
                  <a:pt x="10191520" y="698500"/>
                </a:lnTo>
                <a:lnTo>
                  <a:pt x="10224650" y="673100"/>
                </a:lnTo>
                <a:close/>
              </a:path>
            </a:pathLst>
          </a:custGeom>
          <a:solidFill>
            <a:srgbClr val="FFFFFF"/>
          </a:solidFill>
        </p:spPr>
        <p:txBody>
          <a:bodyPr wrap="square" lIns="0" tIns="0" rIns="0" bIns="0" rtlCol="0"/>
          <a:lstStyle/>
          <a:p>
            <a:endParaRPr/>
          </a:p>
        </p:txBody>
      </p:sp>
      <p:sp>
        <p:nvSpPr>
          <p:cNvPr id="55" name="bg object 55"/>
          <p:cNvSpPr/>
          <p:nvPr/>
        </p:nvSpPr>
        <p:spPr>
          <a:xfrm>
            <a:off x="2220480" y="102"/>
            <a:ext cx="16068040" cy="1141730"/>
          </a:xfrm>
          <a:custGeom>
            <a:avLst/>
            <a:gdLst/>
            <a:ahLst/>
            <a:cxnLst/>
            <a:rect l="l" t="t" r="r" b="b"/>
            <a:pathLst>
              <a:path w="16068040" h="1141730">
                <a:moveTo>
                  <a:pt x="8351625" y="929640"/>
                </a:moveTo>
                <a:lnTo>
                  <a:pt x="7739214" y="929640"/>
                </a:lnTo>
                <a:lnTo>
                  <a:pt x="7768866" y="938530"/>
                </a:lnTo>
                <a:lnTo>
                  <a:pt x="7799329" y="962660"/>
                </a:lnTo>
                <a:lnTo>
                  <a:pt x="7830336" y="996950"/>
                </a:lnTo>
                <a:lnTo>
                  <a:pt x="7861617" y="1036320"/>
                </a:lnTo>
                <a:lnTo>
                  <a:pt x="7883913" y="1062990"/>
                </a:lnTo>
                <a:lnTo>
                  <a:pt x="7926616" y="1109980"/>
                </a:lnTo>
                <a:lnTo>
                  <a:pt x="7966011" y="1137920"/>
                </a:lnTo>
                <a:lnTo>
                  <a:pt x="7975641" y="1141730"/>
                </a:lnTo>
                <a:lnTo>
                  <a:pt x="7991603" y="1141730"/>
                </a:lnTo>
                <a:lnTo>
                  <a:pt x="7998138" y="1140460"/>
                </a:lnTo>
                <a:lnTo>
                  <a:pt x="8004269" y="1137920"/>
                </a:lnTo>
                <a:lnTo>
                  <a:pt x="8009927" y="1134110"/>
                </a:lnTo>
                <a:lnTo>
                  <a:pt x="8016947" y="1127760"/>
                </a:lnTo>
                <a:lnTo>
                  <a:pt x="8023967" y="1122680"/>
                </a:lnTo>
                <a:lnTo>
                  <a:pt x="8051515" y="1096010"/>
                </a:lnTo>
                <a:lnTo>
                  <a:pt x="8072576" y="1059180"/>
                </a:lnTo>
                <a:lnTo>
                  <a:pt x="8140938" y="1059180"/>
                </a:lnTo>
                <a:lnTo>
                  <a:pt x="8179019" y="1036320"/>
                </a:lnTo>
                <a:lnTo>
                  <a:pt x="8273630" y="974090"/>
                </a:lnTo>
                <a:lnTo>
                  <a:pt x="8321754" y="944880"/>
                </a:lnTo>
                <a:lnTo>
                  <a:pt x="8351625" y="929640"/>
                </a:lnTo>
                <a:close/>
              </a:path>
              <a:path w="16068040" h="1141730">
                <a:moveTo>
                  <a:pt x="13097103" y="1052830"/>
                </a:moveTo>
                <a:lnTo>
                  <a:pt x="12588353" y="1052830"/>
                </a:lnTo>
                <a:lnTo>
                  <a:pt x="12622945" y="1088390"/>
                </a:lnTo>
                <a:lnTo>
                  <a:pt x="12657441" y="1126490"/>
                </a:lnTo>
                <a:lnTo>
                  <a:pt x="12685776" y="1132840"/>
                </a:lnTo>
                <a:lnTo>
                  <a:pt x="12717147" y="1137920"/>
                </a:lnTo>
                <a:lnTo>
                  <a:pt x="12750542" y="1141730"/>
                </a:lnTo>
                <a:lnTo>
                  <a:pt x="12820196" y="1141730"/>
                </a:lnTo>
                <a:lnTo>
                  <a:pt x="12890212" y="1132840"/>
                </a:lnTo>
                <a:lnTo>
                  <a:pt x="12980884" y="1108710"/>
                </a:lnTo>
                <a:lnTo>
                  <a:pt x="13031440" y="1087120"/>
                </a:lnTo>
                <a:lnTo>
                  <a:pt x="13078067" y="1062990"/>
                </a:lnTo>
                <a:lnTo>
                  <a:pt x="13097103" y="1052830"/>
                </a:lnTo>
                <a:close/>
              </a:path>
              <a:path w="16068040" h="1141730">
                <a:moveTo>
                  <a:pt x="1584703" y="1108051"/>
                </a:moveTo>
                <a:lnTo>
                  <a:pt x="1575212" y="1108710"/>
                </a:lnTo>
                <a:lnTo>
                  <a:pt x="1567433" y="1109980"/>
                </a:lnTo>
                <a:lnTo>
                  <a:pt x="1570374" y="1109980"/>
                </a:lnTo>
                <a:lnTo>
                  <a:pt x="1584703" y="1108051"/>
                </a:lnTo>
                <a:close/>
              </a:path>
              <a:path w="16068040" h="114173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w="16068040" h="1141730">
                <a:moveTo>
                  <a:pt x="1789183" y="1094740"/>
                </a:moveTo>
                <a:lnTo>
                  <a:pt x="1748142" y="1094740"/>
                </a:lnTo>
                <a:lnTo>
                  <a:pt x="1761640" y="1096010"/>
                </a:lnTo>
                <a:lnTo>
                  <a:pt x="1769740" y="1096010"/>
                </a:lnTo>
                <a:lnTo>
                  <a:pt x="1775679" y="1097280"/>
                </a:lnTo>
                <a:lnTo>
                  <a:pt x="1782698" y="1098550"/>
                </a:lnTo>
                <a:lnTo>
                  <a:pt x="1788505" y="1096010"/>
                </a:lnTo>
                <a:lnTo>
                  <a:pt x="1789183" y="1094740"/>
                </a:lnTo>
                <a:close/>
              </a:path>
              <a:path w="16068040" h="1141730">
                <a:moveTo>
                  <a:pt x="1959101" y="1061720"/>
                </a:moveTo>
                <a:lnTo>
                  <a:pt x="1280418" y="1061720"/>
                </a:lnTo>
                <a:lnTo>
                  <a:pt x="1321727" y="1062990"/>
                </a:lnTo>
                <a:lnTo>
                  <a:pt x="1538200" y="1075690"/>
                </a:lnTo>
                <a:lnTo>
                  <a:pt x="1578952" y="1076960"/>
                </a:lnTo>
                <a:lnTo>
                  <a:pt x="1658773" y="1084580"/>
                </a:lnTo>
                <a:lnTo>
                  <a:pt x="1692850"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1" y="1061720"/>
                </a:lnTo>
                <a:close/>
              </a:path>
              <a:path w="16068040" h="1141730">
                <a:moveTo>
                  <a:pt x="3521844" y="991870"/>
                </a:moveTo>
                <a:lnTo>
                  <a:pt x="2548080" y="991870"/>
                </a:lnTo>
                <a:lnTo>
                  <a:pt x="2561737" y="993140"/>
                </a:lnTo>
                <a:lnTo>
                  <a:pt x="2573234" y="995680"/>
                </a:lnTo>
                <a:lnTo>
                  <a:pt x="2581897" y="996950"/>
                </a:lnTo>
                <a:lnTo>
                  <a:pt x="2615871" y="1004570"/>
                </a:lnTo>
                <a:lnTo>
                  <a:pt x="2653898" y="1008380"/>
                </a:lnTo>
                <a:lnTo>
                  <a:pt x="2694084" y="1010920"/>
                </a:lnTo>
                <a:lnTo>
                  <a:pt x="2734538" y="1012190"/>
                </a:lnTo>
                <a:lnTo>
                  <a:pt x="2795177" y="1019810"/>
                </a:lnTo>
                <a:lnTo>
                  <a:pt x="2850737" y="1031240"/>
                </a:lnTo>
                <a:lnTo>
                  <a:pt x="2899594" y="1046480"/>
                </a:lnTo>
                <a:lnTo>
                  <a:pt x="2940121" y="1065530"/>
                </a:lnTo>
                <a:lnTo>
                  <a:pt x="2970694" y="1089660"/>
                </a:lnTo>
                <a:lnTo>
                  <a:pt x="3018479" y="1082040"/>
                </a:lnTo>
                <a:lnTo>
                  <a:pt x="3066189" y="1075690"/>
                </a:lnTo>
                <a:lnTo>
                  <a:pt x="3208992" y="1054100"/>
                </a:lnTo>
                <a:lnTo>
                  <a:pt x="3304044" y="1041400"/>
                </a:lnTo>
                <a:lnTo>
                  <a:pt x="3355843" y="1037590"/>
                </a:lnTo>
                <a:lnTo>
                  <a:pt x="3406953" y="1028700"/>
                </a:lnTo>
                <a:lnTo>
                  <a:pt x="3457273" y="1014730"/>
                </a:lnTo>
                <a:lnTo>
                  <a:pt x="3506705" y="998220"/>
                </a:lnTo>
                <a:lnTo>
                  <a:pt x="3521844" y="991870"/>
                </a:lnTo>
                <a:close/>
              </a:path>
              <a:path w="16068040" h="1141730">
                <a:moveTo>
                  <a:pt x="3549094" y="980440"/>
                </a:moveTo>
                <a:lnTo>
                  <a:pt x="249834" y="980440"/>
                </a:lnTo>
                <a:lnTo>
                  <a:pt x="336421"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1"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4" y="980440"/>
                </a:lnTo>
                <a:close/>
              </a:path>
              <a:path w="16068040" h="1141730">
                <a:moveTo>
                  <a:pt x="8140938" y="1059180"/>
                </a:moveTo>
                <a:lnTo>
                  <a:pt x="8072576" y="1059180"/>
                </a:lnTo>
                <a:lnTo>
                  <a:pt x="8093455" y="1082040"/>
                </a:lnTo>
                <a:lnTo>
                  <a:pt x="8134592" y="1062990"/>
                </a:lnTo>
                <a:lnTo>
                  <a:pt x="8140938" y="1059180"/>
                </a:lnTo>
                <a:close/>
              </a:path>
              <a:path w="16068040" h="1141730">
                <a:moveTo>
                  <a:pt x="9192896" y="1045210"/>
                </a:moveTo>
                <a:lnTo>
                  <a:pt x="8943047" y="1045210"/>
                </a:lnTo>
                <a:lnTo>
                  <a:pt x="8981081" y="1047750"/>
                </a:lnTo>
                <a:lnTo>
                  <a:pt x="9012433" y="1055370"/>
                </a:lnTo>
                <a:lnTo>
                  <a:pt x="9032851" y="1066800"/>
                </a:lnTo>
                <a:lnTo>
                  <a:pt x="9038081" y="1082040"/>
                </a:lnTo>
                <a:lnTo>
                  <a:pt x="9045282" y="1082040"/>
                </a:lnTo>
                <a:lnTo>
                  <a:pt x="9091020" y="1078230"/>
                </a:lnTo>
                <a:lnTo>
                  <a:pt x="9137817" y="1066800"/>
                </a:lnTo>
                <a:lnTo>
                  <a:pt x="9185053" y="1049020"/>
                </a:lnTo>
                <a:lnTo>
                  <a:pt x="9192896" y="1045210"/>
                </a:lnTo>
                <a:close/>
              </a:path>
              <a:path w="16068040" h="1141730">
                <a:moveTo>
                  <a:pt x="13475443" y="751840"/>
                </a:moveTo>
                <a:lnTo>
                  <a:pt x="11634329" y="751840"/>
                </a:lnTo>
                <a:lnTo>
                  <a:pt x="11678216" y="758190"/>
                </a:lnTo>
                <a:lnTo>
                  <a:pt x="11722517" y="767080"/>
                </a:lnTo>
                <a:lnTo>
                  <a:pt x="11767182" y="781050"/>
                </a:lnTo>
                <a:lnTo>
                  <a:pt x="11812162" y="797560"/>
                </a:lnTo>
                <a:lnTo>
                  <a:pt x="11857405" y="816610"/>
                </a:lnTo>
                <a:lnTo>
                  <a:pt x="11902861" y="836930"/>
                </a:lnTo>
                <a:lnTo>
                  <a:pt x="11948480" y="859790"/>
                </a:lnTo>
                <a:lnTo>
                  <a:pt x="12085814" y="932180"/>
                </a:lnTo>
                <a:lnTo>
                  <a:pt x="12137676" y="958850"/>
                </a:lnTo>
                <a:lnTo>
                  <a:pt x="12239829" y="1007110"/>
                </a:lnTo>
                <a:lnTo>
                  <a:pt x="12290030" y="1027430"/>
                </a:lnTo>
                <a:lnTo>
                  <a:pt x="12339588" y="1043940"/>
                </a:lnTo>
                <a:lnTo>
                  <a:pt x="12388459" y="1056640"/>
                </a:lnTo>
                <a:lnTo>
                  <a:pt x="12436598" y="1065530"/>
                </a:lnTo>
                <a:lnTo>
                  <a:pt x="12483959" y="1068070"/>
                </a:lnTo>
                <a:lnTo>
                  <a:pt x="12511522" y="1066800"/>
                </a:lnTo>
                <a:lnTo>
                  <a:pt x="12538061" y="1064260"/>
                </a:lnTo>
                <a:lnTo>
                  <a:pt x="12563648" y="1059180"/>
                </a:lnTo>
                <a:lnTo>
                  <a:pt x="12588353" y="1052830"/>
                </a:lnTo>
                <a:lnTo>
                  <a:pt x="13097103" y="1052830"/>
                </a:lnTo>
                <a:lnTo>
                  <a:pt x="13160619" y="1016000"/>
                </a:lnTo>
                <a:lnTo>
                  <a:pt x="13197620" y="989330"/>
                </a:lnTo>
                <a:lnTo>
                  <a:pt x="13234669" y="957580"/>
                </a:lnTo>
                <a:lnTo>
                  <a:pt x="13272158" y="923290"/>
                </a:lnTo>
                <a:lnTo>
                  <a:pt x="13310475" y="887730"/>
                </a:lnTo>
                <a:lnTo>
                  <a:pt x="13348447" y="853440"/>
                </a:lnTo>
                <a:lnTo>
                  <a:pt x="13387457" y="819150"/>
                </a:lnTo>
                <a:lnTo>
                  <a:pt x="13427735" y="786130"/>
                </a:lnTo>
                <a:lnTo>
                  <a:pt x="13469511" y="755650"/>
                </a:lnTo>
                <a:lnTo>
                  <a:pt x="13475443" y="751840"/>
                </a:lnTo>
                <a:close/>
              </a:path>
              <a:path w="16068040" h="1141730">
                <a:moveTo>
                  <a:pt x="6631427" y="1019810"/>
                </a:moveTo>
                <a:lnTo>
                  <a:pt x="6282664" y="1019810"/>
                </a:lnTo>
                <a:lnTo>
                  <a:pt x="6328386" y="1022350"/>
                </a:lnTo>
                <a:lnTo>
                  <a:pt x="6370867" y="1029970"/>
                </a:lnTo>
                <a:lnTo>
                  <a:pt x="6407406" y="1041400"/>
                </a:lnTo>
                <a:lnTo>
                  <a:pt x="6435305" y="1056640"/>
                </a:lnTo>
                <a:lnTo>
                  <a:pt x="6445064" y="1051560"/>
                </a:lnTo>
                <a:lnTo>
                  <a:pt x="6465394" y="1046480"/>
                </a:lnTo>
                <a:lnTo>
                  <a:pt x="6495246" y="1040130"/>
                </a:lnTo>
                <a:lnTo>
                  <a:pt x="6533568" y="1033780"/>
                </a:lnTo>
                <a:lnTo>
                  <a:pt x="6631427" y="1019810"/>
                </a:lnTo>
                <a:close/>
              </a:path>
              <a:path w="16068040" h="1141730">
                <a:moveTo>
                  <a:pt x="9430756" y="897890"/>
                </a:moveTo>
                <a:lnTo>
                  <a:pt x="8477803" y="897890"/>
                </a:lnTo>
                <a:lnTo>
                  <a:pt x="8484412" y="899160"/>
                </a:lnTo>
                <a:lnTo>
                  <a:pt x="8554519" y="922020"/>
                </a:lnTo>
                <a:lnTo>
                  <a:pt x="8591225" y="932180"/>
                </a:lnTo>
                <a:lnTo>
                  <a:pt x="8632722" y="935990"/>
                </a:lnTo>
                <a:lnTo>
                  <a:pt x="8668442" y="946150"/>
                </a:lnTo>
                <a:lnTo>
                  <a:pt x="8705362" y="969010"/>
                </a:lnTo>
                <a:lnTo>
                  <a:pt x="8742882" y="996950"/>
                </a:lnTo>
                <a:lnTo>
                  <a:pt x="8780403" y="1026160"/>
                </a:lnTo>
                <a:lnTo>
                  <a:pt x="8817323" y="1047750"/>
                </a:lnTo>
                <a:lnTo>
                  <a:pt x="8853042" y="1056640"/>
                </a:lnTo>
                <a:lnTo>
                  <a:pt x="8862402" y="1056640"/>
                </a:lnTo>
                <a:lnTo>
                  <a:pt x="8866720" y="1054100"/>
                </a:lnTo>
                <a:lnTo>
                  <a:pt x="8884822" y="1050290"/>
                </a:lnTo>
                <a:lnTo>
                  <a:pt x="8923731" y="1045210"/>
                </a:lnTo>
                <a:lnTo>
                  <a:pt x="9192896" y="1045210"/>
                </a:lnTo>
                <a:lnTo>
                  <a:pt x="9232108" y="1026160"/>
                </a:lnTo>
                <a:lnTo>
                  <a:pt x="9278363" y="999490"/>
                </a:lnTo>
                <a:lnTo>
                  <a:pt x="9323196" y="971550"/>
                </a:lnTo>
                <a:lnTo>
                  <a:pt x="9370315" y="939800"/>
                </a:lnTo>
                <a:lnTo>
                  <a:pt x="9413920" y="909320"/>
                </a:lnTo>
                <a:lnTo>
                  <a:pt x="9430756" y="897890"/>
                </a:lnTo>
                <a:close/>
              </a:path>
              <a:path w="16068040" h="1141730">
                <a:moveTo>
                  <a:pt x="6688863" y="1012190"/>
                </a:moveTo>
                <a:lnTo>
                  <a:pt x="6004750" y="1012190"/>
                </a:lnTo>
                <a:lnTo>
                  <a:pt x="6035797" y="1028700"/>
                </a:lnTo>
                <a:lnTo>
                  <a:pt x="6074944" y="1038860"/>
                </a:lnTo>
                <a:lnTo>
                  <a:pt x="6118951" y="1046480"/>
                </a:lnTo>
                <a:lnTo>
                  <a:pt x="6164579" y="1047750"/>
                </a:lnTo>
                <a:lnTo>
                  <a:pt x="6199660" y="1046480"/>
                </a:lnTo>
                <a:lnTo>
                  <a:pt x="6231364" y="1041400"/>
                </a:lnTo>
                <a:lnTo>
                  <a:pt x="6257935" y="1033780"/>
                </a:lnTo>
                <a:lnTo>
                  <a:pt x="6277622" y="1019810"/>
                </a:lnTo>
                <a:lnTo>
                  <a:pt x="6631427" y="1019810"/>
                </a:lnTo>
                <a:lnTo>
                  <a:pt x="6688863" y="1012190"/>
                </a:lnTo>
                <a:close/>
              </a:path>
              <a:path w="16068040" h="114173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0" y="849630"/>
                </a:lnTo>
                <a:lnTo>
                  <a:pt x="4969868" y="861060"/>
                </a:lnTo>
                <a:lnTo>
                  <a:pt x="5014911" y="872490"/>
                </a:lnTo>
                <a:lnTo>
                  <a:pt x="5057321" y="883920"/>
                </a:lnTo>
                <a:lnTo>
                  <a:pt x="5096817" y="896620"/>
                </a:lnTo>
                <a:lnTo>
                  <a:pt x="5133121" y="909320"/>
                </a:lnTo>
                <a:lnTo>
                  <a:pt x="5203537" y="939800"/>
                </a:lnTo>
                <a:lnTo>
                  <a:pt x="5238760" y="958850"/>
                </a:lnTo>
                <a:lnTo>
                  <a:pt x="5275200" y="976630"/>
                </a:lnTo>
                <a:lnTo>
                  <a:pt x="5316435" y="991870"/>
                </a:lnTo>
                <a:lnTo>
                  <a:pt x="5357211" y="1002030"/>
                </a:lnTo>
                <a:lnTo>
                  <a:pt x="5401686" y="1010920"/>
                </a:lnTo>
                <a:lnTo>
                  <a:pt x="5448641" y="1017270"/>
                </a:lnTo>
                <a:lnTo>
                  <a:pt x="5496856" y="1022350"/>
                </a:lnTo>
                <a:lnTo>
                  <a:pt x="5545112" y="1028700"/>
                </a:lnTo>
                <a:lnTo>
                  <a:pt x="5592190" y="1036320"/>
                </a:lnTo>
                <a:lnTo>
                  <a:pt x="5599391" y="1036320"/>
                </a:lnTo>
                <a:lnTo>
                  <a:pt x="5605868" y="1038860"/>
                </a:lnTo>
                <a:lnTo>
                  <a:pt x="5615228" y="1038860"/>
                </a:lnTo>
                <a:lnTo>
                  <a:pt x="5643094" y="1036320"/>
                </a:lnTo>
                <a:lnTo>
                  <a:pt x="5672918" y="1031240"/>
                </a:lnTo>
                <a:lnTo>
                  <a:pt x="5733313" y="1016000"/>
                </a:lnTo>
                <a:lnTo>
                  <a:pt x="5786500" y="999490"/>
                </a:lnTo>
                <a:lnTo>
                  <a:pt x="5807525" y="994410"/>
                </a:lnTo>
                <a:lnTo>
                  <a:pt x="5824029" y="991870"/>
                </a:lnTo>
                <a:lnTo>
                  <a:pt x="5859156" y="991870"/>
                </a:lnTo>
                <a:lnTo>
                  <a:pt x="5863596" y="990600"/>
                </a:lnTo>
                <a:lnTo>
                  <a:pt x="5872276" y="989330"/>
                </a:lnTo>
                <a:lnTo>
                  <a:pt x="6863739" y="989330"/>
                </a:lnTo>
                <a:lnTo>
                  <a:pt x="7086429" y="960120"/>
                </a:lnTo>
                <a:lnTo>
                  <a:pt x="7151715" y="949960"/>
                </a:lnTo>
                <a:lnTo>
                  <a:pt x="7213923" y="941070"/>
                </a:lnTo>
                <a:lnTo>
                  <a:pt x="7272002" y="930910"/>
                </a:lnTo>
                <a:lnTo>
                  <a:pt x="7371574" y="911860"/>
                </a:lnTo>
                <a:lnTo>
                  <a:pt x="7410968" y="901700"/>
                </a:lnTo>
                <a:lnTo>
                  <a:pt x="7463719" y="881380"/>
                </a:lnTo>
                <a:lnTo>
                  <a:pt x="7474978" y="871220"/>
                </a:lnTo>
                <a:lnTo>
                  <a:pt x="9470280" y="871220"/>
                </a:lnTo>
                <a:lnTo>
                  <a:pt x="9487356" y="859790"/>
                </a:lnTo>
                <a:lnTo>
                  <a:pt x="9489515" y="859790"/>
                </a:lnTo>
                <a:lnTo>
                  <a:pt x="9536225" y="855980"/>
                </a:lnTo>
                <a:lnTo>
                  <a:pt x="9590496" y="847090"/>
                </a:lnTo>
                <a:lnTo>
                  <a:pt x="9649896" y="833120"/>
                </a:lnTo>
                <a:lnTo>
                  <a:pt x="9711994" y="817880"/>
                </a:lnTo>
                <a:lnTo>
                  <a:pt x="9763180" y="806450"/>
                </a:lnTo>
                <a:lnTo>
                  <a:pt x="9813016" y="796290"/>
                </a:lnTo>
                <a:lnTo>
                  <a:pt x="9860154" y="787400"/>
                </a:lnTo>
                <a:lnTo>
                  <a:pt x="9903248" y="781050"/>
                </a:lnTo>
                <a:close/>
              </a:path>
              <a:path w="16068040" h="1141730">
                <a:moveTo>
                  <a:pt x="6863739" y="989330"/>
                </a:moveTo>
                <a:lnTo>
                  <a:pt x="5872276" y="989330"/>
                </a:lnTo>
                <a:lnTo>
                  <a:pt x="5880981" y="990600"/>
                </a:lnTo>
                <a:lnTo>
                  <a:pt x="5889551" y="993140"/>
                </a:lnTo>
                <a:lnTo>
                  <a:pt x="5897583" y="996950"/>
                </a:lnTo>
                <a:lnTo>
                  <a:pt x="5904674" y="1000760"/>
                </a:lnTo>
                <a:lnTo>
                  <a:pt x="5909703" y="1003300"/>
                </a:lnTo>
                <a:lnTo>
                  <a:pt x="5914034" y="1005840"/>
                </a:lnTo>
                <a:lnTo>
                  <a:pt x="5919063" y="1010920"/>
                </a:lnTo>
                <a:lnTo>
                  <a:pt x="5942382" y="1023620"/>
                </a:lnTo>
                <a:lnTo>
                  <a:pt x="5954408" y="1027430"/>
                </a:lnTo>
                <a:lnTo>
                  <a:pt x="5967310" y="1028700"/>
                </a:lnTo>
                <a:lnTo>
                  <a:pt x="5975083" y="1028700"/>
                </a:lnTo>
                <a:lnTo>
                  <a:pt x="5984139" y="1024890"/>
                </a:lnTo>
                <a:lnTo>
                  <a:pt x="5994140" y="1019810"/>
                </a:lnTo>
                <a:lnTo>
                  <a:pt x="6004750" y="1012190"/>
                </a:lnTo>
                <a:lnTo>
                  <a:pt x="6688863" y="1012190"/>
                </a:lnTo>
                <a:lnTo>
                  <a:pt x="6750571" y="1004570"/>
                </a:lnTo>
                <a:lnTo>
                  <a:pt x="6863739" y="989330"/>
                </a:lnTo>
                <a:close/>
              </a:path>
              <a:path w="16068040" h="1141730">
                <a:moveTo>
                  <a:pt x="5859156" y="991870"/>
                </a:moveTo>
                <a:lnTo>
                  <a:pt x="5833389" y="991870"/>
                </a:lnTo>
                <a:lnTo>
                  <a:pt x="5837707" y="996950"/>
                </a:lnTo>
                <a:lnTo>
                  <a:pt x="5835548" y="1005840"/>
                </a:lnTo>
                <a:lnTo>
                  <a:pt x="5845435" y="998220"/>
                </a:lnTo>
                <a:lnTo>
                  <a:pt x="5854717" y="993140"/>
                </a:lnTo>
                <a:lnTo>
                  <a:pt x="5859156" y="991870"/>
                </a:lnTo>
                <a:close/>
              </a:path>
              <a:path w="16068040" h="1141730">
                <a:moveTo>
                  <a:pt x="16067569"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4" y="980440"/>
                </a:lnTo>
                <a:lnTo>
                  <a:pt x="3555150" y="977900"/>
                </a:lnTo>
                <a:lnTo>
                  <a:pt x="3602508" y="956310"/>
                </a:lnTo>
                <a:lnTo>
                  <a:pt x="3648681" y="932180"/>
                </a:lnTo>
                <a:lnTo>
                  <a:pt x="3693569" y="908050"/>
                </a:lnTo>
                <a:lnTo>
                  <a:pt x="3779094" y="861060"/>
                </a:lnTo>
                <a:lnTo>
                  <a:pt x="3819534" y="838200"/>
                </a:lnTo>
                <a:lnTo>
                  <a:pt x="3858292" y="819150"/>
                </a:lnTo>
                <a:lnTo>
                  <a:pt x="3895270" y="802640"/>
                </a:lnTo>
                <a:lnTo>
                  <a:pt x="3930368" y="789940"/>
                </a:lnTo>
                <a:lnTo>
                  <a:pt x="3963488" y="781050"/>
                </a:lnTo>
                <a:lnTo>
                  <a:pt x="3994530" y="778510"/>
                </a:lnTo>
                <a:lnTo>
                  <a:pt x="10308881" y="778510"/>
                </a:lnTo>
                <a:lnTo>
                  <a:pt x="10351350" y="755650"/>
                </a:lnTo>
                <a:lnTo>
                  <a:pt x="11613314" y="755650"/>
                </a:lnTo>
                <a:lnTo>
                  <a:pt x="11634329" y="751840"/>
                </a:lnTo>
                <a:lnTo>
                  <a:pt x="13475443" y="751840"/>
                </a:lnTo>
                <a:lnTo>
                  <a:pt x="13483352" y="746760"/>
                </a:lnTo>
                <a:lnTo>
                  <a:pt x="333349" y="746760"/>
                </a:lnTo>
                <a:lnTo>
                  <a:pt x="333349" y="721360"/>
                </a:lnTo>
                <a:lnTo>
                  <a:pt x="13526383" y="721360"/>
                </a:lnTo>
                <a:lnTo>
                  <a:pt x="13558470" y="706120"/>
                </a:lnTo>
                <a:lnTo>
                  <a:pt x="13606113" y="689610"/>
                </a:lnTo>
                <a:lnTo>
                  <a:pt x="13656169" y="679450"/>
                </a:lnTo>
                <a:lnTo>
                  <a:pt x="13665440" y="676910"/>
                </a:lnTo>
                <a:lnTo>
                  <a:pt x="15722299" y="676910"/>
                </a:lnTo>
                <a:lnTo>
                  <a:pt x="15793789" y="650240"/>
                </a:lnTo>
                <a:lnTo>
                  <a:pt x="15838074" y="638810"/>
                </a:lnTo>
                <a:lnTo>
                  <a:pt x="15882005" y="631190"/>
                </a:lnTo>
                <a:lnTo>
                  <a:pt x="15925532" y="628650"/>
                </a:lnTo>
                <a:lnTo>
                  <a:pt x="16067569" y="628650"/>
                </a:lnTo>
                <a:lnTo>
                  <a:pt x="16067569" y="283210"/>
                </a:lnTo>
                <a:lnTo>
                  <a:pt x="333349" y="283210"/>
                </a:lnTo>
                <a:lnTo>
                  <a:pt x="333349" y="257810"/>
                </a:lnTo>
                <a:lnTo>
                  <a:pt x="16067569" y="257810"/>
                </a:lnTo>
                <a:lnTo>
                  <a:pt x="16067569" y="0"/>
                </a:lnTo>
                <a:close/>
              </a:path>
              <a:path w="16068040" h="1141730">
                <a:moveTo>
                  <a:pt x="15584692" y="746760"/>
                </a:moveTo>
                <a:lnTo>
                  <a:pt x="13871067" y="746760"/>
                </a:lnTo>
                <a:lnTo>
                  <a:pt x="13903996" y="769620"/>
                </a:lnTo>
                <a:lnTo>
                  <a:pt x="13947791" y="801370"/>
                </a:lnTo>
                <a:lnTo>
                  <a:pt x="14035274" y="867410"/>
                </a:lnTo>
                <a:lnTo>
                  <a:pt x="14078690" y="899160"/>
                </a:lnTo>
                <a:lnTo>
                  <a:pt x="14121915" y="928370"/>
                </a:lnTo>
                <a:lnTo>
                  <a:pt x="14165040" y="952500"/>
                </a:lnTo>
                <a:lnTo>
                  <a:pt x="14208156" y="972820"/>
                </a:lnTo>
                <a:lnTo>
                  <a:pt x="14251354" y="985520"/>
                </a:lnTo>
                <a:lnTo>
                  <a:pt x="14294725" y="989330"/>
                </a:lnTo>
                <a:lnTo>
                  <a:pt x="14309203" y="989330"/>
                </a:lnTo>
                <a:lnTo>
                  <a:pt x="14315722" y="988060"/>
                </a:lnTo>
                <a:lnTo>
                  <a:pt x="14327759" y="986790"/>
                </a:lnTo>
                <a:lnTo>
                  <a:pt x="14369449" y="976630"/>
                </a:lnTo>
                <a:lnTo>
                  <a:pt x="14447875" y="941070"/>
                </a:lnTo>
                <a:lnTo>
                  <a:pt x="14477986" y="925830"/>
                </a:lnTo>
                <a:lnTo>
                  <a:pt x="14508097" y="909320"/>
                </a:lnTo>
                <a:lnTo>
                  <a:pt x="14556853" y="885190"/>
                </a:lnTo>
                <a:lnTo>
                  <a:pt x="14821701" y="885190"/>
                </a:lnTo>
                <a:lnTo>
                  <a:pt x="14838235" y="850900"/>
                </a:lnTo>
                <a:lnTo>
                  <a:pt x="14862161" y="774700"/>
                </a:lnTo>
                <a:lnTo>
                  <a:pt x="15534856" y="774700"/>
                </a:lnTo>
                <a:lnTo>
                  <a:pt x="15584692" y="746760"/>
                </a:lnTo>
                <a:close/>
              </a:path>
              <a:path w="16068040" h="1141730">
                <a:moveTo>
                  <a:pt x="15534856" y="774700"/>
                </a:moveTo>
                <a:lnTo>
                  <a:pt x="14862161" y="774700"/>
                </a:lnTo>
                <a:lnTo>
                  <a:pt x="14901634" y="797560"/>
                </a:lnTo>
                <a:lnTo>
                  <a:pt x="14943077" y="825500"/>
                </a:lnTo>
                <a:lnTo>
                  <a:pt x="14984839" y="854710"/>
                </a:lnTo>
                <a:lnTo>
                  <a:pt x="15025265" y="886460"/>
                </a:lnTo>
                <a:lnTo>
                  <a:pt x="15062703" y="918210"/>
                </a:lnTo>
                <a:lnTo>
                  <a:pt x="15095500" y="948690"/>
                </a:lnTo>
                <a:lnTo>
                  <a:pt x="15122003" y="976630"/>
                </a:lnTo>
                <a:lnTo>
                  <a:pt x="15165430" y="965200"/>
                </a:lnTo>
                <a:lnTo>
                  <a:pt x="15209273" y="949960"/>
                </a:lnTo>
                <a:lnTo>
                  <a:pt x="15253482" y="930910"/>
                </a:lnTo>
                <a:lnTo>
                  <a:pt x="15298004" y="909320"/>
                </a:lnTo>
                <a:lnTo>
                  <a:pt x="15342789" y="886460"/>
                </a:lnTo>
                <a:lnTo>
                  <a:pt x="15387786" y="861060"/>
                </a:lnTo>
                <a:lnTo>
                  <a:pt x="15523529" y="781050"/>
                </a:lnTo>
                <a:lnTo>
                  <a:pt x="15534856" y="774700"/>
                </a:lnTo>
                <a:close/>
              </a:path>
              <a:path w="16068040" h="1141730">
                <a:moveTo>
                  <a:pt x="9470280" y="871220"/>
                </a:moveTo>
                <a:lnTo>
                  <a:pt x="7474978" y="871220"/>
                </a:lnTo>
                <a:lnTo>
                  <a:pt x="7534390" y="877570"/>
                </a:lnTo>
                <a:lnTo>
                  <a:pt x="7589139" y="886460"/>
                </a:lnTo>
                <a:lnTo>
                  <a:pt x="7638013" y="900430"/>
                </a:lnTo>
                <a:lnTo>
                  <a:pt x="7679801" y="918210"/>
                </a:lnTo>
                <a:lnTo>
                  <a:pt x="7713293" y="938530"/>
                </a:lnTo>
                <a:lnTo>
                  <a:pt x="7720279" y="934720"/>
                </a:lnTo>
                <a:lnTo>
                  <a:pt x="7727063" y="932180"/>
                </a:lnTo>
                <a:lnTo>
                  <a:pt x="7733442" y="930910"/>
                </a:lnTo>
                <a:lnTo>
                  <a:pt x="7739214" y="929640"/>
                </a:lnTo>
                <a:lnTo>
                  <a:pt x="8351625" y="929640"/>
                </a:lnTo>
                <a:lnTo>
                  <a:pt x="8369050" y="920750"/>
                </a:lnTo>
                <a:lnTo>
                  <a:pt x="8414490" y="904240"/>
                </a:lnTo>
                <a:lnTo>
                  <a:pt x="8457043" y="897890"/>
                </a:lnTo>
                <a:lnTo>
                  <a:pt x="9430756" y="897890"/>
                </a:lnTo>
                <a:lnTo>
                  <a:pt x="9470280" y="871220"/>
                </a:lnTo>
                <a:close/>
              </a:path>
              <a:path w="16068040" h="1141730">
                <a:moveTo>
                  <a:pt x="14821701" y="885190"/>
                </a:moveTo>
                <a:lnTo>
                  <a:pt x="14556853" y="885190"/>
                </a:lnTo>
                <a:lnTo>
                  <a:pt x="14707348" y="927100"/>
                </a:lnTo>
                <a:lnTo>
                  <a:pt x="14719681" y="929640"/>
                </a:lnTo>
                <a:lnTo>
                  <a:pt x="14732859" y="933450"/>
                </a:lnTo>
                <a:lnTo>
                  <a:pt x="14746585" y="935990"/>
                </a:lnTo>
                <a:lnTo>
                  <a:pt x="14769959" y="935990"/>
                </a:lnTo>
                <a:lnTo>
                  <a:pt x="14792242" y="925830"/>
                </a:lnTo>
                <a:lnTo>
                  <a:pt x="14814965" y="899160"/>
                </a:lnTo>
                <a:lnTo>
                  <a:pt x="14821701" y="885190"/>
                </a:lnTo>
                <a:close/>
              </a:path>
              <a:path w="16068040" h="1141730">
                <a:moveTo>
                  <a:pt x="11319105" y="808990"/>
                </a:moveTo>
                <a:lnTo>
                  <a:pt x="10677511" y="808990"/>
                </a:lnTo>
                <a:lnTo>
                  <a:pt x="10716885" y="811530"/>
                </a:lnTo>
                <a:lnTo>
                  <a:pt x="10763453" y="817880"/>
                </a:lnTo>
                <a:lnTo>
                  <a:pt x="10814548" y="828040"/>
                </a:lnTo>
                <a:lnTo>
                  <a:pt x="10867505" y="839470"/>
                </a:lnTo>
                <a:lnTo>
                  <a:pt x="10919657" y="849630"/>
                </a:lnTo>
                <a:lnTo>
                  <a:pt x="10968340" y="858520"/>
                </a:lnTo>
                <a:lnTo>
                  <a:pt x="11010886" y="864870"/>
                </a:lnTo>
                <a:lnTo>
                  <a:pt x="11319105" y="808990"/>
                </a:lnTo>
                <a:close/>
              </a:path>
              <a:path w="16068040" h="1141730">
                <a:moveTo>
                  <a:pt x="11613314" y="755650"/>
                </a:moveTo>
                <a:lnTo>
                  <a:pt x="10351350" y="755650"/>
                </a:lnTo>
                <a:lnTo>
                  <a:pt x="10393137" y="763270"/>
                </a:lnTo>
                <a:lnTo>
                  <a:pt x="10440360" y="775970"/>
                </a:lnTo>
                <a:lnTo>
                  <a:pt x="10490301" y="792480"/>
                </a:lnTo>
                <a:lnTo>
                  <a:pt x="10540241" y="807720"/>
                </a:lnTo>
                <a:lnTo>
                  <a:pt x="10587464" y="820420"/>
                </a:lnTo>
                <a:lnTo>
                  <a:pt x="10629251" y="829310"/>
                </a:lnTo>
                <a:lnTo>
                  <a:pt x="10633863" y="820420"/>
                </a:lnTo>
                <a:lnTo>
                  <a:pt x="10643952" y="814070"/>
                </a:lnTo>
                <a:lnTo>
                  <a:pt x="10658755" y="810260"/>
                </a:lnTo>
                <a:lnTo>
                  <a:pt x="10677511" y="808990"/>
                </a:lnTo>
                <a:lnTo>
                  <a:pt x="11319105" y="808990"/>
                </a:lnTo>
                <a:lnTo>
                  <a:pt x="11613314" y="755650"/>
                </a:lnTo>
                <a:close/>
              </a:path>
              <a:path w="16068040" h="1141730">
                <a:moveTo>
                  <a:pt x="10308881" y="778510"/>
                </a:moveTo>
                <a:lnTo>
                  <a:pt x="9940949" y="778510"/>
                </a:lnTo>
                <a:lnTo>
                  <a:pt x="9967056" y="781050"/>
                </a:lnTo>
                <a:lnTo>
                  <a:pt x="9978217" y="783590"/>
                </a:lnTo>
                <a:lnTo>
                  <a:pt x="9987762" y="786130"/>
                </a:lnTo>
                <a:lnTo>
                  <a:pt x="10025255" y="797560"/>
                </a:lnTo>
                <a:lnTo>
                  <a:pt x="10064706" y="805180"/>
                </a:lnTo>
                <a:lnTo>
                  <a:pt x="10105103" y="810260"/>
                </a:lnTo>
                <a:lnTo>
                  <a:pt x="10145432" y="811530"/>
                </a:lnTo>
                <a:lnTo>
                  <a:pt x="10202012" y="808990"/>
                </a:lnTo>
                <a:lnTo>
                  <a:pt x="10256225" y="797560"/>
                </a:lnTo>
                <a:lnTo>
                  <a:pt x="10306522" y="779780"/>
                </a:lnTo>
                <a:lnTo>
                  <a:pt x="10308881" y="778510"/>
                </a:lnTo>
                <a:close/>
              </a:path>
              <a:path w="16068040" h="1141730">
                <a:moveTo>
                  <a:pt x="9940949" y="778510"/>
                </a:moveTo>
                <a:lnTo>
                  <a:pt x="3994530" y="778510"/>
                </a:lnTo>
                <a:lnTo>
                  <a:pt x="4014418" y="779780"/>
                </a:lnTo>
                <a:lnTo>
                  <a:pt x="4033227" y="784860"/>
                </a:lnTo>
                <a:lnTo>
                  <a:pt x="4051227" y="791210"/>
                </a:lnTo>
                <a:lnTo>
                  <a:pt x="4068686" y="802640"/>
                </a:lnTo>
                <a:lnTo>
                  <a:pt x="4115806" y="795020"/>
                </a:lnTo>
                <a:lnTo>
                  <a:pt x="4165382" y="788670"/>
                </a:lnTo>
                <a:lnTo>
                  <a:pt x="4217101" y="784860"/>
                </a:lnTo>
                <a:lnTo>
                  <a:pt x="4270651" y="782320"/>
                </a:lnTo>
                <a:lnTo>
                  <a:pt x="4325721" y="781050"/>
                </a:lnTo>
                <a:lnTo>
                  <a:pt x="9903248" y="781050"/>
                </a:lnTo>
                <a:lnTo>
                  <a:pt x="9940949" y="778510"/>
                </a:lnTo>
                <a:close/>
              </a:path>
              <a:path w="16068040" h="1141730">
                <a:moveTo>
                  <a:pt x="13511386" y="728755"/>
                </a:moveTo>
                <a:lnTo>
                  <a:pt x="13504214" y="732790"/>
                </a:lnTo>
                <a:lnTo>
                  <a:pt x="13492926" y="740410"/>
                </a:lnTo>
                <a:lnTo>
                  <a:pt x="13481925" y="746760"/>
                </a:lnTo>
                <a:lnTo>
                  <a:pt x="13483352" y="746760"/>
                </a:lnTo>
                <a:lnTo>
                  <a:pt x="13511386" y="728755"/>
                </a:lnTo>
                <a:close/>
              </a:path>
              <a:path w="16068040" h="1141730">
                <a:moveTo>
                  <a:pt x="13845015" y="730894"/>
                </a:moveTo>
                <a:lnTo>
                  <a:pt x="13848098" y="732790"/>
                </a:lnTo>
                <a:lnTo>
                  <a:pt x="13858567" y="740410"/>
                </a:lnTo>
                <a:lnTo>
                  <a:pt x="13869275" y="746760"/>
                </a:lnTo>
                <a:lnTo>
                  <a:pt x="13871067" y="746760"/>
                </a:lnTo>
                <a:lnTo>
                  <a:pt x="13860091" y="739140"/>
                </a:lnTo>
                <a:lnTo>
                  <a:pt x="13845015" y="730894"/>
                </a:lnTo>
                <a:close/>
              </a:path>
              <a:path w="16068040" h="1141730">
                <a:moveTo>
                  <a:pt x="15599939" y="738211"/>
                </a:moveTo>
                <a:lnTo>
                  <a:pt x="15584692" y="746760"/>
                </a:lnTo>
                <a:lnTo>
                  <a:pt x="15585045" y="746760"/>
                </a:lnTo>
                <a:lnTo>
                  <a:pt x="15596658" y="740410"/>
                </a:lnTo>
                <a:lnTo>
                  <a:pt x="15599939" y="738211"/>
                </a:lnTo>
                <a:close/>
              </a:path>
              <a:path w="16068040" h="1141730">
                <a:moveTo>
                  <a:pt x="15629739" y="721920"/>
                </a:moveTo>
                <a:lnTo>
                  <a:pt x="15619406" y="726440"/>
                </a:lnTo>
                <a:lnTo>
                  <a:pt x="15608032" y="732790"/>
                </a:lnTo>
                <a:lnTo>
                  <a:pt x="15599939" y="738211"/>
                </a:lnTo>
                <a:lnTo>
                  <a:pt x="15614140" y="730250"/>
                </a:lnTo>
                <a:lnTo>
                  <a:pt x="15629739" y="721920"/>
                </a:lnTo>
                <a:close/>
              </a:path>
              <a:path w="16068040" h="1141730">
                <a:moveTo>
                  <a:pt x="13828431" y="721824"/>
                </a:moveTo>
                <a:lnTo>
                  <a:pt x="13845015" y="730894"/>
                </a:lnTo>
                <a:lnTo>
                  <a:pt x="13837771" y="726440"/>
                </a:lnTo>
                <a:lnTo>
                  <a:pt x="13828431" y="721824"/>
                </a:lnTo>
                <a:close/>
              </a:path>
              <a:path w="16068040" h="1141730">
                <a:moveTo>
                  <a:pt x="13514492" y="727007"/>
                </a:moveTo>
                <a:lnTo>
                  <a:pt x="13513013" y="727710"/>
                </a:lnTo>
                <a:lnTo>
                  <a:pt x="13511386" y="728755"/>
                </a:lnTo>
                <a:lnTo>
                  <a:pt x="13514492" y="727007"/>
                </a:lnTo>
                <a:close/>
              </a:path>
              <a:path w="16068040" h="1141730">
                <a:moveTo>
                  <a:pt x="13522202" y="723345"/>
                </a:moveTo>
                <a:lnTo>
                  <a:pt x="13515501" y="726440"/>
                </a:lnTo>
                <a:lnTo>
                  <a:pt x="13514492" y="727007"/>
                </a:lnTo>
                <a:lnTo>
                  <a:pt x="13522202" y="723345"/>
                </a:lnTo>
                <a:close/>
              </a:path>
              <a:path w="16068040" h="1141730">
                <a:moveTo>
                  <a:pt x="13526502" y="721360"/>
                </a:moveTo>
                <a:lnTo>
                  <a:pt x="13522202" y="723345"/>
                </a:lnTo>
                <a:lnTo>
                  <a:pt x="13526502" y="721360"/>
                </a:lnTo>
                <a:close/>
              </a:path>
              <a:path w="16068040" h="1141730">
                <a:moveTo>
                  <a:pt x="15631019" y="721360"/>
                </a:moveTo>
                <a:lnTo>
                  <a:pt x="15630787" y="721360"/>
                </a:lnTo>
                <a:lnTo>
                  <a:pt x="15629739" y="721920"/>
                </a:lnTo>
                <a:lnTo>
                  <a:pt x="15631019" y="721360"/>
                </a:lnTo>
                <a:close/>
              </a:path>
              <a:path w="16068040" h="1141730">
                <a:moveTo>
                  <a:pt x="13827583" y="721360"/>
                </a:moveTo>
                <a:lnTo>
                  <a:pt x="13828431" y="721824"/>
                </a:lnTo>
                <a:lnTo>
                  <a:pt x="13827583" y="721360"/>
                </a:lnTo>
                <a:close/>
              </a:path>
              <a:path w="16068040" h="1141730">
                <a:moveTo>
                  <a:pt x="15722299" y="676910"/>
                </a:moveTo>
                <a:lnTo>
                  <a:pt x="13681315" y="676910"/>
                </a:lnTo>
                <a:lnTo>
                  <a:pt x="13726687" y="681990"/>
                </a:lnTo>
                <a:lnTo>
                  <a:pt x="13771538" y="694690"/>
                </a:lnTo>
                <a:lnTo>
                  <a:pt x="13815972" y="715010"/>
                </a:lnTo>
                <a:lnTo>
                  <a:pt x="13827583" y="721360"/>
                </a:lnTo>
                <a:lnTo>
                  <a:pt x="15630787" y="721360"/>
                </a:lnTo>
                <a:lnTo>
                  <a:pt x="15659326" y="706120"/>
                </a:lnTo>
                <a:lnTo>
                  <a:pt x="15704364" y="684530"/>
                </a:lnTo>
                <a:lnTo>
                  <a:pt x="15722299" y="676910"/>
                </a:lnTo>
                <a:close/>
              </a:path>
              <a:path w="16068040" h="1141730">
                <a:moveTo>
                  <a:pt x="16067569" y="628650"/>
                </a:moveTo>
                <a:lnTo>
                  <a:pt x="15950805" y="628650"/>
                </a:lnTo>
                <a:lnTo>
                  <a:pt x="15985699" y="636270"/>
                </a:lnTo>
                <a:lnTo>
                  <a:pt x="16019949" y="651510"/>
                </a:lnTo>
                <a:lnTo>
                  <a:pt x="16053674" y="673100"/>
                </a:lnTo>
                <a:lnTo>
                  <a:pt x="16067569" y="684530"/>
                </a:lnTo>
                <a:lnTo>
                  <a:pt x="16067569" y="628650"/>
                </a:lnTo>
                <a:close/>
              </a:path>
            </a:pathLst>
          </a:custGeom>
          <a:solidFill>
            <a:srgbClr val="F2E7DB"/>
          </a:solidFill>
        </p:spPr>
        <p:txBody>
          <a:bodyPr wrap="square" lIns="0" tIns="0" rIns="0" bIns="0" rtlCol="0"/>
          <a:lstStyle/>
          <a:p>
            <a:endParaRPr/>
          </a:p>
        </p:txBody>
      </p:sp>
      <p:sp>
        <p:nvSpPr>
          <p:cNvPr id="56" name="bg object 56"/>
          <p:cNvSpPr/>
          <p:nvPr/>
        </p:nvSpPr>
        <p:spPr>
          <a:xfrm>
            <a:off x="2550947" y="715784"/>
            <a:ext cx="15300960" cy="32384"/>
          </a:xfrm>
          <a:custGeom>
            <a:avLst/>
            <a:gdLst/>
            <a:ahLst/>
            <a:cxnLst/>
            <a:rect l="l" t="t" r="r" b="b"/>
            <a:pathLst>
              <a:path w="15300960" h="32384">
                <a:moveTo>
                  <a:pt x="13198183" y="0"/>
                </a:moveTo>
                <a:lnTo>
                  <a:pt x="0" y="0"/>
                </a:lnTo>
                <a:lnTo>
                  <a:pt x="0" y="8890"/>
                </a:lnTo>
                <a:lnTo>
                  <a:pt x="0" y="1270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2700"/>
                </a:lnTo>
                <a:lnTo>
                  <a:pt x="13188785" y="12700"/>
                </a:lnTo>
                <a:lnTo>
                  <a:pt x="13188785" y="8890"/>
                </a:lnTo>
                <a:lnTo>
                  <a:pt x="13198183" y="8890"/>
                </a:lnTo>
                <a:lnTo>
                  <a:pt x="13198183" y="0"/>
                </a:lnTo>
                <a:close/>
              </a:path>
              <a:path w="15300960" h="32384">
                <a:moveTo>
                  <a:pt x="15294064" y="9182"/>
                </a:moveTo>
                <a:lnTo>
                  <a:pt x="13501332" y="9182"/>
                </a:lnTo>
                <a:lnTo>
                  <a:pt x="13501332" y="12065"/>
                </a:lnTo>
                <a:lnTo>
                  <a:pt x="13510730" y="12065"/>
                </a:lnTo>
                <a:lnTo>
                  <a:pt x="13510730" y="16395"/>
                </a:lnTo>
                <a:lnTo>
                  <a:pt x="13517842" y="16395"/>
                </a:lnTo>
                <a:lnTo>
                  <a:pt x="13517842" y="20701"/>
                </a:lnTo>
                <a:lnTo>
                  <a:pt x="13522160" y="20701"/>
                </a:lnTo>
                <a:lnTo>
                  <a:pt x="13522160" y="23583"/>
                </a:lnTo>
                <a:lnTo>
                  <a:pt x="13529399" y="23583"/>
                </a:lnTo>
                <a:lnTo>
                  <a:pt x="13529399" y="27914"/>
                </a:lnTo>
                <a:lnTo>
                  <a:pt x="13535876" y="27914"/>
                </a:lnTo>
                <a:lnTo>
                  <a:pt x="13535876" y="32232"/>
                </a:lnTo>
                <a:lnTo>
                  <a:pt x="15258885" y="32232"/>
                </a:lnTo>
                <a:lnTo>
                  <a:pt x="15258885" y="27914"/>
                </a:lnTo>
                <a:lnTo>
                  <a:pt x="15265997" y="27914"/>
                </a:lnTo>
                <a:lnTo>
                  <a:pt x="15265997" y="23583"/>
                </a:lnTo>
                <a:lnTo>
                  <a:pt x="15273236" y="23583"/>
                </a:lnTo>
                <a:lnTo>
                  <a:pt x="15273236" y="20701"/>
                </a:lnTo>
                <a:lnTo>
                  <a:pt x="15282634" y="20701"/>
                </a:lnTo>
                <a:lnTo>
                  <a:pt x="15282634" y="16395"/>
                </a:lnTo>
                <a:lnTo>
                  <a:pt x="15284793" y="16395"/>
                </a:lnTo>
                <a:lnTo>
                  <a:pt x="15284793" y="12065"/>
                </a:lnTo>
                <a:lnTo>
                  <a:pt x="15294064" y="12065"/>
                </a:lnTo>
                <a:lnTo>
                  <a:pt x="15294064" y="9182"/>
                </a:lnTo>
                <a:close/>
              </a:path>
              <a:path w="15300960" h="32384">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9"/>
            </a:srgbClr>
          </a:solidFill>
        </p:spPr>
        <p:txBody>
          <a:bodyPr wrap="square" lIns="0" tIns="0" rIns="0" bIns="0" rtlCol="0"/>
          <a:lstStyle/>
          <a:p>
            <a:endParaRPr/>
          </a:p>
        </p:txBody>
      </p:sp>
      <p:sp>
        <p:nvSpPr>
          <p:cNvPr id="57" name="bg object 57"/>
          <p:cNvSpPr/>
          <p:nvPr/>
        </p:nvSpPr>
        <p:spPr>
          <a:xfrm>
            <a:off x="2550960" y="716316"/>
            <a:ext cx="15300960" cy="31750"/>
          </a:xfrm>
          <a:custGeom>
            <a:avLst/>
            <a:gdLst/>
            <a:ahLst/>
            <a:cxnLst/>
            <a:rect l="l" t="t" r="r" b="b"/>
            <a:pathLst>
              <a:path w="15300960" h="31750">
                <a:moveTo>
                  <a:pt x="15258808" y="31686"/>
                </a:moveTo>
                <a:lnTo>
                  <a:pt x="15258808" y="27368"/>
                </a:lnTo>
                <a:lnTo>
                  <a:pt x="15266047" y="27368"/>
                </a:lnTo>
                <a:lnTo>
                  <a:pt x="15266047" y="23037"/>
                </a:lnTo>
                <a:lnTo>
                  <a:pt x="15273286" y="23037"/>
                </a:lnTo>
                <a:lnTo>
                  <a:pt x="15273286" y="20167"/>
                </a:lnTo>
                <a:lnTo>
                  <a:pt x="15282557" y="20167"/>
                </a:lnTo>
                <a:lnTo>
                  <a:pt x="15282557" y="15849"/>
                </a:lnTo>
                <a:lnTo>
                  <a:pt x="15284716" y="15849"/>
                </a:lnTo>
                <a:lnTo>
                  <a:pt x="15284716" y="11518"/>
                </a:lnTo>
                <a:lnTo>
                  <a:pt x="15294114" y="11518"/>
                </a:lnTo>
                <a:lnTo>
                  <a:pt x="15294114"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w="15300960" h="31750">
                <a:moveTo>
                  <a:pt x="13154270" y="31686"/>
                </a:moveTo>
                <a:lnTo>
                  <a:pt x="13154270" y="27368"/>
                </a:lnTo>
                <a:lnTo>
                  <a:pt x="13163668" y="27368"/>
                </a:lnTo>
                <a:lnTo>
                  <a:pt x="13163668" y="23037"/>
                </a:lnTo>
                <a:lnTo>
                  <a:pt x="13170145" y="23037"/>
                </a:lnTo>
                <a:lnTo>
                  <a:pt x="13170145" y="20167"/>
                </a:lnTo>
                <a:lnTo>
                  <a:pt x="13177384" y="20167"/>
                </a:lnTo>
                <a:lnTo>
                  <a:pt x="13177384" y="15849"/>
                </a:lnTo>
                <a:lnTo>
                  <a:pt x="13181702" y="15849"/>
                </a:lnTo>
                <a:lnTo>
                  <a:pt x="13181702" y="11518"/>
                </a:lnTo>
                <a:lnTo>
                  <a:pt x="13188814" y="11518"/>
                </a:lnTo>
                <a:lnTo>
                  <a:pt x="13188814" y="8635"/>
                </a:lnTo>
                <a:lnTo>
                  <a:pt x="13198213" y="8635"/>
                </a:lnTo>
                <a:lnTo>
                  <a:pt x="13198213" y="0"/>
                </a:lnTo>
                <a:lnTo>
                  <a:pt x="0" y="0"/>
                </a:lnTo>
                <a:lnTo>
                  <a:pt x="0" y="31686"/>
                </a:lnTo>
                <a:lnTo>
                  <a:pt x="13154270" y="31686"/>
                </a:lnTo>
              </a:path>
            </a:pathLst>
          </a:custGeom>
          <a:ln w="3175">
            <a:solidFill>
              <a:srgbClr val="FFFFFF"/>
            </a:solidFill>
          </a:ln>
        </p:spPr>
        <p:txBody>
          <a:bodyPr wrap="square" lIns="0" tIns="0" rIns="0" bIns="0" rtlCol="0"/>
          <a:lstStyle/>
          <a:p>
            <a:endParaRPr/>
          </a:p>
        </p:txBody>
      </p:sp>
      <p:sp>
        <p:nvSpPr>
          <p:cNvPr id="58" name="bg object 58"/>
          <p:cNvSpPr/>
          <p:nvPr/>
        </p:nvSpPr>
        <p:spPr>
          <a:xfrm>
            <a:off x="2550959" y="252654"/>
            <a:ext cx="15737205" cy="33020"/>
          </a:xfrm>
          <a:custGeom>
            <a:avLst/>
            <a:gdLst/>
            <a:ahLst/>
            <a:cxnLst/>
            <a:rect l="l" t="t" r="r" b="b"/>
            <a:pathLst>
              <a:path w="15737205" h="33020">
                <a:moveTo>
                  <a:pt x="15737089" y="0"/>
                </a:moveTo>
                <a:lnTo>
                  <a:pt x="0" y="0"/>
                </a:lnTo>
                <a:lnTo>
                  <a:pt x="0" y="32397"/>
                </a:lnTo>
                <a:lnTo>
                  <a:pt x="15737089" y="32397"/>
                </a:lnTo>
                <a:lnTo>
                  <a:pt x="15737089" y="0"/>
                </a:lnTo>
                <a:close/>
              </a:path>
            </a:pathLst>
          </a:custGeom>
          <a:solidFill>
            <a:srgbClr val="4C2A13">
              <a:alpha val="16079"/>
            </a:srgbClr>
          </a:solidFill>
        </p:spPr>
        <p:txBody>
          <a:bodyPr wrap="square" lIns="0" tIns="0" rIns="0" bIns="0" rtlCol="0"/>
          <a:lstStyle/>
          <a:p>
            <a:endParaRPr/>
          </a:p>
        </p:txBody>
      </p:sp>
      <p:sp>
        <p:nvSpPr>
          <p:cNvPr id="59" name="bg object 59"/>
          <p:cNvSpPr/>
          <p:nvPr/>
        </p:nvSpPr>
        <p:spPr>
          <a:xfrm>
            <a:off x="2550960" y="252655"/>
            <a:ext cx="15737205" cy="33020"/>
          </a:xfrm>
          <a:custGeom>
            <a:avLst/>
            <a:gdLst/>
            <a:ahLst/>
            <a:cxnLst/>
            <a:rect l="l" t="t" r="r" b="b"/>
            <a:pathLst>
              <a:path w="15737205" h="33020">
                <a:moveTo>
                  <a:pt x="15737090" y="0"/>
                </a:moveTo>
                <a:lnTo>
                  <a:pt x="0" y="0"/>
                </a:lnTo>
                <a:lnTo>
                  <a:pt x="0" y="32397"/>
                </a:lnTo>
                <a:lnTo>
                  <a:pt x="15737090" y="32397"/>
                </a:lnTo>
              </a:path>
            </a:pathLst>
          </a:custGeom>
          <a:ln w="3175">
            <a:solidFill>
              <a:srgbClr val="FFFFFF"/>
            </a:solidFill>
          </a:ln>
        </p:spPr>
        <p:txBody>
          <a:bodyPr wrap="square" lIns="0" tIns="0" rIns="0" bIns="0" rtlCol="0"/>
          <a:lstStyle/>
          <a:p>
            <a:endParaRPr/>
          </a:p>
        </p:txBody>
      </p:sp>
      <p:sp>
        <p:nvSpPr>
          <p:cNvPr id="60" name="bg object 60"/>
          <p:cNvSpPr/>
          <p:nvPr/>
        </p:nvSpPr>
        <p:spPr>
          <a:xfrm>
            <a:off x="2679115" y="8982723"/>
            <a:ext cx="4128135" cy="1304290"/>
          </a:xfrm>
          <a:custGeom>
            <a:avLst/>
            <a:gdLst/>
            <a:ahLst/>
            <a:cxnLst/>
            <a:rect l="l" t="t" r="r" b="b"/>
            <a:pathLst>
              <a:path w="4128134" h="1304290">
                <a:moveTo>
                  <a:pt x="0" y="105112"/>
                </a:moveTo>
                <a:lnTo>
                  <a:pt x="0" y="1304275"/>
                </a:lnTo>
                <a:lnTo>
                  <a:pt x="4127652" y="1304275"/>
                </a:lnTo>
                <a:lnTo>
                  <a:pt x="4127652" y="419021"/>
                </a:lnTo>
                <a:lnTo>
                  <a:pt x="2676893" y="419021"/>
                </a:lnTo>
                <a:lnTo>
                  <a:pt x="2625043" y="414498"/>
                </a:lnTo>
                <a:lnTo>
                  <a:pt x="2560705" y="404442"/>
                </a:lnTo>
                <a:lnTo>
                  <a:pt x="2500822" y="394115"/>
                </a:lnTo>
                <a:lnTo>
                  <a:pt x="2462339" y="388783"/>
                </a:lnTo>
                <a:lnTo>
                  <a:pt x="2384459" y="381091"/>
                </a:lnTo>
                <a:lnTo>
                  <a:pt x="2341642" y="374448"/>
                </a:lnTo>
                <a:lnTo>
                  <a:pt x="2296560" y="366163"/>
                </a:lnTo>
                <a:lnTo>
                  <a:pt x="2249455" y="356401"/>
                </a:lnTo>
                <a:lnTo>
                  <a:pt x="2200566" y="345331"/>
                </a:lnTo>
                <a:lnTo>
                  <a:pt x="2150134" y="333118"/>
                </a:lnTo>
                <a:lnTo>
                  <a:pt x="2098400"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w="4128134" h="1304290">
                <a:moveTo>
                  <a:pt x="2964878" y="334064"/>
                </a:moveTo>
                <a:lnTo>
                  <a:pt x="2926900" y="364215"/>
                </a:lnTo>
                <a:lnTo>
                  <a:pt x="2870568" y="383024"/>
                </a:lnTo>
                <a:lnTo>
                  <a:pt x="2837986" y="388513"/>
                </a:lnTo>
                <a:lnTo>
                  <a:pt x="2822369" y="391831"/>
                </a:lnTo>
                <a:lnTo>
                  <a:pt x="2808642" y="396700"/>
                </a:lnTo>
                <a:lnTo>
                  <a:pt x="2781985" y="404396"/>
                </a:lnTo>
                <a:lnTo>
                  <a:pt x="2722187" y="408448"/>
                </a:lnTo>
                <a:lnTo>
                  <a:pt x="2696336" y="416143"/>
                </a:lnTo>
                <a:lnTo>
                  <a:pt x="2692730" y="418301"/>
                </a:lnTo>
                <a:lnTo>
                  <a:pt x="2685529" y="419021"/>
                </a:lnTo>
                <a:lnTo>
                  <a:pt x="4127652" y="419021"/>
                </a:lnTo>
                <a:lnTo>
                  <a:pt x="4127652" y="344864"/>
                </a:lnTo>
                <a:lnTo>
                  <a:pt x="3098799" y="344864"/>
                </a:lnTo>
                <a:lnTo>
                  <a:pt x="3032110" y="340005"/>
                </a:lnTo>
                <a:lnTo>
                  <a:pt x="2964878" y="334064"/>
                </a:lnTo>
                <a:close/>
              </a:path>
              <a:path w="4128134" h="1304290">
                <a:moveTo>
                  <a:pt x="3855503" y="0"/>
                </a:moveTo>
                <a:lnTo>
                  <a:pt x="3817340" y="0"/>
                </a:lnTo>
                <a:lnTo>
                  <a:pt x="3718268" y="2426"/>
                </a:lnTo>
                <a:lnTo>
                  <a:pt x="3639070" y="8831"/>
                </a:lnTo>
                <a:lnTo>
                  <a:pt x="3577227" y="17906"/>
                </a:lnTo>
                <a:lnTo>
                  <a:pt x="3530219" y="28342"/>
                </a:lnTo>
                <a:lnTo>
                  <a:pt x="3453028" y="54714"/>
                </a:lnTo>
                <a:lnTo>
                  <a:pt x="3394620" y="69653"/>
                </a:lnTo>
                <a:lnTo>
                  <a:pt x="3342157" y="87833"/>
                </a:lnTo>
                <a:lnTo>
                  <a:pt x="3305886" y="134992"/>
                </a:lnTo>
                <a:lnTo>
                  <a:pt x="3288596" y="163971"/>
                </a:lnTo>
                <a:lnTo>
                  <a:pt x="3272319" y="182151"/>
                </a:lnTo>
                <a:lnTo>
                  <a:pt x="3240755" y="208732"/>
                </a:lnTo>
                <a:lnTo>
                  <a:pt x="3220726" y="237707"/>
                </a:lnTo>
                <a:lnTo>
                  <a:pt x="3206668" y="266972"/>
                </a:lnTo>
                <a:lnTo>
                  <a:pt x="3193012" y="294423"/>
                </a:lnTo>
                <a:lnTo>
                  <a:pt x="3174193" y="317958"/>
                </a:lnTo>
                <a:lnTo>
                  <a:pt x="3144645" y="335473"/>
                </a:lnTo>
                <a:lnTo>
                  <a:pt x="3098799" y="344864"/>
                </a:lnTo>
                <a:lnTo>
                  <a:pt x="4127652" y="344864"/>
                </a:lnTo>
                <a:lnTo>
                  <a:pt x="4127652" y="57597"/>
                </a:lnTo>
                <a:lnTo>
                  <a:pt x="4036795" y="41790"/>
                </a:lnTo>
                <a:lnTo>
                  <a:pt x="3963945" y="26537"/>
                </a:lnTo>
                <a:lnTo>
                  <a:pt x="3909309" y="13428"/>
                </a:lnTo>
                <a:lnTo>
                  <a:pt x="3873092" y="4052"/>
                </a:lnTo>
                <a:lnTo>
                  <a:pt x="3855503" y="0"/>
                </a:lnTo>
                <a:close/>
              </a:path>
              <a:path w="4128134" h="1304290">
                <a:moveTo>
                  <a:pt x="1252766" y="107994"/>
                </a:moveTo>
                <a:lnTo>
                  <a:pt x="1154125" y="128870"/>
                </a:lnTo>
                <a:lnTo>
                  <a:pt x="1384842" y="128870"/>
                </a:lnTo>
                <a:lnTo>
                  <a:pt x="1372095" y="126206"/>
                </a:lnTo>
                <a:lnTo>
                  <a:pt x="1329692" y="118388"/>
                </a:lnTo>
                <a:lnTo>
                  <a:pt x="1289835" y="112262"/>
                </a:lnTo>
                <a:lnTo>
                  <a:pt x="1252766" y="107994"/>
                </a:lnTo>
                <a:close/>
              </a:path>
              <a:path w="4128134" h="1304290">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w="4128134" h="1304290">
                <a:moveTo>
                  <a:pt x="347751" y="19430"/>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2" y="95843"/>
                </a:lnTo>
                <a:lnTo>
                  <a:pt x="935253" y="83512"/>
                </a:lnTo>
                <a:lnTo>
                  <a:pt x="933392" y="82073"/>
                </a:lnTo>
                <a:lnTo>
                  <a:pt x="730059" y="82073"/>
                </a:lnTo>
                <a:lnTo>
                  <a:pt x="722945" y="77753"/>
                </a:lnTo>
                <a:lnTo>
                  <a:pt x="529907" y="77753"/>
                </a:lnTo>
                <a:lnTo>
                  <a:pt x="393222" y="34419"/>
                </a:lnTo>
                <a:lnTo>
                  <a:pt x="347751" y="19430"/>
                </a:lnTo>
                <a:close/>
              </a:path>
              <a:path w="4128134" h="1304290">
                <a:moveTo>
                  <a:pt x="41046" y="112311"/>
                </a:moveTo>
                <a:lnTo>
                  <a:pt x="37439" y="113035"/>
                </a:lnTo>
                <a:lnTo>
                  <a:pt x="57835" y="113035"/>
                </a:lnTo>
                <a:lnTo>
                  <a:pt x="49164" y="112412"/>
                </a:lnTo>
                <a:lnTo>
                  <a:pt x="41046" y="112311"/>
                </a:lnTo>
                <a:close/>
              </a:path>
              <a:path w="4128134" h="1304290">
                <a:moveTo>
                  <a:pt x="1079969" y="104392"/>
                </a:moveTo>
                <a:lnTo>
                  <a:pt x="1071319" y="104527"/>
                </a:lnTo>
                <a:lnTo>
                  <a:pt x="1062602" y="104932"/>
                </a:lnTo>
                <a:lnTo>
                  <a:pt x="1053752" y="105607"/>
                </a:lnTo>
                <a:lnTo>
                  <a:pt x="1044701" y="106551"/>
                </a:lnTo>
                <a:lnTo>
                  <a:pt x="1028045" y="107542"/>
                </a:lnTo>
                <a:lnTo>
                  <a:pt x="1019484" y="107870"/>
                </a:lnTo>
                <a:lnTo>
                  <a:pt x="1010856" y="107994"/>
                </a:lnTo>
                <a:lnTo>
                  <a:pt x="1111041" y="107994"/>
                </a:lnTo>
                <a:lnTo>
                  <a:pt x="1098846" y="105484"/>
                </a:lnTo>
                <a:lnTo>
                  <a:pt x="1079969" y="104392"/>
                </a:lnTo>
                <a:close/>
              </a:path>
              <a:path w="4128134" h="1304290">
                <a:moveTo>
                  <a:pt x="851738" y="51837"/>
                </a:moveTo>
                <a:lnTo>
                  <a:pt x="820070" y="54435"/>
                </a:lnTo>
                <a:lnTo>
                  <a:pt x="788469" y="61285"/>
                </a:lnTo>
                <a:lnTo>
                  <a:pt x="758083" y="70970"/>
                </a:lnTo>
                <a:lnTo>
                  <a:pt x="730059" y="82073"/>
                </a:lnTo>
                <a:lnTo>
                  <a:pt x="933392" y="82073"/>
                </a:lnTo>
                <a:lnTo>
                  <a:pt x="892784" y="57597"/>
                </a:lnTo>
                <a:lnTo>
                  <a:pt x="851738" y="51837"/>
                </a:lnTo>
                <a:close/>
              </a:path>
              <a:path w="4128134" h="1304290">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p:spPr>
        <p:txBody>
          <a:bodyPr wrap="square" lIns="0" tIns="0" rIns="0" bIns="0" rtlCol="0"/>
          <a:lstStyle/>
          <a:p>
            <a:endParaRPr/>
          </a:p>
        </p:txBody>
      </p:sp>
      <p:sp>
        <p:nvSpPr>
          <p:cNvPr id="61" name="bg object 61"/>
          <p:cNvSpPr/>
          <p:nvPr/>
        </p:nvSpPr>
        <p:spPr>
          <a:xfrm>
            <a:off x="2679115" y="8991598"/>
            <a:ext cx="4128135" cy="1295400"/>
          </a:xfrm>
          <a:custGeom>
            <a:avLst/>
            <a:gdLst/>
            <a:ahLst/>
            <a:cxnLst/>
            <a:rect l="l" t="t" r="r" b="b"/>
            <a:pathLst>
              <a:path w="4128134" h="1295400">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49"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6" y="292100"/>
                </a:lnTo>
                <a:lnTo>
                  <a:pt x="1803048" y="254000"/>
                </a:lnTo>
                <a:lnTo>
                  <a:pt x="1750423" y="228600"/>
                </a:lnTo>
                <a:lnTo>
                  <a:pt x="157683" y="228600"/>
                </a:lnTo>
                <a:lnTo>
                  <a:pt x="157683" y="215900"/>
                </a:lnTo>
                <a:lnTo>
                  <a:pt x="1724428" y="215900"/>
                </a:lnTo>
                <a:lnTo>
                  <a:pt x="1698434" y="203200"/>
                </a:lnTo>
                <a:lnTo>
                  <a:pt x="1640249" y="177800"/>
                </a:lnTo>
                <a:lnTo>
                  <a:pt x="1583498" y="165100"/>
                </a:lnTo>
                <a:lnTo>
                  <a:pt x="206730" y="165100"/>
                </a:lnTo>
                <a:lnTo>
                  <a:pt x="156236" y="139700"/>
                </a:lnTo>
                <a:lnTo>
                  <a:pt x="84598" y="139700"/>
                </a:lnTo>
                <a:lnTo>
                  <a:pt x="58500" y="127000"/>
                </a:lnTo>
                <a:lnTo>
                  <a:pt x="33753" y="114300"/>
                </a:lnTo>
                <a:lnTo>
                  <a:pt x="10083" y="101600"/>
                </a:lnTo>
                <a:close/>
              </a:path>
              <a:path w="4128134" h="1295400">
                <a:moveTo>
                  <a:pt x="3018848" y="381000"/>
                </a:moveTo>
                <a:lnTo>
                  <a:pt x="2985045" y="381000"/>
                </a:lnTo>
                <a:lnTo>
                  <a:pt x="2969295" y="393700"/>
                </a:lnTo>
                <a:lnTo>
                  <a:pt x="2947604"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4" y="508000"/>
                </a:lnTo>
                <a:lnTo>
                  <a:pt x="2738805" y="520700"/>
                </a:lnTo>
                <a:lnTo>
                  <a:pt x="4127652" y="520700"/>
                </a:lnTo>
                <a:lnTo>
                  <a:pt x="4127652" y="393700"/>
                </a:lnTo>
                <a:lnTo>
                  <a:pt x="3052452" y="393700"/>
                </a:lnTo>
                <a:lnTo>
                  <a:pt x="3018848" y="381000"/>
                </a:lnTo>
                <a:close/>
              </a:path>
              <a:path w="4128134" h="1295400">
                <a:moveTo>
                  <a:pt x="3914533" y="25400"/>
                </a:moveTo>
                <a:lnTo>
                  <a:pt x="3621333" y="25400"/>
                </a:lnTo>
                <a:lnTo>
                  <a:pt x="3606380" y="38100"/>
                </a:lnTo>
                <a:lnTo>
                  <a:pt x="3571100" y="38100"/>
                </a:lnTo>
                <a:lnTo>
                  <a:pt x="3558870" y="50800"/>
                </a:lnTo>
                <a:lnTo>
                  <a:pt x="3537991" y="50800"/>
                </a:lnTo>
                <a:lnTo>
                  <a:pt x="3535344" y="63500"/>
                </a:lnTo>
                <a:lnTo>
                  <a:pt x="3521157" y="76200"/>
                </a:lnTo>
                <a:lnTo>
                  <a:pt x="3499007" y="88900"/>
                </a:lnTo>
                <a:lnTo>
                  <a:pt x="3472471" y="101600"/>
                </a:lnTo>
                <a:lnTo>
                  <a:pt x="3444112" y="114300"/>
                </a:lnTo>
                <a:lnTo>
                  <a:pt x="3415144" y="114300"/>
                </a:lnTo>
                <a:lnTo>
                  <a:pt x="3387118" y="127000"/>
                </a:lnTo>
                <a:lnTo>
                  <a:pt x="3349955" y="152400"/>
                </a:lnTo>
                <a:lnTo>
                  <a:pt x="3309511" y="215900"/>
                </a:lnTo>
                <a:lnTo>
                  <a:pt x="3281224" y="266700"/>
                </a:lnTo>
                <a:lnTo>
                  <a:pt x="3247907" y="304800"/>
                </a:lnTo>
                <a:lnTo>
                  <a:pt x="3209824" y="355600"/>
                </a:lnTo>
                <a:lnTo>
                  <a:pt x="3167235" y="381000"/>
                </a:lnTo>
                <a:lnTo>
                  <a:pt x="3120402" y="393700"/>
                </a:lnTo>
                <a:lnTo>
                  <a:pt x="4127652" y="393700"/>
                </a:lnTo>
                <a:lnTo>
                  <a:pt x="4127652" y="228600"/>
                </a:lnTo>
                <a:lnTo>
                  <a:pt x="3306876" y="228600"/>
                </a:lnTo>
                <a:lnTo>
                  <a:pt x="3309746" y="215900"/>
                </a:lnTo>
                <a:lnTo>
                  <a:pt x="4127652" y="215900"/>
                </a:lnTo>
                <a:lnTo>
                  <a:pt x="4127652" y="101600"/>
                </a:lnTo>
                <a:lnTo>
                  <a:pt x="4089491" y="76200"/>
                </a:lnTo>
                <a:lnTo>
                  <a:pt x="4071359" y="63500"/>
                </a:lnTo>
                <a:lnTo>
                  <a:pt x="3958580" y="63500"/>
                </a:lnTo>
                <a:lnTo>
                  <a:pt x="3945405" y="50800"/>
                </a:lnTo>
                <a:lnTo>
                  <a:pt x="3930476" y="38100"/>
                </a:lnTo>
                <a:lnTo>
                  <a:pt x="3914533" y="25400"/>
                </a:lnTo>
                <a:close/>
              </a:path>
              <a:path w="4128134" h="1295400">
                <a:moveTo>
                  <a:pt x="1739331" y="223180"/>
                </a:moveTo>
                <a:lnTo>
                  <a:pt x="1742628" y="228600"/>
                </a:lnTo>
                <a:lnTo>
                  <a:pt x="1750423" y="228600"/>
                </a:lnTo>
                <a:lnTo>
                  <a:pt x="1739331" y="223180"/>
                </a:lnTo>
                <a:close/>
              </a:path>
              <a:path w="4128134" h="1295400">
                <a:moveTo>
                  <a:pt x="1734900" y="215900"/>
                </a:moveTo>
                <a:lnTo>
                  <a:pt x="1724428" y="215900"/>
                </a:lnTo>
                <a:lnTo>
                  <a:pt x="1739331" y="223180"/>
                </a:lnTo>
                <a:lnTo>
                  <a:pt x="1734900" y="215900"/>
                </a:lnTo>
                <a:close/>
              </a:path>
              <a:path w="4128134" h="1295400">
                <a:moveTo>
                  <a:pt x="352082" y="38100"/>
                </a:moveTo>
                <a:lnTo>
                  <a:pt x="300724" y="63500"/>
                </a:lnTo>
                <a:lnTo>
                  <a:pt x="261450" y="101600"/>
                </a:lnTo>
                <a:lnTo>
                  <a:pt x="236351" y="127000"/>
                </a:lnTo>
                <a:lnTo>
                  <a:pt x="227520" y="165100"/>
                </a:lnTo>
                <a:lnTo>
                  <a:pt x="1583498" y="165100"/>
                </a:lnTo>
                <a:lnTo>
                  <a:pt x="1528495" y="139700"/>
                </a:lnTo>
                <a:lnTo>
                  <a:pt x="1475553" y="127000"/>
                </a:lnTo>
                <a:lnTo>
                  <a:pt x="1424987" y="101600"/>
                </a:lnTo>
                <a:lnTo>
                  <a:pt x="535673" y="101600"/>
                </a:lnTo>
                <a:lnTo>
                  <a:pt x="489977" y="88900"/>
                </a:lnTo>
                <a:lnTo>
                  <a:pt x="443877" y="63500"/>
                </a:lnTo>
                <a:lnTo>
                  <a:pt x="352082" y="38100"/>
                </a:lnTo>
                <a:close/>
              </a:path>
              <a:path w="4128134" h="1295400">
                <a:moveTo>
                  <a:pt x="1117590" y="63500"/>
                </a:moveTo>
                <a:lnTo>
                  <a:pt x="650138" y="63500"/>
                </a:lnTo>
                <a:lnTo>
                  <a:pt x="535673" y="101600"/>
                </a:lnTo>
                <a:lnTo>
                  <a:pt x="1424987" y="101600"/>
                </a:lnTo>
                <a:lnTo>
                  <a:pt x="1377112" y="88900"/>
                </a:lnTo>
                <a:lnTo>
                  <a:pt x="1154125" y="88900"/>
                </a:lnTo>
                <a:lnTo>
                  <a:pt x="1117590" y="63500"/>
                </a:lnTo>
                <a:close/>
              </a:path>
              <a:path w="4128134" h="1295400">
                <a:moveTo>
                  <a:pt x="1332240" y="76200"/>
                </a:moveTo>
                <a:lnTo>
                  <a:pt x="1203717" y="76200"/>
                </a:lnTo>
                <a:lnTo>
                  <a:pt x="1179158" y="88900"/>
                </a:lnTo>
                <a:lnTo>
                  <a:pt x="1377112" y="88900"/>
                </a:lnTo>
                <a:lnTo>
                  <a:pt x="1332240" y="76200"/>
                </a:lnTo>
                <a:close/>
              </a:path>
              <a:path w="4128134" h="1295400">
                <a:moveTo>
                  <a:pt x="1252766" y="63500"/>
                </a:moveTo>
                <a:lnTo>
                  <a:pt x="1228139" y="76200"/>
                </a:lnTo>
                <a:lnTo>
                  <a:pt x="1290687" y="76200"/>
                </a:lnTo>
                <a:lnTo>
                  <a:pt x="1252766" y="63500"/>
                </a:lnTo>
                <a:close/>
              </a:path>
              <a:path w="4128134" h="1295400">
                <a:moveTo>
                  <a:pt x="935253" y="38100"/>
                </a:moveTo>
                <a:lnTo>
                  <a:pt x="705858" y="38100"/>
                </a:lnTo>
                <a:lnTo>
                  <a:pt x="698623" y="50800"/>
                </a:lnTo>
                <a:lnTo>
                  <a:pt x="684707" y="50800"/>
                </a:lnTo>
                <a:lnTo>
                  <a:pt x="678330" y="63500"/>
                </a:lnTo>
                <a:lnTo>
                  <a:pt x="973235" y="63500"/>
                </a:lnTo>
                <a:lnTo>
                  <a:pt x="954447" y="50800"/>
                </a:lnTo>
                <a:lnTo>
                  <a:pt x="935253" y="38100"/>
                </a:lnTo>
                <a:close/>
              </a:path>
              <a:path w="4128134" h="1295400">
                <a:moveTo>
                  <a:pt x="4037113" y="50800"/>
                </a:moveTo>
                <a:lnTo>
                  <a:pt x="3993192" y="50800"/>
                </a:lnTo>
                <a:lnTo>
                  <a:pt x="3982640" y="63500"/>
                </a:lnTo>
                <a:lnTo>
                  <a:pt x="4044403" y="63500"/>
                </a:lnTo>
                <a:lnTo>
                  <a:pt x="4037113" y="50800"/>
                </a:lnTo>
                <a:close/>
              </a:path>
              <a:path w="4128134" h="1295400">
                <a:moveTo>
                  <a:pt x="916452" y="25400"/>
                </a:moveTo>
                <a:lnTo>
                  <a:pt x="757981" y="25400"/>
                </a:lnTo>
                <a:lnTo>
                  <a:pt x="730059" y="38100"/>
                </a:lnTo>
                <a:lnTo>
                  <a:pt x="926090" y="38100"/>
                </a:lnTo>
                <a:lnTo>
                  <a:pt x="916452" y="25400"/>
                </a:lnTo>
                <a:close/>
              </a:path>
              <a:path w="4128134" h="1295400">
                <a:moveTo>
                  <a:pt x="3595585" y="25400"/>
                </a:moveTo>
                <a:lnTo>
                  <a:pt x="3584790" y="25400"/>
                </a:lnTo>
                <a:lnTo>
                  <a:pt x="3579024" y="38100"/>
                </a:lnTo>
                <a:lnTo>
                  <a:pt x="3599903" y="38100"/>
                </a:lnTo>
                <a:lnTo>
                  <a:pt x="3595585" y="25400"/>
                </a:lnTo>
                <a:close/>
              </a:path>
              <a:path w="4128134" h="1295400">
                <a:moveTo>
                  <a:pt x="892784" y="12700"/>
                </a:moveTo>
                <a:lnTo>
                  <a:pt x="819765" y="12700"/>
                </a:lnTo>
                <a:lnTo>
                  <a:pt x="788198" y="25400"/>
                </a:lnTo>
                <a:lnTo>
                  <a:pt x="905597" y="25400"/>
                </a:lnTo>
                <a:lnTo>
                  <a:pt x="892784" y="12700"/>
                </a:lnTo>
                <a:close/>
              </a:path>
              <a:path w="4128134" h="1295400">
                <a:moveTo>
                  <a:pt x="3709928" y="12700"/>
                </a:moveTo>
                <a:lnTo>
                  <a:pt x="3660958" y="12700"/>
                </a:lnTo>
                <a:lnTo>
                  <a:pt x="3640134" y="25400"/>
                </a:lnTo>
                <a:lnTo>
                  <a:pt x="3715829" y="25400"/>
                </a:lnTo>
                <a:lnTo>
                  <a:pt x="3709928" y="12700"/>
                </a:lnTo>
                <a:close/>
              </a:path>
              <a:path w="4128134" h="1295400">
                <a:moveTo>
                  <a:pt x="3893657" y="12700"/>
                </a:moveTo>
                <a:lnTo>
                  <a:pt x="3753175" y="12700"/>
                </a:lnTo>
                <a:lnTo>
                  <a:pt x="3735548" y="25400"/>
                </a:lnTo>
                <a:lnTo>
                  <a:pt x="3904095" y="25400"/>
                </a:lnTo>
                <a:lnTo>
                  <a:pt x="3893657" y="12700"/>
                </a:lnTo>
                <a:close/>
              </a:path>
              <a:path w="4128134" h="1295400">
                <a:moveTo>
                  <a:pt x="3784116" y="0"/>
                </a:moveTo>
                <a:lnTo>
                  <a:pt x="3779176" y="0"/>
                </a:lnTo>
                <a:lnTo>
                  <a:pt x="3767966" y="12700"/>
                </a:lnTo>
                <a:lnTo>
                  <a:pt x="3791148" y="12700"/>
                </a:lnTo>
                <a:lnTo>
                  <a:pt x="3784116" y="0"/>
                </a:lnTo>
                <a:close/>
              </a:path>
              <a:path w="4128134" h="1295400">
                <a:moveTo>
                  <a:pt x="3874934" y="0"/>
                </a:moveTo>
                <a:lnTo>
                  <a:pt x="3846185" y="0"/>
                </a:lnTo>
                <a:lnTo>
                  <a:pt x="3834979" y="12700"/>
                </a:lnTo>
                <a:lnTo>
                  <a:pt x="3883758" y="12700"/>
                </a:lnTo>
                <a:lnTo>
                  <a:pt x="3874934" y="0"/>
                </a:lnTo>
                <a:close/>
              </a:path>
            </a:pathLst>
          </a:custGeom>
          <a:solidFill>
            <a:srgbClr val="F2E7DB"/>
          </a:solidFill>
        </p:spPr>
        <p:txBody>
          <a:bodyPr wrap="square" lIns="0" tIns="0" rIns="0" bIns="0" rtlCol="0"/>
          <a:lstStyle/>
          <a:p>
            <a:endParaRPr/>
          </a:p>
        </p:txBody>
      </p:sp>
      <p:sp>
        <p:nvSpPr>
          <p:cNvPr id="62" name="bg object 62"/>
          <p:cNvSpPr/>
          <p:nvPr/>
        </p:nvSpPr>
        <p:spPr>
          <a:xfrm>
            <a:off x="2835351" y="9198114"/>
            <a:ext cx="1602740" cy="17780"/>
          </a:xfrm>
          <a:custGeom>
            <a:avLst/>
            <a:gdLst/>
            <a:ahLst/>
            <a:cxnLst/>
            <a:rect l="l" t="t" r="r" b="b"/>
            <a:pathLst>
              <a:path w="1602739" h="1777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p:spPr>
        <p:txBody>
          <a:bodyPr wrap="square" lIns="0" tIns="0" rIns="0" bIns="0" rtlCol="0"/>
          <a:lstStyle/>
          <a:p>
            <a:endParaRPr/>
          </a:p>
        </p:txBody>
      </p:sp>
      <p:sp>
        <p:nvSpPr>
          <p:cNvPr id="63" name="bg object 63"/>
          <p:cNvSpPr/>
          <p:nvPr/>
        </p:nvSpPr>
        <p:spPr>
          <a:xfrm>
            <a:off x="5980951" y="9198114"/>
            <a:ext cx="826769" cy="17780"/>
          </a:xfrm>
          <a:custGeom>
            <a:avLst/>
            <a:gdLst/>
            <a:ahLst/>
            <a:cxnLst/>
            <a:rect l="l" t="t" r="r" b="b"/>
            <a:pathLst>
              <a:path w="826770" h="17779">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64" name="bg object 64"/>
          <p:cNvSpPr/>
          <p:nvPr/>
        </p:nvSpPr>
        <p:spPr>
          <a:xfrm>
            <a:off x="2836075" y="9501644"/>
            <a:ext cx="3972560" cy="624840"/>
          </a:xfrm>
          <a:custGeom>
            <a:avLst/>
            <a:gdLst/>
            <a:ahLst/>
            <a:cxnLst/>
            <a:rect l="l" t="t" r="r" b="b"/>
            <a:pathLst>
              <a:path w="3972559" h="624840">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w="3972559" h="624840">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w="3972559" h="624840">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p:spPr>
        <p:txBody>
          <a:bodyPr wrap="square" lIns="0" tIns="0" rIns="0" bIns="0" rtlCol="0"/>
          <a:lstStyle/>
          <a:p>
            <a:endParaRPr/>
          </a:p>
        </p:txBody>
      </p:sp>
      <p:sp>
        <p:nvSpPr>
          <p:cNvPr id="65" name="bg object 65"/>
          <p:cNvSpPr/>
          <p:nvPr/>
        </p:nvSpPr>
        <p:spPr>
          <a:xfrm>
            <a:off x="110248" y="8343898"/>
            <a:ext cx="1466215" cy="1943100"/>
          </a:xfrm>
          <a:custGeom>
            <a:avLst/>
            <a:gdLst/>
            <a:ahLst/>
            <a:cxnLst/>
            <a:rect l="l" t="t" r="r" b="b"/>
            <a:pathLst>
              <a:path w="1466215" h="1943100">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6"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w="1466215" h="1943100">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1" y="800100"/>
                </a:lnTo>
                <a:lnTo>
                  <a:pt x="510554" y="876300"/>
                </a:lnTo>
                <a:lnTo>
                  <a:pt x="576203" y="965200"/>
                </a:lnTo>
                <a:lnTo>
                  <a:pt x="609008" y="1003300"/>
                </a:lnTo>
                <a:lnTo>
                  <a:pt x="734823" y="1155700"/>
                </a:lnTo>
                <a:lnTo>
                  <a:pt x="766447" y="1206500"/>
                </a:lnTo>
                <a:lnTo>
                  <a:pt x="861722" y="1320800"/>
                </a:lnTo>
                <a:lnTo>
                  <a:pt x="920490" y="1397000"/>
                </a:lnTo>
                <a:lnTo>
                  <a:pt x="950110" y="1447800"/>
                </a:lnTo>
                <a:lnTo>
                  <a:pt x="1009300" y="1524000"/>
                </a:lnTo>
                <a:lnTo>
                  <a:pt x="1067812" y="1600200"/>
                </a:lnTo>
                <a:lnTo>
                  <a:pt x="1096975" y="1651000"/>
                </a:lnTo>
                <a:lnTo>
                  <a:pt x="1155492" y="1727200"/>
                </a:lnTo>
                <a:lnTo>
                  <a:pt x="1216393"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6"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w="1466215" h="1943100">
                <a:moveTo>
                  <a:pt x="1465964" y="1676400"/>
                </a:moveTo>
                <a:lnTo>
                  <a:pt x="1438151" y="1676400"/>
                </a:lnTo>
                <a:lnTo>
                  <a:pt x="1443810" y="1689100"/>
                </a:lnTo>
                <a:lnTo>
                  <a:pt x="1464525" y="1689100"/>
                </a:lnTo>
                <a:lnTo>
                  <a:pt x="1465964" y="1676400"/>
                </a:lnTo>
                <a:close/>
              </a:path>
              <a:path w="1466215" h="1943100">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8"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1" y="1676400"/>
                </a:lnTo>
                <a:lnTo>
                  <a:pt x="1462900" y="1663700"/>
                </a:lnTo>
                <a:lnTo>
                  <a:pt x="1456350" y="1651000"/>
                </a:lnTo>
                <a:lnTo>
                  <a:pt x="1448857" y="1638300"/>
                </a:lnTo>
                <a:lnTo>
                  <a:pt x="1440825"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2" y="1117600"/>
                </a:lnTo>
                <a:lnTo>
                  <a:pt x="963957" y="1079500"/>
                </a:lnTo>
                <a:lnTo>
                  <a:pt x="897941" y="1003300"/>
                </a:lnTo>
                <a:lnTo>
                  <a:pt x="864965" y="977900"/>
                </a:lnTo>
                <a:lnTo>
                  <a:pt x="766315" y="863600"/>
                </a:lnTo>
                <a:lnTo>
                  <a:pt x="733567" y="838200"/>
                </a:lnTo>
                <a:lnTo>
                  <a:pt x="659462" y="762000"/>
                </a:lnTo>
                <a:lnTo>
                  <a:pt x="508211" y="609600"/>
                </a:lnTo>
                <a:lnTo>
                  <a:pt x="341900" y="457200"/>
                </a:lnTo>
                <a:lnTo>
                  <a:pt x="304908" y="419100"/>
                </a:lnTo>
                <a:lnTo>
                  <a:pt x="267899" y="393700"/>
                </a:lnTo>
                <a:lnTo>
                  <a:pt x="193763" y="317500"/>
                </a:lnTo>
                <a:lnTo>
                  <a:pt x="156603" y="292100"/>
                </a:lnTo>
                <a:close/>
              </a:path>
              <a:path w="1466215" h="1943100">
                <a:moveTo>
                  <a:pt x="284322"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0"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1"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1"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0" y="38100"/>
                </a:lnTo>
                <a:lnTo>
                  <a:pt x="303977" y="25400"/>
                </a:lnTo>
                <a:lnTo>
                  <a:pt x="287901" y="12700"/>
                </a:lnTo>
                <a:lnTo>
                  <a:pt x="284322" y="0"/>
                </a:lnTo>
                <a:close/>
              </a:path>
              <a:path w="1466215" h="1943100">
                <a:moveTo>
                  <a:pt x="7831" y="165100"/>
                </a:moveTo>
                <a:lnTo>
                  <a:pt x="5673" y="165100"/>
                </a:lnTo>
                <a:lnTo>
                  <a:pt x="5673" y="177800"/>
                </a:lnTo>
                <a:lnTo>
                  <a:pt x="12152" y="177800"/>
                </a:lnTo>
                <a:lnTo>
                  <a:pt x="7831" y="165100"/>
                </a:lnTo>
                <a:close/>
              </a:path>
            </a:pathLst>
          </a:custGeom>
          <a:solidFill>
            <a:srgbClr val="798AC5"/>
          </a:solidFill>
        </p:spPr>
        <p:txBody>
          <a:bodyPr wrap="square" lIns="0" tIns="0" rIns="0" bIns="0" rtlCol="0"/>
          <a:lstStyle/>
          <a:p>
            <a:endParaRPr/>
          </a:p>
        </p:txBody>
      </p:sp>
      <p:pic>
        <p:nvPicPr>
          <p:cNvPr id="66" name="bg object 66"/>
          <p:cNvPicPr/>
          <p:nvPr/>
        </p:nvPicPr>
        <p:blipFill>
          <a:blip r:embed="rId6" cstate="print"/>
          <a:stretch>
            <a:fillRect/>
          </a:stretch>
        </p:blipFill>
        <p:spPr>
          <a:xfrm>
            <a:off x="0" y="413167"/>
            <a:ext cx="1689760" cy="1540709"/>
          </a:xfrm>
          <a:prstGeom prst="rect">
            <a:avLst/>
          </a:prstGeom>
        </p:spPr>
      </p:pic>
      <p:sp>
        <p:nvSpPr>
          <p:cNvPr id="67" name="bg object 67"/>
          <p:cNvSpPr/>
          <p:nvPr/>
        </p:nvSpPr>
        <p:spPr>
          <a:xfrm>
            <a:off x="16946626" y="1257"/>
            <a:ext cx="790575" cy="977900"/>
          </a:xfrm>
          <a:custGeom>
            <a:avLst/>
            <a:gdLst/>
            <a:ahLst/>
            <a:cxnLst/>
            <a:rect l="l" t="t" r="r" b="b"/>
            <a:pathLst>
              <a:path w="790575" h="977900">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w="790575" h="977900">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w="790575" h="977900">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w="790575" h="977900">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w="790575" h="977900">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w="790575" h="977900">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w="790575" h="977900">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w="790575" h="977900">
                <a:moveTo>
                  <a:pt x="779780" y="360680"/>
                </a:moveTo>
                <a:lnTo>
                  <a:pt x="768985" y="360680"/>
                </a:lnTo>
                <a:lnTo>
                  <a:pt x="763905" y="361950"/>
                </a:lnTo>
                <a:lnTo>
                  <a:pt x="732917" y="367030"/>
                </a:lnTo>
                <a:lnTo>
                  <a:pt x="787654" y="367030"/>
                </a:lnTo>
                <a:lnTo>
                  <a:pt x="784098" y="361950"/>
                </a:lnTo>
                <a:lnTo>
                  <a:pt x="779780" y="360680"/>
                </a:lnTo>
                <a:close/>
              </a:path>
              <a:path w="790575" h="977900">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p:spPr>
        <p:txBody>
          <a:bodyPr wrap="square" lIns="0" tIns="0" rIns="0" bIns="0" rtlCol="0"/>
          <a:lstStyle/>
          <a:p>
            <a:endParaRPr/>
          </a:p>
        </p:txBody>
      </p:sp>
      <p:sp>
        <p:nvSpPr>
          <p:cNvPr id="68" name="bg object 68"/>
          <p:cNvSpPr/>
          <p:nvPr/>
        </p:nvSpPr>
        <p:spPr>
          <a:xfrm>
            <a:off x="17273889" y="1077836"/>
            <a:ext cx="904875" cy="699770"/>
          </a:xfrm>
          <a:custGeom>
            <a:avLst/>
            <a:gdLst/>
            <a:ahLst/>
            <a:cxnLst/>
            <a:rect l="l" t="t" r="r" b="b"/>
            <a:pathLst>
              <a:path w="904875" h="699769">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w="904875" h="699769">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w="904875" h="699769">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w="904875" h="699769">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w="904875" h="699769">
                <a:moveTo>
                  <a:pt x="571261" y="379730"/>
                </a:moveTo>
                <a:lnTo>
                  <a:pt x="554081" y="379730"/>
                </a:lnTo>
                <a:lnTo>
                  <a:pt x="530578" y="382270"/>
                </a:lnTo>
                <a:lnTo>
                  <a:pt x="596153" y="382270"/>
                </a:lnTo>
                <a:lnTo>
                  <a:pt x="589414" y="381000"/>
                </a:lnTo>
                <a:lnTo>
                  <a:pt x="577103" y="381000"/>
                </a:lnTo>
                <a:lnTo>
                  <a:pt x="571261" y="379730"/>
                </a:lnTo>
                <a:close/>
              </a:path>
              <a:path w="904875" h="699769">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w="904875" h="699769">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w="904875" h="699769">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w="904875" h="699769">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p:spPr>
        <p:txBody>
          <a:bodyPr wrap="square" lIns="0" tIns="0" rIns="0" bIns="0" rtlCol="0"/>
          <a:lstStyle/>
          <a:p>
            <a:endParaRPr/>
          </a:p>
        </p:txBody>
      </p:sp>
      <p:sp>
        <p:nvSpPr>
          <p:cNvPr id="69" name="bg object 69"/>
          <p:cNvSpPr/>
          <p:nvPr/>
        </p:nvSpPr>
        <p:spPr>
          <a:xfrm>
            <a:off x="15021304" y="8384969"/>
            <a:ext cx="1257300" cy="1167765"/>
          </a:xfrm>
          <a:custGeom>
            <a:avLst/>
            <a:gdLst/>
            <a:ahLst/>
            <a:cxnLst/>
            <a:rect l="l" t="t" r="r" b="b"/>
            <a:pathLst>
              <a:path w="1257300" h="1167765">
                <a:moveTo>
                  <a:pt x="424304" y="1146890"/>
                </a:moveTo>
                <a:lnTo>
                  <a:pt x="23352" y="1146890"/>
                </a:lnTo>
                <a:lnTo>
                  <a:pt x="29989" y="1148543"/>
                </a:lnTo>
                <a:lnTo>
                  <a:pt x="36829" y="1152019"/>
                </a:lnTo>
                <a:lnTo>
                  <a:pt x="84962" y="1164977"/>
                </a:lnTo>
                <a:lnTo>
                  <a:pt x="158670" y="1167406"/>
                </a:lnTo>
                <a:lnTo>
                  <a:pt x="195244" y="1167508"/>
                </a:lnTo>
                <a:lnTo>
                  <a:pt x="231901" y="1164977"/>
                </a:lnTo>
                <a:lnTo>
                  <a:pt x="248431" y="1162695"/>
                </a:lnTo>
                <a:lnTo>
                  <a:pt x="265366" y="1161830"/>
                </a:lnTo>
                <a:lnTo>
                  <a:pt x="298830" y="1161380"/>
                </a:lnTo>
                <a:lnTo>
                  <a:pt x="344828" y="1158420"/>
                </a:lnTo>
                <a:lnTo>
                  <a:pt x="390874" y="1152830"/>
                </a:lnTo>
                <a:lnTo>
                  <a:pt x="424304" y="1146890"/>
                </a:lnTo>
                <a:close/>
              </a:path>
              <a:path w="1257300" h="1167765">
                <a:moveTo>
                  <a:pt x="49462" y="1130357"/>
                </a:moveTo>
                <a:lnTo>
                  <a:pt x="38607" y="1130964"/>
                </a:lnTo>
                <a:lnTo>
                  <a:pt x="27753" y="1131840"/>
                </a:lnTo>
                <a:lnTo>
                  <a:pt x="16636" y="1132582"/>
                </a:lnTo>
                <a:lnTo>
                  <a:pt x="7238" y="1132582"/>
                </a:lnTo>
                <a:lnTo>
                  <a:pt x="3682" y="1140500"/>
                </a:lnTo>
                <a:lnTo>
                  <a:pt x="0" y="1146260"/>
                </a:lnTo>
                <a:lnTo>
                  <a:pt x="9397" y="1149861"/>
                </a:lnTo>
                <a:lnTo>
                  <a:pt x="16595" y="1147262"/>
                </a:lnTo>
                <a:lnTo>
                  <a:pt x="23352" y="1146890"/>
                </a:lnTo>
                <a:lnTo>
                  <a:pt x="424304" y="1146890"/>
                </a:lnTo>
                <a:lnTo>
                  <a:pt x="436776" y="1144674"/>
                </a:lnTo>
                <a:lnTo>
                  <a:pt x="482345" y="1134021"/>
                </a:lnTo>
                <a:lnTo>
                  <a:pt x="487939" y="1132633"/>
                </a:lnTo>
                <a:lnTo>
                  <a:pt x="164808" y="1132633"/>
                </a:lnTo>
                <a:lnTo>
                  <a:pt x="112766" y="1132254"/>
                </a:lnTo>
                <a:lnTo>
                  <a:pt x="60578" y="1130424"/>
                </a:lnTo>
                <a:lnTo>
                  <a:pt x="49462" y="1130357"/>
                </a:lnTo>
                <a:close/>
              </a:path>
              <a:path w="1257300" h="1167765">
                <a:moveTo>
                  <a:pt x="1135354" y="129733"/>
                </a:moveTo>
                <a:lnTo>
                  <a:pt x="1023746" y="129733"/>
                </a:lnTo>
                <a:lnTo>
                  <a:pt x="1028064" y="135498"/>
                </a:lnTo>
                <a:lnTo>
                  <a:pt x="1042116" y="150995"/>
                </a:lnTo>
                <a:lnTo>
                  <a:pt x="1053988" y="168247"/>
                </a:lnTo>
                <a:lnTo>
                  <a:pt x="1071244" y="207482"/>
                </a:lnTo>
                <a:lnTo>
                  <a:pt x="1081468" y="245526"/>
                </a:lnTo>
                <a:lnTo>
                  <a:pt x="1090167" y="283976"/>
                </a:lnTo>
                <a:lnTo>
                  <a:pt x="1096962" y="322695"/>
                </a:lnTo>
                <a:lnTo>
                  <a:pt x="1101470" y="361546"/>
                </a:lnTo>
                <a:lnTo>
                  <a:pt x="1103608" y="414105"/>
                </a:lnTo>
                <a:lnTo>
                  <a:pt x="1102852" y="466121"/>
                </a:lnTo>
                <a:lnTo>
                  <a:pt x="1098166" y="517865"/>
                </a:lnTo>
                <a:lnTo>
                  <a:pt x="1088516" y="569610"/>
                </a:lnTo>
                <a:lnTo>
                  <a:pt x="1071371" y="629358"/>
                </a:lnTo>
                <a:lnTo>
                  <a:pt x="1050416" y="686951"/>
                </a:lnTo>
                <a:lnTo>
                  <a:pt x="1029967" y="731035"/>
                </a:lnTo>
                <a:lnTo>
                  <a:pt x="1005982" y="773432"/>
                </a:lnTo>
                <a:lnTo>
                  <a:pt x="977925" y="813803"/>
                </a:lnTo>
                <a:lnTo>
                  <a:pt x="945260" y="851813"/>
                </a:lnTo>
                <a:lnTo>
                  <a:pt x="908261" y="889324"/>
                </a:lnTo>
                <a:lnTo>
                  <a:pt x="869555" y="923647"/>
                </a:lnTo>
                <a:lnTo>
                  <a:pt x="829137" y="954898"/>
                </a:lnTo>
                <a:lnTo>
                  <a:pt x="787003" y="983197"/>
                </a:lnTo>
                <a:lnTo>
                  <a:pt x="743148" y="1008662"/>
                </a:lnTo>
                <a:lnTo>
                  <a:pt x="697569" y="1031410"/>
                </a:lnTo>
                <a:lnTo>
                  <a:pt x="650260" y="1051560"/>
                </a:lnTo>
                <a:lnTo>
                  <a:pt x="601217" y="1069230"/>
                </a:lnTo>
                <a:lnTo>
                  <a:pt x="536191" y="1088767"/>
                </a:lnTo>
                <a:lnTo>
                  <a:pt x="513333" y="1095866"/>
                </a:lnTo>
                <a:lnTo>
                  <a:pt x="466474" y="1107576"/>
                </a:lnTo>
                <a:lnTo>
                  <a:pt x="418210" y="1116113"/>
                </a:lnTo>
                <a:lnTo>
                  <a:pt x="369280" y="1122087"/>
                </a:lnTo>
                <a:lnTo>
                  <a:pt x="320420" y="1126103"/>
                </a:lnTo>
                <a:lnTo>
                  <a:pt x="268598" y="1129455"/>
                </a:lnTo>
                <a:lnTo>
                  <a:pt x="216740" y="1131666"/>
                </a:lnTo>
                <a:lnTo>
                  <a:pt x="164808" y="1132633"/>
                </a:lnTo>
                <a:lnTo>
                  <a:pt x="487939" y="1132633"/>
                </a:lnTo>
                <a:lnTo>
                  <a:pt x="561736" y="1113684"/>
                </a:lnTo>
                <a:lnTo>
                  <a:pt x="601235" y="1101829"/>
                </a:lnTo>
                <a:lnTo>
                  <a:pt x="640079" y="1087949"/>
                </a:lnTo>
                <a:lnTo>
                  <a:pt x="690699" y="1069038"/>
                </a:lnTo>
                <a:lnTo>
                  <a:pt x="740140" y="1046280"/>
                </a:lnTo>
                <a:lnTo>
                  <a:pt x="788509" y="1020419"/>
                </a:lnTo>
                <a:lnTo>
                  <a:pt x="835913" y="992197"/>
                </a:lnTo>
                <a:lnTo>
                  <a:pt x="870249" y="969722"/>
                </a:lnTo>
                <a:lnTo>
                  <a:pt x="902287" y="944683"/>
                </a:lnTo>
                <a:lnTo>
                  <a:pt x="932443" y="917484"/>
                </a:lnTo>
                <a:lnTo>
                  <a:pt x="961135" y="888528"/>
                </a:lnTo>
                <a:lnTo>
                  <a:pt x="989683" y="857178"/>
                </a:lnTo>
                <a:lnTo>
                  <a:pt x="1016063" y="824545"/>
                </a:lnTo>
                <a:lnTo>
                  <a:pt x="1040538" y="790428"/>
                </a:lnTo>
                <a:lnTo>
                  <a:pt x="1063370" y="754623"/>
                </a:lnTo>
                <a:lnTo>
                  <a:pt x="1065529" y="749583"/>
                </a:lnTo>
                <a:lnTo>
                  <a:pt x="1069085" y="744547"/>
                </a:lnTo>
                <a:lnTo>
                  <a:pt x="1090872" y="689866"/>
                </a:lnTo>
                <a:lnTo>
                  <a:pt x="1108053" y="639634"/>
                </a:lnTo>
                <a:lnTo>
                  <a:pt x="1122286" y="588746"/>
                </a:lnTo>
                <a:lnTo>
                  <a:pt x="1133069" y="537140"/>
                </a:lnTo>
                <a:lnTo>
                  <a:pt x="1139900" y="484753"/>
                </a:lnTo>
                <a:lnTo>
                  <a:pt x="1142277" y="431521"/>
                </a:lnTo>
                <a:lnTo>
                  <a:pt x="1139697" y="377383"/>
                </a:lnTo>
                <a:lnTo>
                  <a:pt x="1136921" y="343821"/>
                </a:lnTo>
                <a:lnTo>
                  <a:pt x="1133586" y="310257"/>
                </a:lnTo>
                <a:lnTo>
                  <a:pt x="1129178" y="276959"/>
                </a:lnTo>
                <a:lnTo>
                  <a:pt x="1123187" y="244198"/>
                </a:lnTo>
                <a:lnTo>
                  <a:pt x="1123187" y="241315"/>
                </a:lnTo>
                <a:lnTo>
                  <a:pt x="1123822" y="240604"/>
                </a:lnTo>
                <a:lnTo>
                  <a:pt x="1124584" y="238445"/>
                </a:lnTo>
                <a:lnTo>
                  <a:pt x="1125981" y="235562"/>
                </a:lnTo>
                <a:lnTo>
                  <a:pt x="1127505" y="232679"/>
                </a:lnTo>
                <a:lnTo>
                  <a:pt x="1235373" y="232679"/>
                </a:lnTo>
                <a:lnTo>
                  <a:pt x="1209549" y="207399"/>
                </a:lnTo>
                <a:lnTo>
                  <a:pt x="1183211" y="179591"/>
                </a:lnTo>
                <a:lnTo>
                  <a:pt x="1156896" y="151514"/>
                </a:lnTo>
                <a:lnTo>
                  <a:pt x="1135354" y="129733"/>
                </a:lnTo>
                <a:close/>
              </a:path>
              <a:path w="1257300" h="1167765">
                <a:moveTo>
                  <a:pt x="993630" y="0"/>
                </a:moveTo>
                <a:lnTo>
                  <a:pt x="989828" y="0"/>
                </a:lnTo>
                <a:lnTo>
                  <a:pt x="968581" y="5350"/>
                </a:lnTo>
                <a:lnTo>
                  <a:pt x="935942" y="29392"/>
                </a:lnTo>
                <a:lnTo>
                  <a:pt x="934577" y="53332"/>
                </a:lnTo>
                <a:lnTo>
                  <a:pt x="935227" y="70703"/>
                </a:lnTo>
                <a:lnTo>
                  <a:pt x="933590" y="126878"/>
                </a:lnTo>
                <a:lnTo>
                  <a:pt x="925941" y="182107"/>
                </a:lnTo>
                <a:lnTo>
                  <a:pt x="913028" y="236527"/>
                </a:lnTo>
                <a:lnTo>
                  <a:pt x="895603" y="290278"/>
                </a:lnTo>
                <a:lnTo>
                  <a:pt x="894206" y="298922"/>
                </a:lnTo>
                <a:lnTo>
                  <a:pt x="891285" y="304675"/>
                </a:lnTo>
                <a:lnTo>
                  <a:pt x="888491" y="311152"/>
                </a:lnTo>
                <a:lnTo>
                  <a:pt x="888793" y="319872"/>
                </a:lnTo>
                <a:lnTo>
                  <a:pt x="893857" y="326902"/>
                </a:lnTo>
                <a:lnTo>
                  <a:pt x="901636" y="331096"/>
                </a:lnTo>
                <a:lnTo>
                  <a:pt x="910081" y="331307"/>
                </a:lnTo>
                <a:lnTo>
                  <a:pt x="923635" y="326381"/>
                </a:lnTo>
                <a:lnTo>
                  <a:pt x="934592" y="318350"/>
                </a:lnTo>
                <a:lnTo>
                  <a:pt x="943550" y="307618"/>
                </a:lnTo>
                <a:lnTo>
                  <a:pt x="951102" y="294591"/>
                </a:lnTo>
                <a:lnTo>
                  <a:pt x="955837" y="286565"/>
                </a:lnTo>
                <a:lnTo>
                  <a:pt x="972960" y="250176"/>
                </a:lnTo>
                <a:lnTo>
                  <a:pt x="984122" y="211813"/>
                </a:lnTo>
                <a:lnTo>
                  <a:pt x="989601" y="193128"/>
                </a:lnTo>
                <a:lnTo>
                  <a:pt x="996045" y="174644"/>
                </a:lnTo>
                <a:lnTo>
                  <a:pt x="1003036" y="156025"/>
                </a:lnTo>
                <a:lnTo>
                  <a:pt x="1010157" y="136933"/>
                </a:lnTo>
                <a:lnTo>
                  <a:pt x="1012316" y="130456"/>
                </a:lnTo>
                <a:lnTo>
                  <a:pt x="1023746" y="129733"/>
                </a:lnTo>
                <a:lnTo>
                  <a:pt x="1135354" y="129733"/>
                </a:lnTo>
                <a:lnTo>
                  <a:pt x="1098738" y="92591"/>
                </a:lnTo>
                <a:lnTo>
                  <a:pt x="1067609" y="60260"/>
                </a:lnTo>
                <a:lnTo>
                  <a:pt x="1034742" y="29010"/>
                </a:lnTo>
                <a:lnTo>
                  <a:pt x="999530" y="1590"/>
                </a:lnTo>
                <a:lnTo>
                  <a:pt x="997838" y="1590"/>
                </a:lnTo>
                <a:lnTo>
                  <a:pt x="993630" y="0"/>
                </a:lnTo>
                <a:close/>
              </a:path>
              <a:path w="1257300" h="1167765">
                <a:moveTo>
                  <a:pt x="1235373" y="232679"/>
                </a:moveTo>
                <a:lnTo>
                  <a:pt x="1127505" y="232679"/>
                </a:lnTo>
                <a:lnTo>
                  <a:pt x="1139610" y="236857"/>
                </a:lnTo>
                <a:lnTo>
                  <a:pt x="1150429" y="243396"/>
                </a:lnTo>
                <a:lnTo>
                  <a:pt x="1160581" y="251419"/>
                </a:lnTo>
                <a:lnTo>
                  <a:pt x="1170685" y="260047"/>
                </a:lnTo>
                <a:lnTo>
                  <a:pt x="1199546" y="280016"/>
                </a:lnTo>
                <a:lnTo>
                  <a:pt x="1216120" y="288385"/>
                </a:lnTo>
                <a:lnTo>
                  <a:pt x="1235455" y="292432"/>
                </a:lnTo>
                <a:lnTo>
                  <a:pt x="1241555" y="292369"/>
                </a:lnTo>
                <a:lnTo>
                  <a:pt x="1247686" y="290273"/>
                </a:lnTo>
                <a:lnTo>
                  <a:pt x="1253279" y="286565"/>
                </a:lnTo>
                <a:lnTo>
                  <a:pt x="1257294" y="282196"/>
                </a:lnTo>
                <a:lnTo>
                  <a:pt x="1257294" y="258502"/>
                </a:lnTo>
                <a:lnTo>
                  <a:pt x="1253515" y="252448"/>
                </a:lnTo>
                <a:lnTo>
                  <a:pt x="1248425" y="245911"/>
                </a:lnTo>
                <a:lnTo>
                  <a:pt x="1242788" y="239780"/>
                </a:lnTo>
                <a:lnTo>
                  <a:pt x="1236852" y="234127"/>
                </a:lnTo>
                <a:lnTo>
                  <a:pt x="1235373" y="232679"/>
                </a:lnTo>
                <a:close/>
              </a:path>
              <a:path w="1257300" h="1167765">
                <a:moveTo>
                  <a:pt x="998600" y="866"/>
                </a:moveTo>
                <a:lnTo>
                  <a:pt x="997838" y="1590"/>
                </a:lnTo>
                <a:lnTo>
                  <a:pt x="999530" y="1590"/>
                </a:lnTo>
                <a:lnTo>
                  <a:pt x="998600" y="866"/>
                </a:lnTo>
                <a:close/>
              </a:path>
            </a:pathLst>
          </a:custGeom>
          <a:solidFill>
            <a:srgbClr val="798A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50" b="1" i="0">
                <a:solidFill>
                  <a:srgbClr val="4C2A1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sp>
        <p:nvSpPr>
          <p:cNvPr id="2" name="Holder 2"/>
          <p:cNvSpPr>
            <a:spLocks noGrp="1"/>
          </p:cNvSpPr>
          <p:nvPr>
            <p:ph type="title"/>
          </p:nvPr>
        </p:nvSpPr>
        <p:spPr>
          <a:xfrm>
            <a:off x="1302054" y="1908816"/>
            <a:ext cx="9340215" cy="894080"/>
          </a:xfrm>
          <a:prstGeom prst="rect">
            <a:avLst/>
          </a:prstGeom>
        </p:spPr>
        <p:txBody>
          <a:bodyPr wrap="square" lIns="0" tIns="0" rIns="0" bIns="0">
            <a:spAutoFit/>
          </a:bodyPr>
          <a:lstStyle>
            <a:lvl1pPr>
              <a:defRPr sz="4350" b="1" i="0">
                <a:solidFill>
                  <a:srgbClr val="4C2A13"/>
                </a:solidFill>
                <a:latin typeface="Tahoma"/>
                <a:cs typeface="Tahoma"/>
              </a:defRPr>
            </a:lvl1pPr>
          </a:lstStyle>
          <a:p>
            <a:endParaRPr/>
          </a:p>
        </p:txBody>
      </p:sp>
      <p:sp>
        <p:nvSpPr>
          <p:cNvPr id="3" name="Holder 3"/>
          <p:cNvSpPr>
            <a:spLocks noGrp="1"/>
          </p:cNvSpPr>
          <p:nvPr>
            <p:ph type="body" idx="1"/>
          </p:nvPr>
        </p:nvSpPr>
        <p:spPr>
          <a:xfrm>
            <a:off x="7707834" y="2881496"/>
            <a:ext cx="9162415" cy="3225800"/>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6749" y="2913024"/>
            <a:ext cx="11076305" cy="3294379"/>
          </a:xfrm>
          <a:prstGeom prst="rect">
            <a:avLst/>
          </a:prstGeom>
        </p:spPr>
        <p:txBody>
          <a:bodyPr vert="horz" wrap="square" lIns="0" tIns="120650" rIns="0" bIns="0" rtlCol="0">
            <a:spAutoFit/>
          </a:bodyPr>
          <a:lstStyle/>
          <a:p>
            <a:pPr marL="12065" marR="5080" algn="ctr">
              <a:lnSpc>
                <a:spcPts val="8330"/>
              </a:lnSpc>
              <a:spcBef>
                <a:spcPts val="950"/>
              </a:spcBef>
            </a:pPr>
            <a:r>
              <a:rPr sz="7550" spc="160" dirty="0"/>
              <a:t>Phishing:</a:t>
            </a:r>
            <a:r>
              <a:rPr sz="7550" spc="-30" dirty="0"/>
              <a:t> </a:t>
            </a:r>
            <a:r>
              <a:rPr sz="7550" spc="204" dirty="0"/>
              <a:t>Navigating </a:t>
            </a:r>
            <a:r>
              <a:rPr sz="7550" spc="254" dirty="0"/>
              <a:t>the</a:t>
            </a:r>
            <a:r>
              <a:rPr sz="7550" spc="-55" dirty="0"/>
              <a:t> </a:t>
            </a:r>
            <a:r>
              <a:rPr sz="7550" spc="180" dirty="0"/>
              <a:t>Waters</a:t>
            </a:r>
            <a:r>
              <a:rPr sz="7550" spc="-55" dirty="0"/>
              <a:t> </a:t>
            </a:r>
            <a:r>
              <a:rPr sz="7550" spc="114" dirty="0"/>
              <a:t>of </a:t>
            </a:r>
            <a:r>
              <a:rPr sz="7550" spc="210" dirty="0"/>
              <a:t>Cybersecurity</a:t>
            </a:r>
            <a:r>
              <a:rPr sz="7550" spc="-35" dirty="0"/>
              <a:t> </a:t>
            </a:r>
            <a:r>
              <a:rPr sz="7550" spc="105" dirty="0"/>
              <a:t>Threats</a:t>
            </a:r>
            <a:endParaRPr sz="7550"/>
          </a:p>
        </p:txBody>
      </p:sp>
      <p:sp>
        <p:nvSpPr>
          <p:cNvPr id="3" name="object 3"/>
          <p:cNvSpPr/>
          <p:nvPr/>
        </p:nvSpPr>
        <p:spPr>
          <a:xfrm>
            <a:off x="4144200" y="7383259"/>
            <a:ext cx="10000615" cy="40005"/>
          </a:xfrm>
          <a:custGeom>
            <a:avLst/>
            <a:gdLst/>
            <a:ahLst/>
            <a:cxnLst/>
            <a:rect l="l" t="t" r="r" b="b"/>
            <a:pathLst>
              <a:path w="10000615" h="40004">
                <a:moveTo>
                  <a:pt x="10000031" y="1447"/>
                </a:moveTo>
                <a:lnTo>
                  <a:pt x="0" y="0"/>
                </a:lnTo>
                <a:lnTo>
                  <a:pt x="0" y="38100"/>
                </a:lnTo>
                <a:lnTo>
                  <a:pt x="10000031" y="39547"/>
                </a:lnTo>
                <a:lnTo>
                  <a:pt x="10000031" y="1447"/>
                </a:lnTo>
                <a:close/>
              </a:path>
            </a:pathLst>
          </a:custGeom>
          <a:solidFill>
            <a:srgbClr val="E0CEBD"/>
          </a:solidFill>
        </p:spPr>
        <p:txBody>
          <a:bodyPr wrap="square" lIns="0" tIns="0" rIns="0" bIns="0" rtlCol="0"/>
          <a:lstStyle/>
          <a:p>
            <a:endParaRPr/>
          </a:p>
        </p:txBody>
      </p:sp>
      <p:sp>
        <p:nvSpPr>
          <p:cNvPr id="4" name="object 4"/>
          <p:cNvSpPr/>
          <p:nvPr/>
        </p:nvSpPr>
        <p:spPr>
          <a:xfrm>
            <a:off x="14444980" y="2158504"/>
            <a:ext cx="949325" cy="1609725"/>
          </a:xfrm>
          <a:custGeom>
            <a:avLst/>
            <a:gdLst/>
            <a:ahLst/>
            <a:cxnLst/>
            <a:rect l="l" t="t" r="r" b="b"/>
            <a:pathLst>
              <a:path w="949325" h="16097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w="949325" h="16097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w="949325" h="1609725">
                <a:moveTo>
                  <a:pt x="948918" y="1151801"/>
                </a:moveTo>
                <a:lnTo>
                  <a:pt x="946708" y="1145362"/>
                </a:lnTo>
                <a:lnTo>
                  <a:pt x="942886" y="1140396"/>
                </a:lnTo>
                <a:lnTo>
                  <a:pt x="938771" y="1137539"/>
                </a:lnTo>
                <a:lnTo>
                  <a:pt x="936612" y="1135380"/>
                </a:lnTo>
                <a:lnTo>
                  <a:pt x="933056" y="1134656"/>
                </a:lnTo>
                <a:lnTo>
                  <a:pt x="930135" y="1133932"/>
                </a:lnTo>
                <a:lnTo>
                  <a:pt x="923023" y="1133208"/>
                </a:lnTo>
                <a:lnTo>
                  <a:pt x="908545" y="1134656"/>
                </a:lnTo>
                <a:lnTo>
                  <a:pt x="874001" y="1140282"/>
                </a:lnTo>
                <a:lnTo>
                  <a:pt x="874001" y="1187208"/>
                </a:lnTo>
                <a:lnTo>
                  <a:pt x="873366" y="1191526"/>
                </a:lnTo>
                <a:lnTo>
                  <a:pt x="870445" y="1195133"/>
                </a:lnTo>
                <a:lnTo>
                  <a:pt x="865593" y="1205191"/>
                </a:lnTo>
                <a:lnTo>
                  <a:pt x="860729" y="1215732"/>
                </a:lnTo>
                <a:lnTo>
                  <a:pt x="855878" y="1226413"/>
                </a:lnTo>
                <a:lnTo>
                  <a:pt x="828001" y="1286510"/>
                </a:lnTo>
                <a:lnTo>
                  <a:pt x="809218" y="1337538"/>
                </a:lnTo>
                <a:lnTo>
                  <a:pt x="793534" y="1389684"/>
                </a:lnTo>
                <a:lnTo>
                  <a:pt x="779780" y="1442631"/>
                </a:lnTo>
                <a:lnTo>
                  <a:pt x="766800" y="1496148"/>
                </a:lnTo>
                <a:lnTo>
                  <a:pt x="764832" y="1505013"/>
                </a:lnTo>
                <a:lnTo>
                  <a:pt x="762304" y="1513700"/>
                </a:lnTo>
                <a:lnTo>
                  <a:pt x="759498" y="1522374"/>
                </a:lnTo>
                <a:lnTo>
                  <a:pt x="756653" y="1531340"/>
                </a:lnTo>
                <a:lnTo>
                  <a:pt x="748017" y="1534223"/>
                </a:lnTo>
                <a:lnTo>
                  <a:pt x="742302" y="1530616"/>
                </a:lnTo>
                <a:lnTo>
                  <a:pt x="736460" y="1527746"/>
                </a:lnTo>
                <a:lnTo>
                  <a:pt x="730745" y="1521980"/>
                </a:lnTo>
                <a:lnTo>
                  <a:pt x="676668" y="1473022"/>
                </a:lnTo>
                <a:lnTo>
                  <a:pt x="617715" y="1430553"/>
                </a:lnTo>
                <a:lnTo>
                  <a:pt x="579551" y="1406207"/>
                </a:lnTo>
                <a:lnTo>
                  <a:pt x="539610" y="1386535"/>
                </a:lnTo>
                <a:lnTo>
                  <a:pt x="498068" y="1370507"/>
                </a:lnTo>
                <a:lnTo>
                  <a:pt x="455028" y="1357109"/>
                </a:lnTo>
                <a:lnTo>
                  <a:pt x="432904" y="1351114"/>
                </a:lnTo>
                <a:lnTo>
                  <a:pt x="411302" y="1343164"/>
                </a:lnTo>
                <a:lnTo>
                  <a:pt x="391045" y="1332103"/>
                </a:lnTo>
                <a:lnTo>
                  <a:pt x="372986" y="1316799"/>
                </a:lnTo>
                <a:lnTo>
                  <a:pt x="367144" y="1311046"/>
                </a:lnTo>
                <a:lnTo>
                  <a:pt x="367144" y="1301686"/>
                </a:lnTo>
                <a:lnTo>
                  <a:pt x="374383" y="1299527"/>
                </a:lnTo>
                <a:lnTo>
                  <a:pt x="388823" y="1294701"/>
                </a:lnTo>
                <a:lnTo>
                  <a:pt x="402983" y="1290154"/>
                </a:lnTo>
                <a:lnTo>
                  <a:pt x="416877" y="1286154"/>
                </a:lnTo>
                <a:lnTo>
                  <a:pt x="430517" y="1282966"/>
                </a:lnTo>
                <a:lnTo>
                  <a:pt x="461048" y="1275511"/>
                </a:lnTo>
                <a:lnTo>
                  <a:pt x="491185" y="1266583"/>
                </a:lnTo>
                <a:lnTo>
                  <a:pt x="550786" y="1246962"/>
                </a:lnTo>
                <a:lnTo>
                  <a:pt x="641654" y="1222209"/>
                </a:lnTo>
                <a:lnTo>
                  <a:pt x="687451" y="1210614"/>
                </a:lnTo>
                <a:lnTo>
                  <a:pt x="733666" y="1200175"/>
                </a:lnTo>
                <a:lnTo>
                  <a:pt x="762825" y="1193114"/>
                </a:lnTo>
                <a:lnTo>
                  <a:pt x="792060" y="1186942"/>
                </a:lnTo>
                <a:lnTo>
                  <a:pt x="821436" y="1181430"/>
                </a:lnTo>
                <a:lnTo>
                  <a:pt x="851014" y="1176413"/>
                </a:lnTo>
                <a:lnTo>
                  <a:pt x="856094" y="1176413"/>
                </a:lnTo>
                <a:lnTo>
                  <a:pt x="861047" y="1177124"/>
                </a:lnTo>
                <a:lnTo>
                  <a:pt x="863574" y="1176413"/>
                </a:lnTo>
                <a:lnTo>
                  <a:pt x="866127" y="1175689"/>
                </a:lnTo>
                <a:lnTo>
                  <a:pt x="869048" y="1180007"/>
                </a:lnTo>
                <a:lnTo>
                  <a:pt x="872604" y="1182166"/>
                </a:lnTo>
                <a:lnTo>
                  <a:pt x="872604" y="1183614"/>
                </a:lnTo>
                <a:lnTo>
                  <a:pt x="874001" y="1187208"/>
                </a:lnTo>
                <a:lnTo>
                  <a:pt x="874001" y="1140282"/>
                </a:lnTo>
                <a:lnTo>
                  <a:pt x="801281" y="1153363"/>
                </a:lnTo>
                <a:lnTo>
                  <a:pt x="748157" y="1164717"/>
                </a:lnTo>
                <a:lnTo>
                  <a:pt x="695388" y="1177620"/>
                </a:lnTo>
                <a:lnTo>
                  <a:pt x="642988" y="1192250"/>
                </a:lnTo>
                <a:lnTo>
                  <a:pt x="419722" y="1250569"/>
                </a:lnTo>
                <a:lnTo>
                  <a:pt x="349872" y="1272159"/>
                </a:lnTo>
                <a:lnTo>
                  <a:pt x="319646" y="1306004"/>
                </a:lnTo>
                <a:lnTo>
                  <a:pt x="319798" y="1320253"/>
                </a:lnTo>
                <a:lnTo>
                  <a:pt x="340601" y="1356398"/>
                </a:lnTo>
                <a:lnTo>
                  <a:pt x="374116" y="1375829"/>
                </a:lnTo>
                <a:lnTo>
                  <a:pt x="412483" y="1386636"/>
                </a:lnTo>
                <a:lnTo>
                  <a:pt x="457492" y="1397812"/>
                </a:lnTo>
                <a:lnTo>
                  <a:pt x="500735" y="1412989"/>
                </a:lnTo>
                <a:lnTo>
                  <a:pt x="542340" y="1432077"/>
                </a:lnTo>
                <a:lnTo>
                  <a:pt x="582409" y="1455026"/>
                </a:lnTo>
                <a:lnTo>
                  <a:pt x="625043" y="1484007"/>
                </a:lnTo>
                <a:lnTo>
                  <a:pt x="664768" y="1515770"/>
                </a:lnTo>
                <a:lnTo>
                  <a:pt x="702221" y="1550085"/>
                </a:lnTo>
                <a:lnTo>
                  <a:pt x="743750" y="1592707"/>
                </a:lnTo>
                <a:lnTo>
                  <a:pt x="749655" y="1599184"/>
                </a:lnTo>
                <a:lnTo>
                  <a:pt x="756399" y="1605394"/>
                </a:lnTo>
                <a:lnTo>
                  <a:pt x="762736" y="1609344"/>
                </a:lnTo>
                <a:lnTo>
                  <a:pt x="786257" y="1609344"/>
                </a:lnTo>
                <a:lnTo>
                  <a:pt x="789838" y="1607743"/>
                </a:lnTo>
                <a:lnTo>
                  <a:pt x="796302" y="1600530"/>
                </a:lnTo>
                <a:lnTo>
                  <a:pt x="798436" y="1591094"/>
                </a:lnTo>
                <a:lnTo>
                  <a:pt x="798245" y="1581708"/>
                </a:lnTo>
                <a:lnTo>
                  <a:pt x="797217" y="1572196"/>
                </a:lnTo>
                <a:lnTo>
                  <a:pt x="796455" y="1562950"/>
                </a:lnTo>
                <a:lnTo>
                  <a:pt x="797039" y="1554378"/>
                </a:lnTo>
                <a:lnTo>
                  <a:pt x="799731" y="1534223"/>
                </a:lnTo>
                <a:lnTo>
                  <a:pt x="803770" y="1503934"/>
                </a:lnTo>
                <a:lnTo>
                  <a:pt x="813206" y="1454188"/>
                </a:lnTo>
                <a:lnTo>
                  <a:pt x="825449" y="1405255"/>
                </a:lnTo>
                <a:lnTo>
                  <a:pt x="840613" y="1357109"/>
                </a:lnTo>
                <a:lnTo>
                  <a:pt x="858672" y="1310182"/>
                </a:lnTo>
                <a:lnTo>
                  <a:pt x="879843" y="1264246"/>
                </a:lnTo>
                <a:lnTo>
                  <a:pt x="903236" y="1223378"/>
                </a:lnTo>
                <a:lnTo>
                  <a:pt x="930897" y="1185773"/>
                </a:lnTo>
                <a:lnTo>
                  <a:pt x="936421" y="1178255"/>
                </a:lnTo>
                <a:lnTo>
                  <a:pt x="938123" y="1175689"/>
                </a:lnTo>
                <a:lnTo>
                  <a:pt x="941158" y="1171092"/>
                </a:lnTo>
                <a:lnTo>
                  <a:pt x="945083" y="1164602"/>
                </a:lnTo>
                <a:lnTo>
                  <a:pt x="948169" y="1159129"/>
                </a:lnTo>
                <a:lnTo>
                  <a:pt x="948918" y="1151801"/>
                </a:lnTo>
                <a:close/>
              </a:path>
            </a:pathLst>
          </a:custGeom>
          <a:solidFill>
            <a:srgbClr val="798AC5"/>
          </a:solidFill>
        </p:spPr>
        <p:txBody>
          <a:bodyPr wrap="square" lIns="0" tIns="0" rIns="0" bIns="0" rtlCol="0"/>
          <a:lstStyle/>
          <a:p>
            <a:endParaRPr/>
          </a:p>
        </p:txBody>
      </p:sp>
      <p:sp>
        <p:nvSpPr>
          <p:cNvPr id="5" name="object 5"/>
          <p:cNvSpPr/>
          <p:nvPr/>
        </p:nvSpPr>
        <p:spPr>
          <a:xfrm>
            <a:off x="2894165" y="3881373"/>
            <a:ext cx="923925" cy="1645920"/>
          </a:xfrm>
          <a:custGeom>
            <a:avLst/>
            <a:gdLst/>
            <a:ahLst/>
            <a:cxnLst/>
            <a:rect l="l" t="t" r="r" b="b"/>
            <a:pathLst>
              <a:path w="923925" h="1645920">
                <a:moveTo>
                  <a:pt x="639013" y="321906"/>
                </a:moveTo>
                <a:lnTo>
                  <a:pt x="621220" y="284467"/>
                </a:lnTo>
                <a:lnTo>
                  <a:pt x="590981" y="264248"/>
                </a:lnTo>
                <a:lnTo>
                  <a:pt x="590981" y="328396"/>
                </a:lnTo>
                <a:lnTo>
                  <a:pt x="590257" y="337743"/>
                </a:lnTo>
                <a:lnTo>
                  <a:pt x="583057" y="338467"/>
                </a:lnTo>
                <a:lnTo>
                  <a:pt x="568490" y="342620"/>
                </a:lnTo>
                <a:lnTo>
                  <a:pt x="554075" y="346303"/>
                </a:lnTo>
                <a:lnTo>
                  <a:pt x="539915" y="349313"/>
                </a:lnTo>
                <a:lnTo>
                  <a:pt x="526173" y="351434"/>
                </a:lnTo>
                <a:lnTo>
                  <a:pt x="495096" y="357136"/>
                </a:lnTo>
                <a:lnTo>
                  <a:pt x="464426" y="364121"/>
                </a:lnTo>
                <a:lnTo>
                  <a:pt x="403783" y="379501"/>
                </a:lnTo>
                <a:lnTo>
                  <a:pt x="311162" y="397865"/>
                </a:lnTo>
                <a:lnTo>
                  <a:pt x="264756" y="406438"/>
                </a:lnTo>
                <a:lnTo>
                  <a:pt x="188417" y="418960"/>
                </a:lnTo>
                <a:lnTo>
                  <a:pt x="129222" y="426313"/>
                </a:lnTo>
                <a:lnTo>
                  <a:pt x="99225" y="429183"/>
                </a:lnTo>
                <a:lnTo>
                  <a:pt x="94183" y="429907"/>
                </a:lnTo>
                <a:lnTo>
                  <a:pt x="91655" y="429183"/>
                </a:lnTo>
                <a:lnTo>
                  <a:pt x="89141" y="428459"/>
                </a:lnTo>
                <a:lnTo>
                  <a:pt x="84823" y="429183"/>
                </a:lnTo>
                <a:lnTo>
                  <a:pt x="81940" y="424865"/>
                </a:lnTo>
                <a:lnTo>
                  <a:pt x="78346" y="422706"/>
                </a:lnTo>
                <a:lnTo>
                  <a:pt x="78346" y="421259"/>
                </a:lnTo>
                <a:lnTo>
                  <a:pt x="76911" y="416941"/>
                </a:lnTo>
                <a:lnTo>
                  <a:pt x="78346" y="413346"/>
                </a:lnTo>
                <a:lnTo>
                  <a:pt x="81229" y="409740"/>
                </a:lnTo>
                <a:lnTo>
                  <a:pt x="87693" y="397827"/>
                </a:lnTo>
                <a:lnTo>
                  <a:pt x="92113" y="389585"/>
                </a:lnTo>
                <a:lnTo>
                  <a:pt x="97739" y="379336"/>
                </a:lnTo>
                <a:lnTo>
                  <a:pt x="103543" y="369430"/>
                </a:lnTo>
                <a:lnTo>
                  <a:pt x="129717" y="321386"/>
                </a:lnTo>
                <a:lnTo>
                  <a:pt x="151917" y="271678"/>
                </a:lnTo>
                <a:lnTo>
                  <a:pt x="171183" y="220726"/>
                </a:lnTo>
                <a:lnTo>
                  <a:pt x="188556" y="168910"/>
                </a:lnTo>
                <a:lnTo>
                  <a:pt x="205066" y="116725"/>
                </a:lnTo>
                <a:lnTo>
                  <a:pt x="207479" y="107772"/>
                </a:lnTo>
                <a:lnTo>
                  <a:pt x="210375" y="99085"/>
                </a:lnTo>
                <a:lnTo>
                  <a:pt x="213664" y="90411"/>
                </a:lnTo>
                <a:lnTo>
                  <a:pt x="217297" y="81445"/>
                </a:lnTo>
                <a:lnTo>
                  <a:pt x="225945" y="79286"/>
                </a:lnTo>
                <a:lnTo>
                  <a:pt x="231698" y="83604"/>
                </a:lnTo>
                <a:lnTo>
                  <a:pt x="237464" y="86487"/>
                </a:lnTo>
                <a:lnTo>
                  <a:pt x="266446" y="120535"/>
                </a:lnTo>
                <a:lnTo>
                  <a:pt x="321398" y="168935"/>
                </a:lnTo>
                <a:lnTo>
                  <a:pt x="385940" y="218351"/>
                </a:lnTo>
                <a:lnTo>
                  <a:pt x="424205" y="240830"/>
                </a:lnTo>
                <a:lnTo>
                  <a:pt x="464489" y="259943"/>
                </a:lnTo>
                <a:lnTo>
                  <a:pt x="506742" y="276555"/>
                </a:lnTo>
                <a:lnTo>
                  <a:pt x="528421" y="283743"/>
                </a:lnTo>
                <a:lnTo>
                  <a:pt x="549567" y="293027"/>
                </a:lnTo>
                <a:lnTo>
                  <a:pt x="569099" y="305409"/>
                </a:lnTo>
                <a:lnTo>
                  <a:pt x="585939" y="321906"/>
                </a:lnTo>
                <a:lnTo>
                  <a:pt x="590981" y="328396"/>
                </a:lnTo>
                <a:lnTo>
                  <a:pt x="590981" y="264248"/>
                </a:lnTo>
                <a:lnTo>
                  <a:pt x="588454" y="262788"/>
                </a:lnTo>
                <a:lnTo>
                  <a:pt x="570382" y="255016"/>
                </a:lnTo>
                <a:lnTo>
                  <a:pt x="507072" y="235318"/>
                </a:lnTo>
                <a:lnTo>
                  <a:pt x="464794" y="217436"/>
                </a:lnTo>
                <a:lnTo>
                  <a:pt x="424408" y="195643"/>
                </a:lnTo>
                <a:lnTo>
                  <a:pt x="385775" y="170002"/>
                </a:lnTo>
                <a:lnTo>
                  <a:pt x="345313" y="138023"/>
                </a:lnTo>
                <a:lnTo>
                  <a:pt x="307835" y="103682"/>
                </a:lnTo>
                <a:lnTo>
                  <a:pt x="272783" y="67043"/>
                </a:lnTo>
                <a:lnTo>
                  <a:pt x="239623" y="28181"/>
                </a:lnTo>
                <a:lnTo>
                  <a:pt x="228993" y="14947"/>
                </a:lnTo>
                <a:lnTo>
                  <a:pt x="222808" y="8229"/>
                </a:lnTo>
                <a:lnTo>
                  <a:pt x="215138" y="2247"/>
                </a:lnTo>
                <a:lnTo>
                  <a:pt x="208661" y="101"/>
                </a:lnTo>
                <a:lnTo>
                  <a:pt x="198691" y="0"/>
                </a:lnTo>
                <a:lnTo>
                  <a:pt x="189395" y="3606"/>
                </a:lnTo>
                <a:lnTo>
                  <a:pt x="182537" y="10325"/>
                </a:lnTo>
                <a:lnTo>
                  <a:pt x="179870" y="19532"/>
                </a:lnTo>
                <a:lnTo>
                  <a:pt x="179438" y="28613"/>
                </a:lnTo>
                <a:lnTo>
                  <a:pt x="179768" y="38163"/>
                </a:lnTo>
                <a:lnTo>
                  <a:pt x="179959" y="47586"/>
                </a:lnTo>
                <a:lnTo>
                  <a:pt x="168859" y="106222"/>
                </a:lnTo>
                <a:lnTo>
                  <a:pt x="155994" y="155232"/>
                </a:lnTo>
                <a:lnTo>
                  <a:pt x="140436" y="203212"/>
                </a:lnTo>
                <a:lnTo>
                  <a:pt x="122123" y="250063"/>
                </a:lnTo>
                <a:lnTo>
                  <a:pt x="100977" y="295656"/>
                </a:lnTo>
                <a:lnTo>
                  <a:pt x="76911" y="339915"/>
                </a:lnTo>
                <a:lnTo>
                  <a:pt x="50304" y="379501"/>
                </a:lnTo>
                <a:lnTo>
                  <a:pt x="20739" y="415505"/>
                </a:lnTo>
                <a:lnTo>
                  <a:pt x="14363" y="422173"/>
                </a:lnTo>
                <a:lnTo>
                  <a:pt x="9131" y="428828"/>
                </a:lnTo>
                <a:lnTo>
                  <a:pt x="1308" y="439978"/>
                </a:lnTo>
                <a:lnTo>
                  <a:pt x="0" y="447433"/>
                </a:lnTo>
                <a:lnTo>
                  <a:pt x="1663" y="454202"/>
                </a:lnTo>
                <a:lnTo>
                  <a:pt x="4940" y="459625"/>
                </a:lnTo>
                <a:lnTo>
                  <a:pt x="8509" y="463016"/>
                </a:lnTo>
                <a:lnTo>
                  <a:pt x="11391" y="465175"/>
                </a:lnTo>
                <a:lnTo>
                  <a:pt x="14986" y="465899"/>
                </a:lnTo>
                <a:lnTo>
                  <a:pt x="17868" y="466623"/>
                </a:lnTo>
                <a:lnTo>
                  <a:pt x="24345" y="468058"/>
                </a:lnTo>
                <a:lnTo>
                  <a:pt x="32270" y="468058"/>
                </a:lnTo>
                <a:lnTo>
                  <a:pt x="38747" y="467334"/>
                </a:lnTo>
                <a:lnTo>
                  <a:pt x="93078" y="462114"/>
                </a:lnTo>
                <a:lnTo>
                  <a:pt x="147218" y="455790"/>
                </a:lnTo>
                <a:lnTo>
                  <a:pt x="201104" y="448119"/>
                </a:lnTo>
                <a:lnTo>
                  <a:pt x="254711" y="438848"/>
                </a:lnTo>
                <a:lnTo>
                  <a:pt x="297649" y="429907"/>
                </a:lnTo>
                <a:lnTo>
                  <a:pt x="308025" y="427748"/>
                </a:lnTo>
                <a:lnTo>
                  <a:pt x="534098" y="384543"/>
                </a:lnTo>
                <a:lnTo>
                  <a:pt x="552234" y="380542"/>
                </a:lnTo>
                <a:lnTo>
                  <a:pt x="587959" y="371995"/>
                </a:lnTo>
                <a:lnTo>
                  <a:pt x="606094" y="367995"/>
                </a:lnTo>
                <a:lnTo>
                  <a:pt x="617308" y="363131"/>
                </a:lnTo>
                <a:lnTo>
                  <a:pt x="626783" y="355574"/>
                </a:lnTo>
                <a:lnTo>
                  <a:pt x="633831" y="346125"/>
                </a:lnTo>
                <a:lnTo>
                  <a:pt x="637768" y="335584"/>
                </a:lnTo>
                <a:lnTo>
                  <a:pt x="639013" y="321906"/>
                </a:lnTo>
                <a:close/>
              </a:path>
              <a:path w="923925" h="1645920">
                <a:moveTo>
                  <a:pt x="790613" y="529640"/>
                </a:moveTo>
                <a:lnTo>
                  <a:pt x="787895" y="520712"/>
                </a:lnTo>
                <a:lnTo>
                  <a:pt x="781392" y="513549"/>
                </a:lnTo>
                <a:lnTo>
                  <a:pt x="770978" y="507657"/>
                </a:lnTo>
                <a:lnTo>
                  <a:pt x="767372" y="505498"/>
                </a:lnTo>
                <a:lnTo>
                  <a:pt x="764501" y="504063"/>
                </a:lnTo>
                <a:lnTo>
                  <a:pt x="760895" y="503339"/>
                </a:lnTo>
                <a:lnTo>
                  <a:pt x="752932" y="502158"/>
                </a:lnTo>
                <a:lnTo>
                  <a:pt x="745236" y="501904"/>
                </a:lnTo>
                <a:lnTo>
                  <a:pt x="740740" y="502412"/>
                </a:lnTo>
                <a:lnTo>
                  <a:pt x="740740" y="558774"/>
                </a:lnTo>
                <a:lnTo>
                  <a:pt x="735698" y="567410"/>
                </a:lnTo>
                <a:lnTo>
                  <a:pt x="722020" y="607009"/>
                </a:lnTo>
                <a:lnTo>
                  <a:pt x="716927" y="613575"/>
                </a:lnTo>
                <a:lnTo>
                  <a:pt x="712114" y="620064"/>
                </a:lnTo>
                <a:lnTo>
                  <a:pt x="707021" y="626148"/>
                </a:lnTo>
                <a:lnTo>
                  <a:pt x="701141" y="631482"/>
                </a:lnTo>
                <a:lnTo>
                  <a:pt x="665467" y="665238"/>
                </a:lnTo>
                <a:lnTo>
                  <a:pt x="632625" y="701713"/>
                </a:lnTo>
                <a:lnTo>
                  <a:pt x="569506" y="777875"/>
                </a:lnTo>
                <a:lnTo>
                  <a:pt x="536257" y="815073"/>
                </a:lnTo>
                <a:lnTo>
                  <a:pt x="527189" y="824064"/>
                </a:lnTo>
                <a:lnTo>
                  <a:pt x="518337" y="833526"/>
                </a:lnTo>
                <a:lnTo>
                  <a:pt x="509587" y="843153"/>
                </a:lnTo>
                <a:lnTo>
                  <a:pt x="482117" y="872871"/>
                </a:lnTo>
                <a:lnTo>
                  <a:pt x="463537" y="893279"/>
                </a:lnTo>
                <a:lnTo>
                  <a:pt x="445490" y="914374"/>
                </a:lnTo>
                <a:lnTo>
                  <a:pt x="399491" y="974090"/>
                </a:lnTo>
                <a:lnTo>
                  <a:pt x="368769" y="1009827"/>
                </a:lnTo>
                <a:lnTo>
                  <a:pt x="336829" y="1044473"/>
                </a:lnTo>
                <a:lnTo>
                  <a:pt x="304419" y="1078572"/>
                </a:lnTo>
                <a:lnTo>
                  <a:pt x="268465" y="1114818"/>
                </a:lnTo>
                <a:lnTo>
                  <a:pt x="246100" y="1128966"/>
                </a:lnTo>
                <a:lnTo>
                  <a:pt x="241782" y="1128242"/>
                </a:lnTo>
                <a:lnTo>
                  <a:pt x="238175" y="1127531"/>
                </a:lnTo>
                <a:lnTo>
                  <a:pt x="236016" y="1125359"/>
                </a:lnTo>
                <a:lnTo>
                  <a:pt x="233146" y="1121765"/>
                </a:lnTo>
                <a:lnTo>
                  <a:pt x="224421" y="1111821"/>
                </a:lnTo>
                <a:lnTo>
                  <a:pt x="216306" y="1101521"/>
                </a:lnTo>
                <a:lnTo>
                  <a:pt x="208330" y="1091095"/>
                </a:lnTo>
                <a:lnTo>
                  <a:pt x="200025" y="1080731"/>
                </a:lnTo>
                <a:lnTo>
                  <a:pt x="186397" y="1061300"/>
                </a:lnTo>
                <a:lnTo>
                  <a:pt x="172567" y="1041857"/>
                </a:lnTo>
                <a:lnTo>
                  <a:pt x="144576" y="1002982"/>
                </a:lnTo>
                <a:lnTo>
                  <a:pt x="136550" y="993000"/>
                </a:lnTo>
                <a:lnTo>
                  <a:pt x="129540" y="982548"/>
                </a:lnTo>
                <a:lnTo>
                  <a:pt x="113322" y="946023"/>
                </a:lnTo>
                <a:lnTo>
                  <a:pt x="113258" y="938733"/>
                </a:lnTo>
                <a:lnTo>
                  <a:pt x="116408" y="928916"/>
                </a:lnTo>
                <a:lnTo>
                  <a:pt x="145300" y="900023"/>
                </a:lnTo>
                <a:lnTo>
                  <a:pt x="217754" y="843127"/>
                </a:lnTo>
                <a:lnTo>
                  <a:pt x="255460" y="819391"/>
                </a:lnTo>
                <a:lnTo>
                  <a:pt x="280441" y="806996"/>
                </a:lnTo>
                <a:lnTo>
                  <a:pt x="304685" y="793661"/>
                </a:lnTo>
                <a:lnTo>
                  <a:pt x="328256" y="779513"/>
                </a:lnTo>
                <a:lnTo>
                  <a:pt x="376148" y="748766"/>
                </a:lnTo>
                <a:lnTo>
                  <a:pt x="400532" y="733450"/>
                </a:lnTo>
                <a:lnTo>
                  <a:pt x="424929" y="718820"/>
                </a:lnTo>
                <a:lnTo>
                  <a:pt x="449859" y="704926"/>
                </a:lnTo>
                <a:lnTo>
                  <a:pt x="492988" y="682459"/>
                </a:lnTo>
                <a:lnTo>
                  <a:pt x="535178" y="657948"/>
                </a:lnTo>
                <a:lnTo>
                  <a:pt x="618337" y="607720"/>
                </a:lnTo>
                <a:lnTo>
                  <a:pt x="720572" y="555891"/>
                </a:lnTo>
                <a:lnTo>
                  <a:pt x="724179" y="554456"/>
                </a:lnTo>
                <a:lnTo>
                  <a:pt x="728497" y="555891"/>
                </a:lnTo>
                <a:lnTo>
                  <a:pt x="729208" y="555891"/>
                </a:lnTo>
                <a:lnTo>
                  <a:pt x="730656" y="556615"/>
                </a:lnTo>
                <a:lnTo>
                  <a:pt x="731380" y="556615"/>
                </a:lnTo>
                <a:lnTo>
                  <a:pt x="740740" y="558774"/>
                </a:lnTo>
                <a:lnTo>
                  <a:pt x="740740" y="502412"/>
                </a:lnTo>
                <a:lnTo>
                  <a:pt x="737806" y="502742"/>
                </a:lnTo>
                <a:lnTo>
                  <a:pt x="730656" y="504774"/>
                </a:lnTo>
                <a:lnTo>
                  <a:pt x="706132" y="517613"/>
                </a:lnTo>
                <a:lnTo>
                  <a:pt x="632739" y="555167"/>
                </a:lnTo>
                <a:lnTo>
                  <a:pt x="590435" y="579805"/>
                </a:lnTo>
                <a:lnTo>
                  <a:pt x="465696" y="654519"/>
                </a:lnTo>
                <a:lnTo>
                  <a:pt x="299732" y="750366"/>
                </a:lnTo>
                <a:lnTo>
                  <a:pt x="258584" y="775068"/>
                </a:lnTo>
                <a:lnTo>
                  <a:pt x="217830" y="800620"/>
                </a:lnTo>
                <a:lnTo>
                  <a:pt x="177622" y="827303"/>
                </a:lnTo>
                <a:lnTo>
                  <a:pt x="138099" y="855383"/>
                </a:lnTo>
                <a:lnTo>
                  <a:pt x="103543" y="883119"/>
                </a:lnTo>
                <a:lnTo>
                  <a:pt x="73304" y="915149"/>
                </a:lnTo>
                <a:lnTo>
                  <a:pt x="62953" y="935570"/>
                </a:lnTo>
                <a:lnTo>
                  <a:pt x="64490" y="946023"/>
                </a:lnTo>
                <a:lnTo>
                  <a:pt x="70421" y="957618"/>
                </a:lnTo>
                <a:lnTo>
                  <a:pt x="97840" y="997978"/>
                </a:lnTo>
                <a:lnTo>
                  <a:pt x="125984" y="1038186"/>
                </a:lnTo>
                <a:lnTo>
                  <a:pt x="154038" y="1078814"/>
                </a:lnTo>
                <a:lnTo>
                  <a:pt x="181140" y="1120419"/>
                </a:lnTo>
                <a:lnTo>
                  <a:pt x="206502" y="1163523"/>
                </a:lnTo>
                <a:lnTo>
                  <a:pt x="208661" y="1166406"/>
                </a:lnTo>
                <a:lnTo>
                  <a:pt x="214426" y="1174330"/>
                </a:lnTo>
                <a:lnTo>
                  <a:pt x="220903" y="1178636"/>
                </a:lnTo>
                <a:lnTo>
                  <a:pt x="228828" y="1180807"/>
                </a:lnTo>
                <a:lnTo>
                  <a:pt x="236461" y="1181468"/>
                </a:lnTo>
                <a:lnTo>
                  <a:pt x="244119" y="1180096"/>
                </a:lnTo>
                <a:lnTo>
                  <a:pt x="294195" y="1134021"/>
                </a:lnTo>
                <a:lnTo>
                  <a:pt x="329793" y="1097000"/>
                </a:lnTo>
                <a:lnTo>
                  <a:pt x="364655" y="1059180"/>
                </a:lnTo>
                <a:lnTo>
                  <a:pt x="398348" y="1020076"/>
                </a:lnTo>
                <a:lnTo>
                  <a:pt x="430415" y="979220"/>
                </a:lnTo>
                <a:lnTo>
                  <a:pt x="453339" y="949515"/>
                </a:lnTo>
                <a:lnTo>
                  <a:pt x="477748" y="920813"/>
                </a:lnTo>
                <a:lnTo>
                  <a:pt x="503516" y="893064"/>
                </a:lnTo>
                <a:lnTo>
                  <a:pt x="530504" y="866190"/>
                </a:lnTo>
                <a:lnTo>
                  <a:pt x="535990" y="860069"/>
                </a:lnTo>
                <a:lnTo>
                  <a:pt x="546989" y="848880"/>
                </a:lnTo>
                <a:lnTo>
                  <a:pt x="552119" y="843127"/>
                </a:lnTo>
                <a:lnTo>
                  <a:pt x="680250" y="696277"/>
                </a:lnTo>
                <a:lnTo>
                  <a:pt x="693534" y="682866"/>
                </a:lnTo>
                <a:lnTo>
                  <a:pt x="707694" y="669378"/>
                </a:lnTo>
                <a:lnTo>
                  <a:pt x="723074" y="657110"/>
                </a:lnTo>
                <a:lnTo>
                  <a:pt x="740016" y="647319"/>
                </a:lnTo>
                <a:lnTo>
                  <a:pt x="745058" y="645883"/>
                </a:lnTo>
                <a:lnTo>
                  <a:pt x="749376" y="643001"/>
                </a:lnTo>
                <a:lnTo>
                  <a:pt x="753694" y="639406"/>
                </a:lnTo>
                <a:lnTo>
                  <a:pt x="764057" y="631240"/>
                </a:lnTo>
                <a:lnTo>
                  <a:pt x="772414" y="622046"/>
                </a:lnTo>
                <a:lnTo>
                  <a:pt x="776973" y="610565"/>
                </a:lnTo>
                <a:lnTo>
                  <a:pt x="776008" y="595312"/>
                </a:lnTo>
                <a:lnTo>
                  <a:pt x="775614" y="588556"/>
                </a:lnTo>
                <a:lnTo>
                  <a:pt x="777722" y="581012"/>
                </a:lnTo>
                <a:lnTo>
                  <a:pt x="780770" y="573328"/>
                </a:lnTo>
                <a:lnTo>
                  <a:pt x="783209" y="565975"/>
                </a:lnTo>
                <a:lnTo>
                  <a:pt x="784821" y="559308"/>
                </a:lnTo>
                <a:lnTo>
                  <a:pt x="786091" y="554456"/>
                </a:lnTo>
                <a:lnTo>
                  <a:pt x="788073" y="547052"/>
                </a:lnTo>
                <a:lnTo>
                  <a:pt x="789698" y="540778"/>
                </a:lnTo>
                <a:lnTo>
                  <a:pt x="790613" y="529640"/>
                </a:lnTo>
                <a:close/>
              </a:path>
              <a:path w="923925" h="1645920">
                <a:moveTo>
                  <a:pt x="923886" y="743191"/>
                </a:moveTo>
                <a:lnTo>
                  <a:pt x="922528" y="740295"/>
                </a:lnTo>
                <a:lnTo>
                  <a:pt x="917257" y="734949"/>
                </a:lnTo>
                <a:lnTo>
                  <a:pt x="910640" y="731570"/>
                </a:lnTo>
                <a:lnTo>
                  <a:pt x="906322" y="731570"/>
                </a:lnTo>
                <a:lnTo>
                  <a:pt x="903439" y="732294"/>
                </a:lnTo>
                <a:lnTo>
                  <a:pt x="895108" y="733310"/>
                </a:lnTo>
                <a:lnTo>
                  <a:pt x="866000" y="758355"/>
                </a:lnTo>
                <a:lnTo>
                  <a:pt x="866000" y="866203"/>
                </a:lnTo>
                <a:lnTo>
                  <a:pt x="864565" y="871956"/>
                </a:lnTo>
                <a:lnTo>
                  <a:pt x="863117" y="876274"/>
                </a:lnTo>
                <a:lnTo>
                  <a:pt x="861682" y="881316"/>
                </a:lnTo>
                <a:lnTo>
                  <a:pt x="859917" y="887984"/>
                </a:lnTo>
                <a:lnTo>
                  <a:pt x="857821" y="894181"/>
                </a:lnTo>
                <a:lnTo>
                  <a:pt x="855306" y="900239"/>
                </a:lnTo>
                <a:lnTo>
                  <a:pt x="852322" y="906513"/>
                </a:lnTo>
                <a:lnTo>
                  <a:pt x="834555" y="950988"/>
                </a:lnTo>
                <a:lnTo>
                  <a:pt x="819099" y="996416"/>
                </a:lnTo>
                <a:lnTo>
                  <a:pt x="805522" y="1042581"/>
                </a:lnTo>
                <a:lnTo>
                  <a:pt x="793394" y="1089215"/>
                </a:lnTo>
                <a:lnTo>
                  <a:pt x="782243" y="1136180"/>
                </a:lnTo>
                <a:lnTo>
                  <a:pt x="771677" y="1182979"/>
                </a:lnTo>
                <a:lnTo>
                  <a:pt x="768337" y="1197000"/>
                </a:lnTo>
                <a:lnTo>
                  <a:pt x="764844" y="1210957"/>
                </a:lnTo>
                <a:lnTo>
                  <a:pt x="761352" y="1224788"/>
                </a:lnTo>
                <a:lnTo>
                  <a:pt x="757999" y="1238415"/>
                </a:lnTo>
                <a:lnTo>
                  <a:pt x="746683" y="1285049"/>
                </a:lnTo>
                <a:lnTo>
                  <a:pt x="733818" y="1331620"/>
                </a:lnTo>
                <a:lnTo>
                  <a:pt x="719899" y="1378051"/>
                </a:lnTo>
                <a:lnTo>
                  <a:pt x="703529" y="1430451"/>
                </a:lnTo>
                <a:lnTo>
                  <a:pt x="691045" y="1470228"/>
                </a:lnTo>
                <a:lnTo>
                  <a:pt x="670623" y="1524762"/>
                </a:lnTo>
                <a:lnTo>
                  <a:pt x="659358" y="1551622"/>
                </a:lnTo>
                <a:lnTo>
                  <a:pt x="648563" y="1578229"/>
                </a:lnTo>
                <a:lnTo>
                  <a:pt x="643724" y="1584794"/>
                </a:lnTo>
                <a:lnTo>
                  <a:pt x="637946" y="1589290"/>
                </a:lnTo>
                <a:lnTo>
                  <a:pt x="631355" y="1591475"/>
                </a:lnTo>
                <a:lnTo>
                  <a:pt x="624090" y="1591183"/>
                </a:lnTo>
                <a:lnTo>
                  <a:pt x="617601" y="1589024"/>
                </a:lnTo>
                <a:lnTo>
                  <a:pt x="611124" y="1587588"/>
                </a:lnTo>
                <a:lnTo>
                  <a:pt x="606082" y="1584706"/>
                </a:lnTo>
                <a:lnTo>
                  <a:pt x="600329" y="1581823"/>
                </a:lnTo>
                <a:lnTo>
                  <a:pt x="562851" y="1556702"/>
                </a:lnTo>
                <a:lnTo>
                  <a:pt x="525094" y="1532051"/>
                </a:lnTo>
                <a:lnTo>
                  <a:pt x="449846" y="1483906"/>
                </a:lnTo>
                <a:lnTo>
                  <a:pt x="445528" y="1481035"/>
                </a:lnTo>
                <a:lnTo>
                  <a:pt x="441210" y="1476717"/>
                </a:lnTo>
                <a:lnTo>
                  <a:pt x="437603" y="1474558"/>
                </a:lnTo>
                <a:lnTo>
                  <a:pt x="431495" y="1467040"/>
                </a:lnTo>
                <a:lnTo>
                  <a:pt x="428078" y="1458709"/>
                </a:lnTo>
                <a:lnTo>
                  <a:pt x="427088" y="1449844"/>
                </a:lnTo>
                <a:lnTo>
                  <a:pt x="428244" y="1440713"/>
                </a:lnTo>
                <a:lnTo>
                  <a:pt x="430403" y="1433512"/>
                </a:lnTo>
                <a:lnTo>
                  <a:pt x="433285" y="1427035"/>
                </a:lnTo>
                <a:lnTo>
                  <a:pt x="438327" y="1421993"/>
                </a:lnTo>
                <a:lnTo>
                  <a:pt x="447433" y="1405712"/>
                </a:lnTo>
                <a:lnTo>
                  <a:pt x="507479" y="1313268"/>
                </a:lnTo>
                <a:lnTo>
                  <a:pt x="538988" y="1267879"/>
                </a:lnTo>
                <a:lnTo>
                  <a:pt x="634885" y="1131138"/>
                </a:lnTo>
                <a:lnTo>
                  <a:pt x="663600" y="1093254"/>
                </a:lnTo>
                <a:lnTo>
                  <a:pt x="678929" y="1075143"/>
                </a:lnTo>
                <a:lnTo>
                  <a:pt x="693928" y="1056982"/>
                </a:lnTo>
                <a:lnTo>
                  <a:pt x="848715" y="859726"/>
                </a:lnTo>
                <a:lnTo>
                  <a:pt x="850874" y="856843"/>
                </a:lnTo>
                <a:lnTo>
                  <a:pt x="854481" y="853960"/>
                </a:lnTo>
                <a:lnTo>
                  <a:pt x="858799" y="854684"/>
                </a:lnTo>
                <a:lnTo>
                  <a:pt x="860234" y="855395"/>
                </a:lnTo>
                <a:lnTo>
                  <a:pt x="861682" y="855395"/>
                </a:lnTo>
                <a:lnTo>
                  <a:pt x="863117" y="856843"/>
                </a:lnTo>
                <a:lnTo>
                  <a:pt x="863841" y="859002"/>
                </a:lnTo>
                <a:lnTo>
                  <a:pt x="865276" y="862596"/>
                </a:lnTo>
                <a:lnTo>
                  <a:pt x="866000" y="866203"/>
                </a:lnTo>
                <a:lnTo>
                  <a:pt x="866000" y="758355"/>
                </a:lnTo>
                <a:lnTo>
                  <a:pt x="857999" y="769366"/>
                </a:lnTo>
                <a:lnTo>
                  <a:pt x="849947" y="780999"/>
                </a:lnTo>
                <a:lnTo>
                  <a:pt x="842238" y="792772"/>
                </a:lnTo>
                <a:lnTo>
                  <a:pt x="831481" y="808278"/>
                </a:lnTo>
                <a:lnTo>
                  <a:pt x="801204" y="853236"/>
                </a:lnTo>
                <a:lnTo>
                  <a:pt x="737933" y="940714"/>
                </a:lnTo>
                <a:lnTo>
                  <a:pt x="705929" y="983830"/>
                </a:lnTo>
                <a:lnTo>
                  <a:pt x="673049" y="1026020"/>
                </a:lnTo>
                <a:lnTo>
                  <a:pt x="659587" y="1042022"/>
                </a:lnTo>
                <a:lnTo>
                  <a:pt x="646315" y="1057973"/>
                </a:lnTo>
                <a:lnTo>
                  <a:pt x="633463" y="1074318"/>
                </a:lnTo>
                <a:lnTo>
                  <a:pt x="621207" y="1091539"/>
                </a:lnTo>
                <a:lnTo>
                  <a:pt x="588746" y="1136180"/>
                </a:lnTo>
                <a:lnTo>
                  <a:pt x="523697" y="1226096"/>
                </a:lnTo>
                <a:lnTo>
                  <a:pt x="459206" y="1316164"/>
                </a:lnTo>
                <a:lnTo>
                  <a:pt x="426542" y="1363853"/>
                </a:lnTo>
                <a:lnTo>
                  <a:pt x="394411" y="1412633"/>
                </a:lnTo>
                <a:lnTo>
                  <a:pt x="382866" y="1438249"/>
                </a:lnTo>
                <a:lnTo>
                  <a:pt x="380009" y="1444320"/>
                </a:lnTo>
                <a:lnTo>
                  <a:pt x="376783" y="1460512"/>
                </a:lnTo>
                <a:lnTo>
                  <a:pt x="377939" y="1472387"/>
                </a:lnTo>
                <a:lnTo>
                  <a:pt x="383552" y="1481569"/>
                </a:lnTo>
                <a:lnTo>
                  <a:pt x="393687" y="1489671"/>
                </a:lnTo>
                <a:lnTo>
                  <a:pt x="466864" y="1536192"/>
                </a:lnTo>
                <a:lnTo>
                  <a:pt x="503148" y="1560029"/>
                </a:lnTo>
                <a:lnTo>
                  <a:pt x="538403" y="1585429"/>
                </a:lnTo>
                <a:lnTo>
                  <a:pt x="550100" y="1594104"/>
                </a:lnTo>
                <a:lnTo>
                  <a:pt x="562254" y="1601978"/>
                </a:lnTo>
                <a:lnTo>
                  <a:pt x="574548" y="1609305"/>
                </a:lnTo>
                <a:lnTo>
                  <a:pt x="586638" y="1616379"/>
                </a:lnTo>
                <a:lnTo>
                  <a:pt x="599592" y="1624088"/>
                </a:lnTo>
                <a:lnTo>
                  <a:pt x="612482" y="1631137"/>
                </a:lnTo>
                <a:lnTo>
                  <a:pt x="625221" y="1637639"/>
                </a:lnTo>
                <a:lnTo>
                  <a:pt x="637755" y="1643735"/>
                </a:lnTo>
                <a:lnTo>
                  <a:pt x="639927" y="1643735"/>
                </a:lnTo>
                <a:lnTo>
                  <a:pt x="642086" y="1644459"/>
                </a:lnTo>
                <a:lnTo>
                  <a:pt x="643521" y="1644459"/>
                </a:lnTo>
                <a:lnTo>
                  <a:pt x="652589" y="1645323"/>
                </a:lnTo>
                <a:lnTo>
                  <a:pt x="660895" y="1642745"/>
                </a:lnTo>
                <a:lnTo>
                  <a:pt x="667727" y="1637055"/>
                </a:lnTo>
                <a:lnTo>
                  <a:pt x="672325" y="1628622"/>
                </a:lnTo>
                <a:lnTo>
                  <a:pt x="673760" y="1624304"/>
                </a:lnTo>
                <a:lnTo>
                  <a:pt x="681088" y="1593481"/>
                </a:lnTo>
                <a:lnTo>
                  <a:pt x="681672" y="1591475"/>
                </a:lnTo>
                <a:lnTo>
                  <a:pt x="690156" y="1563001"/>
                </a:lnTo>
                <a:lnTo>
                  <a:pt x="701103" y="1533474"/>
                </a:lnTo>
                <a:lnTo>
                  <a:pt x="714082" y="1505508"/>
                </a:lnTo>
                <a:lnTo>
                  <a:pt x="716534" y="1499120"/>
                </a:lnTo>
                <a:lnTo>
                  <a:pt x="718578" y="1492808"/>
                </a:lnTo>
                <a:lnTo>
                  <a:pt x="720369" y="1486369"/>
                </a:lnTo>
                <a:lnTo>
                  <a:pt x="722007" y="1479588"/>
                </a:lnTo>
                <a:lnTo>
                  <a:pt x="736968" y="1430362"/>
                </a:lnTo>
                <a:lnTo>
                  <a:pt x="751420" y="1381010"/>
                </a:lnTo>
                <a:lnTo>
                  <a:pt x="765390" y="1331277"/>
                </a:lnTo>
                <a:lnTo>
                  <a:pt x="778751" y="1281315"/>
                </a:lnTo>
                <a:lnTo>
                  <a:pt x="791438" y="1231138"/>
                </a:lnTo>
                <a:lnTo>
                  <a:pt x="803363" y="1180820"/>
                </a:lnTo>
                <a:lnTo>
                  <a:pt x="812685" y="1137234"/>
                </a:lnTo>
                <a:lnTo>
                  <a:pt x="822807" y="1094054"/>
                </a:lnTo>
                <a:lnTo>
                  <a:pt x="834555" y="1051420"/>
                </a:lnTo>
                <a:lnTo>
                  <a:pt x="848715" y="1009472"/>
                </a:lnTo>
                <a:lnTo>
                  <a:pt x="864590" y="965415"/>
                </a:lnTo>
                <a:lnTo>
                  <a:pt x="882205" y="921715"/>
                </a:lnTo>
                <a:lnTo>
                  <a:pt x="900366" y="878154"/>
                </a:lnTo>
                <a:lnTo>
                  <a:pt x="910056" y="853960"/>
                </a:lnTo>
                <a:lnTo>
                  <a:pt x="917841" y="834529"/>
                </a:lnTo>
                <a:lnTo>
                  <a:pt x="918565" y="830922"/>
                </a:lnTo>
                <a:lnTo>
                  <a:pt x="922159" y="828763"/>
                </a:lnTo>
                <a:lnTo>
                  <a:pt x="922883" y="825157"/>
                </a:lnTo>
                <a:lnTo>
                  <a:pt x="923607" y="822286"/>
                </a:lnTo>
                <a:lnTo>
                  <a:pt x="923886" y="821855"/>
                </a:lnTo>
                <a:lnTo>
                  <a:pt x="923886" y="812698"/>
                </a:lnTo>
                <a:lnTo>
                  <a:pt x="920394" y="799338"/>
                </a:lnTo>
                <a:lnTo>
                  <a:pt x="920457" y="784390"/>
                </a:lnTo>
                <a:lnTo>
                  <a:pt x="922807" y="769302"/>
                </a:lnTo>
                <a:lnTo>
                  <a:pt x="923886" y="763625"/>
                </a:lnTo>
                <a:lnTo>
                  <a:pt x="923886" y="743191"/>
                </a:lnTo>
                <a:close/>
              </a:path>
            </a:pathLst>
          </a:custGeom>
          <a:solidFill>
            <a:srgbClr val="798AC5"/>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19"/>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2"/>
                  </a:lnTo>
                  <a:lnTo>
                    <a:pt x="538159" y="1736810"/>
                  </a:lnTo>
                  <a:lnTo>
                    <a:pt x="534356" y="1703253"/>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56"/>
                  </a:lnTo>
                  <a:lnTo>
                    <a:pt x="969611" y="1072443"/>
                  </a:lnTo>
                  <a:lnTo>
                    <a:pt x="1023384" y="1044466"/>
                  </a:lnTo>
                  <a:lnTo>
                    <a:pt x="1056907" y="1025194"/>
                  </a:lnTo>
                  <a:lnTo>
                    <a:pt x="1123660" y="984396"/>
                  </a:lnTo>
                  <a:lnTo>
                    <a:pt x="1161820" y="963874"/>
                  </a:lnTo>
                  <a:lnTo>
                    <a:pt x="1202779" y="943288"/>
                  </a:lnTo>
                  <a:lnTo>
                    <a:pt x="1246243" y="922650"/>
                  </a:lnTo>
                  <a:lnTo>
                    <a:pt x="1291921" y="901973"/>
                  </a:lnTo>
                  <a:lnTo>
                    <a:pt x="1339519" y="881271"/>
                  </a:lnTo>
                  <a:lnTo>
                    <a:pt x="1388745" y="860556"/>
                  </a:lnTo>
                  <a:lnTo>
                    <a:pt x="1490907" y="819140"/>
                  </a:lnTo>
                  <a:lnTo>
                    <a:pt x="1856705" y="675695"/>
                  </a:lnTo>
                  <a:lnTo>
                    <a:pt x="1906103" y="655568"/>
                  </a:lnTo>
                  <a:lnTo>
                    <a:pt x="1953908" y="635571"/>
                  </a:lnTo>
                  <a:lnTo>
                    <a:pt x="1999827" y="615717"/>
                  </a:lnTo>
                  <a:lnTo>
                    <a:pt x="2043568" y="596019"/>
                  </a:lnTo>
                  <a:lnTo>
                    <a:pt x="2084837" y="576490"/>
                  </a:lnTo>
                  <a:lnTo>
                    <a:pt x="2123342" y="557143"/>
                  </a:lnTo>
                  <a:lnTo>
                    <a:pt x="2158791" y="537992"/>
                  </a:lnTo>
                  <a:lnTo>
                    <a:pt x="2223739" y="480885"/>
                  </a:lnTo>
                  <a:lnTo>
                    <a:pt x="2240201" y="461938"/>
                  </a:lnTo>
                  <a:lnTo>
                    <a:pt x="2257132" y="442721"/>
                  </a:lnTo>
                  <a:lnTo>
                    <a:pt x="2278630" y="441522"/>
                  </a:lnTo>
                  <a:lnTo>
                    <a:pt x="2297901" y="436338"/>
                  </a:lnTo>
                  <a:lnTo>
                    <a:pt x="2337472" y="412107"/>
                  </a:lnTo>
                  <a:lnTo>
                    <a:pt x="2357932" y="394487"/>
                  </a:lnTo>
                  <a:lnTo>
                    <a:pt x="2364004" y="389086"/>
                  </a:lnTo>
                  <a:lnTo>
                    <a:pt x="2399492" y="362364"/>
                  </a:lnTo>
                  <a:lnTo>
                    <a:pt x="2436188" y="348594"/>
                  </a:lnTo>
                  <a:lnTo>
                    <a:pt x="2458719" y="346976"/>
                  </a:lnTo>
                  <a:lnTo>
                    <a:pt x="2471196" y="346976"/>
                  </a:lnTo>
                  <a:lnTo>
                    <a:pt x="2482484" y="346613"/>
                  </a:lnTo>
                  <a:lnTo>
                    <a:pt x="2526942" y="333471"/>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825905" y="1028700"/>
                  </a:lnTo>
                  <a:lnTo>
                    <a:pt x="582307" y="12192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14"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14" y="0"/>
                  </a:lnTo>
                  <a:close/>
                </a:path>
                <a:path w="2962910" h="2235200">
                  <a:moveTo>
                    <a:pt x="1663695"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695"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1"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1"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85" y="0"/>
                  </a:moveTo>
                  <a:lnTo>
                    <a:pt x="0" y="0"/>
                  </a:lnTo>
                  <a:lnTo>
                    <a:pt x="0" y="114300"/>
                  </a:lnTo>
                  <a:lnTo>
                    <a:pt x="153985"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18"/>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594"/>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81" y="0"/>
                  </a:lnTo>
                  <a:lnTo>
                    <a:pt x="0" y="1640128"/>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2"/>
                  </a:moveTo>
                  <a:lnTo>
                    <a:pt x="32852" y="1689775"/>
                  </a:lnTo>
                  <a:lnTo>
                    <a:pt x="3516477" y="1689775"/>
                  </a:lnTo>
                  <a:lnTo>
                    <a:pt x="3516477" y="1577047"/>
                  </a:lnTo>
                  <a:lnTo>
                    <a:pt x="17271" y="1577047"/>
                  </a:lnTo>
                  <a:lnTo>
                    <a:pt x="10794" y="1573446"/>
                  </a:lnTo>
                  <a:lnTo>
                    <a:pt x="5841" y="1569124"/>
                  </a:lnTo>
                  <a:lnTo>
                    <a:pt x="0" y="1565522"/>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3"/>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61394" y="1331171"/>
                  </a:moveTo>
                  <a:lnTo>
                    <a:pt x="314404" y="1347550"/>
                  </a:lnTo>
                  <a:lnTo>
                    <a:pt x="274601" y="1404541"/>
                  </a:lnTo>
                  <a:lnTo>
                    <a:pt x="261242" y="1473885"/>
                  </a:lnTo>
                  <a:lnTo>
                    <a:pt x="264921" y="1507208"/>
                  </a:lnTo>
                  <a:lnTo>
                    <a:pt x="3516477" y="1507208"/>
                  </a:lnTo>
                  <a:lnTo>
                    <a:pt x="3516477" y="1425129"/>
                  </a:lnTo>
                  <a:lnTo>
                    <a:pt x="1088643" y="1425129"/>
                  </a:lnTo>
                  <a:lnTo>
                    <a:pt x="977223" y="1350967"/>
                  </a:lnTo>
                  <a:lnTo>
                    <a:pt x="504697" y="1350967"/>
                  </a:lnTo>
                  <a:lnTo>
                    <a:pt x="473315" y="1346018"/>
                  </a:lnTo>
                  <a:lnTo>
                    <a:pt x="410168" y="1337199"/>
                  </a:lnTo>
                  <a:lnTo>
                    <a:pt x="378712" y="1332250"/>
                  </a:lnTo>
                  <a:lnTo>
                    <a:pt x="370107" y="1331171"/>
                  </a:lnTo>
                  <a:lnTo>
                    <a:pt x="361394" y="1331171"/>
                  </a:lnTo>
                  <a:close/>
                </a:path>
                <a:path w="3516630" h="1690370">
                  <a:moveTo>
                    <a:pt x="3516477" y="0"/>
                  </a:moveTo>
                  <a:lnTo>
                    <a:pt x="2987293" y="139958"/>
                  </a:lnTo>
                  <a:lnTo>
                    <a:pt x="2959547" y="210731"/>
                  </a:lnTo>
                  <a:lnTo>
                    <a:pt x="2929734" y="276326"/>
                  </a:lnTo>
                  <a:lnTo>
                    <a:pt x="2898895" y="336314"/>
                  </a:lnTo>
                  <a:lnTo>
                    <a:pt x="2868072" y="390267"/>
                  </a:lnTo>
                  <a:lnTo>
                    <a:pt x="2838306" y="437758"/>
                  </a:lnTo>
                  <a:lnTo>
                    <a:pt x="2810640" y="478359"/>
                  </a:lnTo>
                  <a:lnTo>
                    <a:pt x="2786115" y="511642"/>
                  </a:lnTo>
                  <a:lnTo>
                    <a:pt x="2750655" y="554542"/>
                  </a:lnTo>
                  <a:lnTo>
                    <a:pt x="2720048" y="578897"/>
                  </a:lnTo>
                  <a:lnTo>
                    <a:pt x="2697876" y="594084"/>
                  </a:lnTo>
                  <a:lnTo>
                    <a:pt x="2676776" y="610081"/>
                  </a:lnTo>
                  <a:lnTo>
                    <a:pt x="2658236" y="628104"/>
                  </a:lnTo>
                  <a:lnTo>
                    <a:pt x="2583814" y="712883"/>
                  </a:lnTo>
                  <a:lnTo>
                    <a:pt x="2538043" y="766206"/>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3"/>
                  </a:lnTo>
                  <a:lnTo>
                    <a:pt x="1682622" y="1136412"/>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2"/>
                  </a:lnTo>
                  <a:lnTo>
                    <a:pt x="756030" y="1201932"/>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67"/>
                  </a:lnTo>
                  <a:lnTo>
                    <a:pt x="977223" y="1350967"/>
                  </a:lnTo>
                  <a:lnTo>
                    <a:pt x="947384" y="1331171"/>
                  </a:lnTo>
                  <a:lnTo>
                    <a:pt x="852550" y="1268170"/>
                  </a:lnTo>
                  <a:lnTo>
                    <a:pt x="842428" y="1261343"/>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03" y="1689775"/>
                  </a:lnTo>
                  <a:lnTo>
                    <a:pt x="996867" y="1592163"/>
                  </a:lnTo>
                  <a:lnTo>
                    <a:pt x="17906" y="1592163"/>
                  </a:lnTo>
                  <a:lnTo>
                    <a:pt x="11429" y="1588567"/>
                  </a:lnTo>
                  <a:lnTo>
                    <a:pt x="6476" y="1582807"/>
                  </a:lnTo>
                  <a:lnTo>
                    <a:pt x="0" y="1579205"/>
                  </a:lnTo>
                  <a:close/>
                </a:path>
                <a:path w="3512819" h="1690370">
                  <a:moveTo>
                    <a:pt x="3512794" y="943549"/>
                  </a:moveTo>
                  <a:lnTo>
                    <a:pt x="690897" y="1689775"/>
                  </a:lnTo>
                  <a:lnTo>
                    <a:pt x="1991431" y="1689775"/>
                  </a:lnTo>
                  <a:lnTo>
                    <a:pt x="3512794" y="1287580"/>
                  </a:lnTo>
                  <a:lnTo>
                    <a:pt x="3512794" y="943549"/>
                  </a:lnTo>
                  <a:close/>
                </a:path>
                <a:path w="3512819" h="1690370">
                  <a:moveTo>
                    <a:pt x="3512794" y="1304112"/>
                  </a:moveTo>
                  <a:lnTo>
                    <a:pt x="2054385" y="1689775"/>
                  </a:lnTo>
                  <a:lnTo>
                    <a:pt x="3354867" y="1689775"/>
                  </a:lnTo>
                  <a:lnTo>
                    <a:pt x="3512794" y="1648029"/>
                  </a:lnTo>
                  <a:lnTo>
                    <a:pt x="3512794" y="1304112"/>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67" y="1592163"/>
                  </a:lnTo>
                  <a:lnTo>
                    <a:pt x="1113300" y="1561385"/>
                  </a:lnTo>
                  <a:lnTo>
                    <a:pt x="83438" y="1561385"/>
                  </a:lnTo>
                  <a:lnTo>
                    <a:pt x="74993" y="1560170"/>
                  </a:lnTo>
                  <a:lnTo>
                    <a:pt x="66166" y="1557605"/>
                  </a:lnTo>
                  <a:close/>
                </a:path>
                <a:path w="3512819" h="1690370">
                  <a:moveTo>
                    <a:pt x="191760" y="1512821"/>
                  </a:moveTo>
                  <a:lnTo>
                    <a:pt x="185673" y="1513686"/>
                  </a:lnTo>
                  <a:lnTo>
                    <a:pt x="181355" y="1514405"/>
                  </a:lnTo>
                  <a:lnTo>
                    <a:pt x="178561" y="1518007"/>
                  </a:lnTo>
                  <a:lnTo>
                    <a:pt x="175640" y="1521603"/>
                  </a:lnTo>
                  <a:lnTo>
                    <a:pt x="159176" y="1529300"/>
                  </a:lnTo>
                  <a:lnTo>
                    <a:pt x="144033" y="1537806"/>
                  </a:lnTo>
                  <a:lnTo>
                    <a:pt x="129581" y="1546310"/>
                  </a:lnTo>
                  <a:lnTo>
                    <a:pt x="115188" y="1554003"/>
                  </a:lnTo>
                  <a:lnTo>
                    <a:pt x="83438" y="1561385"/>
                  </a:lnTo>
                  <a:lnTo>
                    <a:pt x="1113300" y="1561385"/>
                  </a:lnTo>
                  <a:lnTo>
                    <a:pt x="1225659" y="1531684"/>
                  </a:lnTo>
                  <a:lnTo>
                    <a:pt x="273557" y="1531684"/>
                  </a:lnTo>
                  <a:lnTo>
                    <a:pt x="262054" y="1529120"/>
                  </a:lnTo>
                  <a:lnTo>
                    <a:pt x="247919" y="1525205"/>
                  </a:lnTo>
                  <a:lnTo>
                    <a:pt x="232570" y="1520751"/>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59" y="1531684"/>
                  </a:lnTo>
                  <a:lnTo>
                    <a:pt x="1604252"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52" y="1431607"/>
                  </a:lnTo>
                  <a:lnTo>
                    <a:pt x="1664173" y="1415768"/>
                  </a:lnTo>
                  <a:lnTo>
                    <a:pt x="521969" y="1415768"/>
                  </a:lnTo>
                  <a:lnTo>
                    <a:pt x="479478" y="1408242"/>
                  </a:lnTo>
                  <a:lnTo>
                    <a:pt x="407660" y="1397075"/>
                  </a:lnTo>
                  <a:close/>
                </a:path>
                <a:path w="3512819" h="1690370">
                  <a:moveTo>
                    <a:pt x="570033" y="1350120"/>
                  </a:moveTo>
                  <a:lnTo>
                    <a:pt x="521969" y="1415768"/>
                  </a:lnTo>
                  <a:lnTo>
                    <a:pt x="1664173" y="1415768"/>
                  </a:lnTo>
                  <a:lnTo>
                    <a:pt x="1800349"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709" y="838087"/>
                  </a:moveTo>
                  <a:lnTo>
                    <a:pt x="2418916" y="888608"/>
                  </a:lnTo>
                  <a:lnTo>
                    <a:pt x="2366519" y="924226"/>
                  </a:lnTo>
                  <a:lnTo>
                    <a:pt x="2317750" y="955453"/>
                  </a:lnTo>
                  <a:lnTo>
                    <a:pt x="2274969" y="980290"/>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49" y="1379771"/>
                  </a:lnTo>
                  <a:lnTo>
                    <a:pt x="3512794" y="927103"/>
                  </a:lnTo>
                  <a:lnTo>
                    <a:pt x="3512794" y="862101"/>
                  </a:lnTo>
                  <a:lnTo>
                    <a:pt x="2457322" y="862101"/>
                  </a:lnTo>
                  <a:lnTo>
                    <a:pt x="2489709" y="838087"/>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2"/>
                  </a:moveTo>
                  <a:lnTo>
                    <a:pt x="768754" y="1200413"/>
                  </a:lnTo>
                  <a:lnTo>
                    <a:pt x="760983" y="1201211"/>
                  </a:lnTo>
                  <a:lnTo>
                    <a:pt x="759586" y="1201932"/>
                  </a:lnTo>
                  <a:lnTo>
                    <a:pt x="755903" y="1202655"/>
                  </a:lnTo>
                  <a:lnTo>
                    <a:pt x="703373" y="1228841"/>
                  </a:lnTo>
                  <a:lnTo>
                    <a:pt x="661669" y="1266731"/>
                  </a:lnTo>
                  <a:lnTo>
                    <a:pt x="868856" y="1266731"/>
                  </a:lnTo>
                  <a:lnTo>
                    <a:pt x="893316" y="1260285"/>
                  </a:lnTo>
                  <a:lnTo>
                    <a:pt x="836548" y="1222093"/>
                  </a:lnTo>
                  <a:lnTo>
                    <a:pt x="791971" y="1201932"/>
                  </a:lnTo>
                  <a:lnTo>
                    <a:pt x="783772" y="1200706"/>
                  </a:lnTo>
                  <a:lnTo>
                    <a:pt x="776192" y="1200222"/>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6"/>
                  </a:lnTo>
                  <a:lnTo>
                    <a:pt x="2771266" y="618742"/>
                  </a:lnTo>
                  <a:lnTo>
                    <a:pt x="2727753" y="650153"/>
                  </a:lnTo>
                  <a:lnTo>
                    <a:pt x="2706919" y="666432"/>
                  </a:lnTo>
                  <a:lnTo>
                    <a:pt x="2677365" y="694640"/>
                  </a:lnTo>
                  <a:lnTo>
                    <a:pt x="2617598" y="742207"/>
                  </a:lnTo>
                  <a:lnTo>
                    <a:pt x="2574282" y="775398"/>
                  </a:lnTo>
                  <a:lnTo>
                    <a:pt x="2525157" y="812195"/>
                  </a:lnTo>
                  <a:lnTo>
                    <a:pt x="2490353" y="837616"/>
                  </a:lnTo>
                  <a:lnTo>
                    <a:pt x="3512794" y="567335"/>
                  </a:lnTo>
                  <a:lnTo>
                    <a:pt x="3512794" y="543148"/>
                  </a:lnTo>
                  <a:lnTo>
                    <a:pt x="2813684" y="543148"/>
                  </a:lnTo>
                  <a:lnTo>
                    <a:pt x="2812287" y="541704"/>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3"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46"/>
                  </a:moveTo>
                  <a:lnTo>
                    <a:pt x="112267" y="831490"/>
                  </a:lnTo>
                  <a:lnTo>
                    <a:pt x="117653" y="831490"/>
                  </a:lnTo>
                  <a:lnTo>
                    <a:pt x="117347" y="830046"/>
                  </a:lnTo>
                  <a:close/>
                </a:path>
                <a:path w="3211194" h="866140">
                  <a:moveTo>
                    <a:pt x="103631" y="828607"/>
                  </a:moveTo>
                  <a:lnTo>
                    <a:pt x="95757" y="830770"/>
                  </a:lnTo>
                  <a:lnTo>
                    <a:pt x="112141" y="830770"/>
                  </a:lnTo>
                  <a:lnTo>
                    <a:pt x="112013" y="830046"/>
                  </a:lnTo>
                  <a:lnTo>
                    <a:pt x="104393" y="830046"/>
                  </a:lnTo>
                  <a:lnTo>
                    <a:pt x="103631" y="828607"/>
                  </a:lnTo>
                  <a:close/>
                </a:path>
                <a:path w="3211194" h="866140">
                  <a:moveTo>
                    <a:pt x="111632" y="827888"/>
                  </a:moveTo>
                  <a:lnTo>
                    <a:pt x="104393" y="830046"/>
                  </a:lnTo>
                  <a:lnTo>
                    <a:pt x="112013" y="830046"/>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67"/>
                  </a:lnTo>
                  <a:lnTo>
                    <a:pt x="266445" y="781811"/>
                  </a:lnTo>
                  <a:lnTo>
                    <a:pt x="267842" y="785408"/>
                  </a:lnTo>
                  <a:lnTo>
                    <a:pt x="262127" y="786851"/>
                  </a:lnTo>
                  <a:lnTo>
                    <a:pt x="262127" y="788290"/>
                  </a:lnTo>
                  <a:lnTo>
                    <a:pt x="259206" y="789010"/>
                  </a:lnTo>
                  <a:lnTo>
                    <a:pt x="260603" y="791891"/>
                  </a:lnTo>
                  <a:lnTo>
                    <a:pt x="257047" y="793330"/>
                  </a:lnTo>
                  <a:lnTo>
                    <a:pt x="257809" y="796927"/>
                  </a:lnTo>
                  <a:lnTo>
                    <a:pt x="255650" y="796927"/>
                  </a:lnTo>
                  <a:lnTo>
                    <a:pt x="256285" y="798371"/>
                  </a:lnTo>
                  <a:lnTo>
                    <a:pt x="609853" y="704772"/>
                  </a:lnTo>
                  <a:lnTo>
                    <a:pt x="609474"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29"/>
                  </a:moveTo>
                  <a:lnTo>
                    <a:pt x="606932" y="704053"/>
                  </a:lnTo>
                  <a:lnTo>
                    <a:pt x="609474" y="704053"/>
                  </a:lnTo>
                  <a:lnTo>
                    <a:pt x="609091" y="703329"/>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0"/>
                  </a:moveTo>
                  <a:lnTo>
                    <a:pt x="596137" y="698294"/>
                  </a:lnTo>
                  <a:lnTo>
                    <a:pt x="599058" y="698294"/>
                  </a:lnTo>
                  <a:lnTo>
                    <a:pt x="599058" y="697570"/>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77"/>
                  </a:lnTo>
                  <a:lnTo>
                    <a:pt x="2158491" y="293660"/>
                  </a:lnTo>
                  <a:lnTo>
                    <a:pt x="2152776" y="295818"/>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1"/>
                  </a:lnTo>
                  <a:lnTo>
                    <a:pt x="112269" y="831475"/>
                  </a:lnTo>
                  <a:lnTo>
                    <a:pt x="111634" y="827873"/>
                  </a:lnTo>
                  <a:lnTo>
                    <a:pt x="104395" y="830031"/>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3"/>
                  </a:lnTo>
                  <a:lnTo>
                    <a:pt x="266448" y="781796"/>
                  </a:lnTo>
                  <a:lnTo>
                    <a:pt x="267845" y="785393"/>
                  </a:lnTo>
                  <a:lnTo>
                    <a:pt x="262130" y="786836"/>
                  </a:lnTo>
                  <a:lnTo>
                    <a:pt x="262130" y="788275"/>
                  </a:lnTo>
                  <a:lnTo>
                    <a:pt x="259209" y="788995"/>
                  </a:lnTo>
                  <a:lnTo>
                    <a:pt x="260606" y="791877"/>
                  </a:lnTo>
                  <a:lnTo>
                    <a:pt x="257050" y="793316"/>
                  </a:lnTo>
                  <a:lnTo>
                    <a:pt x="257812" y="796912"/>
                  </a:lnTo>
                  <a:lnTo>
                    <a:pt x="255653" y="796912"/>
                  </a:lnTo>
                  <a:lnTo>
                    <a:pt x="256288" y="798356"/>
                  </a:lnTo>
                  <a:lnTo>
                    <a:pt x="609860" y="704758"/>
                  </a:lnTo>
                  <a:lnTo>
                    <a:pt x="609098" y="703314"/>
                  </a:lnTo>
                  <a:lnTo>
                    <a:pt x="606939" y="704038"/>
                  </a:lnTo>
                  <a:lnTo>
                    <a:pt x="605542" y="701156"/>
                  </a:lnTo>
                  <a:lnTo>
                    <a:pt x="601859" y="701875"/>
                  </a:lnTo>
                  <a:lnTo>
                    <a:pt x="601224" y="698279"/>
                  </a:lnTo>
                  <a:lnTo>
                    <a:pt x="599065" y="698999"/>
                  </a:lnTo>
                  <a:lnTo>
                    <a:pt x="599065" y="697555"/>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3"/>
                  </a:lnTo>
                  <a:lnTo>
                    <a:pt x="2158513" y="293644"/>
                  </a:lnTo>
                  <a:lnTo>
                    <a:pt x="2152798" y="295803"/>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65" y="763933"/>
                  </a:lnTo>
                  <a:lnTo>
                    <a:pt x="2890058" y="17701"/>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66" y="763918"/>
                  </a:moveTo>
                  <a:lnTo>
                    <a:pt x="2890031" y="17701"/>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32" y="9883618"/>
              <a:ext cx="1526540" cy="403860"/>
            </a:xfrm>
            <a:custGeom>
              <a:avLst/>
              <a:gdLst/>
              <a:ahLst/>
              <a:cxnLst/>
              <a:rect l="l" t="t" r="r" b="b"/>
              <a:pathLst>
                <a:path w="1526540" h="403859">
                  <a:moveTo>
                    <a:pt x="1526041" y="0"/>
                  </a:moveTo>
                  <a:lnTo>
                    <a:pt x="0" y="403379"/>
                  </a:lnTo>
                  <a:lnTo>
                    <a:pt x="65687" y="403379"/>
                  </a:lnTo>
                  <a:lnTo>
                    <a:pt x="1526041" y="17250"/>
                  </a:lnTo>
                  <a:lnTo>
                    <a:pt x="1526041"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74" y="9883632"/>
              <a:ext cx="1526540" cy="403860"/>
            </a:xfrm>
            <a:custGeom>
              <a:avLst/>
              <a:gdLst/>
              <a:ahLst/>
              <a:cxnLst/>
              <a:rect l="l" t="t" r="r" b="b"/>
              <a:pathLst>
                <a:path w="1526540" h="403859">
                  <a:moveTo>
                    <a:pt x="65687" y="403366"/>
                  </a:moveTo>
                  <a:lnTo>
                    <a:pt x="1526002" y="17249"/>
                  </a:lnTo>
                </a:path>
                <a:path w="1526540" h="403859">
                  <a:moveTo>
                    <a:pt x="1526002" y="0"/>
                  </a:moveTo>
                  <a:lnTo>
                    <a:pt x="0" y="403366"/>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2" cstate="print"/>
          <a:stretch>
            <a:fillRect/>
          </a:stretch>
        </p:blipFill>
        <p:spPr>
          <a:xfrm>
            <a:off x="-9359" y="773989"/>
            <a:ext cx="1259265" cy="966253"/>
          </a:xfrm>
          <a:prstGeom prst="rect">
            <a:avLst/>
          </a:prstGeom>
        </p:spPr>
      </p:pic>
      <p:pic>
        <p:nvPicPr>
          <p:cNvPr id="28" name="object 28"/>
          <p:cNvPicPr/>
          <p:nvPr/>
        </p:nvPicPr>
        <p:blipFill>
          <a:blip r:embed="rId3" cstate="print"/>
          <a:stretch>
            <a:fillRect/>
          </a:stretch>
        </p:blipFill>
        <p:spPr>
          <a:xfrm>
            <a:off x="448923" y="9197940"/>
            <a:ext cx="923386" cy="719273"/>
          </a:xfrm>
          <a:prstGeom prst="rect">
            <a:avLst/>
          </a:prstGeom>
        </p:spPr>
      </p:pic>
      <p:sp>
        <p:nvSpPr>
          <p:cNvPr id="37" name="object 27">
            <a:extLst>
              <a:ext uri="{FF2B5EF4-FFF2-40B4-BE49-F238E27FC236}">
                <a16:creationId xmlns:a16="http://schemas.microsoft.com/office/drawing/2014/main" id="{B96008B5-1D10-7046-1CA1-44F5FB10D3A0}"/>
              </a:ext>
            </a:extLst>
          </p:cNvPr>
          <p:cNvSpPr txBox="1">
            <a:spLocks noGrp="1"/>
          </p:cNvSpPr>
          <p:nvPr>
            <p:ph type="title"/>
          </p:nvPr>
        </p:nvSpPr>
        <p:spPr>
          <a:xfrm>
            <a:off x="7245350" y="800442"/>
            <a:ext cx="7308215" cy="939800"/>
          </a:xfrm>
          <a:prstGeom prst="rect">
            <a:avLst/>
          </a:prstGeom>
        </p:spPr>
        <p:txBody>
          <a:bodyPr vert="horz" wrap="square" lIns="0" tIns="12065" rIns="0" bIns="0" rtlCol="0">
            <a:spAutoFit/>
          </a:bodyPr>
          <a:lstStyle/>
          <a:p>
            <a:pPr marL="12700">
              <a:lnSpc>
                <a:spcPct val="100000"/>
              </a:lnSpc>
              <a:spcBef>
                <a:spcPts val="95"/>
              </a:spcBef>
            </a:pPr>
            <a:r>
              <a:rPr lang="en-US" sz="6000" dirty="0"/>
              <a:t>PRACTICAL</a:t>
            </a:r>
            <a:endParaRPr sz="6000" dirty="0"/>
          </a:p>
        </p:txBody>
      </p:sp>
      <p:pic>
        <p:nvPicPr>
          <p:cNvPr id="30" name="Picture 29">
            <a:extLst>
              <a:ext uri="{FF2B5EF4-FFF2-40B4-BE49-F238E27FC236}">
                <a16:creationId xmlns:a16="http://schemas.microsoft.com/office/drawing/2014/main" id="{6CF7E181-2D4A-9718-26D0-4E79DA8454AF}"/>
              </a:ext>
            </a:extLst>
          </p:cNvPr>
          <p:cNvPicPr>
            <a:picLocks noChangeAspect="1"/>
          </p:cNvPicPr>
          <p:nvPr/>
        </p:nvPicPr>
        <p:blipFill>
          <a:blip r:embed="rId4"/>
          <a:stretch>
            <a:fillRect/>
          </a:stretch>
        </p:blipFill>
        <p:spPr>
          <a:xfrm>
            <a:off x="2666323" y="2392949"/>
            <a:ext cx="12955808" cy="6916115"/>
          </a:xfrm>
          <a:prstGeom prst="rect">
            <a:avLst/>
          </a:prstGeom>
        </p:spPr>
      </p:pic>
    </p:spTree>
    <p:extLst>
      <p:ext uri="{BB962C8B-B14F-4D97-AF65-F5344CB8AC3E}">
        <p14:creationId xmlns:p14="http://schemas.microsoft.com/office/powerpoint/2010/main" val="299182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779895" cy="5447030"/>
            <a:chOff x="0" y="0"/>
            <a:chExt cx="6779895" cy="5447030"/>
          </a:xfrm>
        </p:grpSpPr>
        <p:sp>
          <p:nvSpPr>
            <p:cNvPr id="3" name="object 3"/>
            <p:cNvSpPr/>
            <p:nvPr/>
          </p:nvSpPr>
          <p:spPr>
            <a:xfrm>
              <a:off x="0" y="11087"/>
              <a:ext cx="6777355" cy="5435600"/>
            </a:xfrm>
            <a:custGeom>
              <a:avLst/>
              <a:gdLst/>
              <a:ahLst/>
              <a:cxnLst/>
              <a:rect l="l" t="t" r="r" b="b"/>
              <a:pathLst>
                <a:path w="6777355" h="5435600">
                  <a:moveTo>
                    <a:pt x="1910226"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1" y="5435600"/>
                  </a:lnTo>
                  <a:lnTo>
                    <a:pt x="1296967" y="5435600"/>
                  </a:lnTo>
                  <a:lnTo>
                    <a:pt x="1483906" y="5384800"/>
                  </a:lnTo>
                  <a:lnTo>
                    <a:pt x="1647248" y="5346700"/>
                  </a:lnTo>
                  <a:lnTo>
                    <a:pt x="1698216" y="5334000"/>
                  </a:lnTo>
                  <a:lnTo>
                    <a:pt x="1827694" y="5334000"/>
                  </a:lnTo>
                  <a:lnTo>
                    <a:pt x="1870714" y="5321300"/>
                  </a:lnTo>
                  <a:lnTo>
                    <a:pt x="1910226" y="5308600"/>
                  </a:lnTo>
                  <a:close/>
                </a:path>
                <a:path w="6777355" h="5435600">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6" y="5308600"/>
                  </a:lnTo>
                  <a:lnTo>
                    <a:pt x="1947583" y="5295900"/>
                  </a:lnTo>
                  <a:lnTo>
                    <a:pt x="1980911" y="5270500"/>
                  </a:lnTo>
                  <a:lnTo>
                    <a:pt x="2045686" y="5245100"/>
                  </a:lnTo>
                  <a:lnTo>
                    <a:pt x="2157422" y="5245100"/>
                  </a:lnTo>
                  <a:lnTo>
                    <a:pt x="2165827" y="5219700"/>
                  </a:lnTo>
                  <a:lnTo>
                    <a:pt x="2172206" y="5168900"/>
                  </a:lnTo>
                  <a:lnTo>
                    <a:pt x="2177973" y="5118100"/>
                  </a:lnTo>
                  <a:lnTo>
                    <a:pt x="2184691" y="5054600"/>
                  </a:lnTo>
                  <a:lnTo>
                    <a:pt x="2193905" y="5016500"/>
                  </a:lnTo>
                  <a:lnTo>
                    <a:pt x="2207034" y="4978400"/>
                  </a:lnTo>
                  <a:lnTo>
                    <a:pt x="2225497" y="4965700"/>
                  </a:lnTo>
                  <a:lnTo>
                    <a:pt x="2399844" y="4965700"/>
                  </a:lnTo>
                  <a:lnTo>
                    <a:pt x="2427808" y="4953000"/>
                  </a:lnTo>
                  <a:lnTo>
                    <a:pt x="2440771" y="4927600"/>
                  </a:lnTo>
                  <a:lnTo>
                    <a:pt x="2466693" y="4889500"/>
                  </a:lnTo>
                  <a:lnTo>
                    <a:pt x="2479649" y="4876800"/>
                  </a:lnTo>
                  <a:lnTo>
                    <a:pt x="6777303" y="4876800"/>
                  </a:lnTo>
                  <a:lnTo>
                    <a:pt x="6777303" y="127000"/>
                  </a:lnTo>
                  <a:lnTo>
                    <a:pt x="3963974" y="127000"/>
                  </a:lnTo>
                  <a:lnTo>
                    <a:pt x="3784774" y="88900"/>
                  </a:lnTo>
                  <a:lnTo>
                    <a:pt x="3731796" y="88900"/>
                  </a:lnTo>
                  <a:lnTo>
                    <a:pt x="3688793" y="76200"/>
                  </a:lnTo>
                  <a:lnTo>
                    <a:pt x="3622186" y="76200"/>
                  </a:lnTo>
                  <a:lnTo>
                    <a:pt x="3583071" y="63500"/>
                  </a:lnTo>
                  <a:lnTo>
                    <a:pt x="3500386" y="63500"/>
                  </a:lnTo>
                  <a:lnTo>
                    <a:pt x="3412245" y="38100"/>
                  </a:lnTo>
                  <a:lnTo>
                    <a:pt x="3366310" y="38100"/>
                  </a:lnTo>
                  <a:lnTo>
                    <a:pt x="3221914" y="0"/>
                  </a:lnTo>
                  <a:close/>
                </a:path>
                <a:path w="6777355" h="5435600">
                  <a:moveTo>
                    <a:pt x="2157422" y="5245100"/>
                  </a:moveTo>
                  <a:lnTo>
                    <a:pt x="2109125" y="5245100"/>
                  </a:lnTo>
                  <a:lnTo>
                    <a:pt x="2124886" y="5257800"/>
                  </a:lnTo>
                  <a:lnTo>
                    <a:pt x="2145575" y="5257800"/>
                  </a:lnTo>
                  <a:lnTo>
                    <a:pt x="2157422" y="5245100"/>
                  </a:lnTo>
                  <a:close/>
                </a:path>
                <a:path w="6777355" h="5435600">
                  <a:moveTo>
                    <a:pt x="6777303" y="4876800"/>
                  </a:moveTo>
                  <a:lnTo>
                    <a:pt x="2479649" y="4876800"/>
                  </a:lnTo>
                  <a:lnTo>
                    <a:pt x="2517007" y="4889500"/>
                  </a:lnTo>
                  <a:lnTo>
                    <a:pt x="2593043" y="4940300"/>
                  </a:lnTo>
                  <a:lnTo>
                    <a:pt x="2670676" y="4991100"/>
                  </a:lnTo>
                  <a:lnTo>
                    <a:pt x="2710032" y="5029200"/>
                  </a:lnTo>
                  <a:lnTo>
                    <a:pt x="2749714" y="5054600"/>
                  </a:lnTo>
                  <a:lnTo>
                    <a:pt x="2829962" y="5130800"/>
                  </a:lnTo>
                  <a:lnTo>
                    <a:pt x="2993316" y="5232400"/>
                  </a:lnTo>
                  <a:lnTo>
                    <a:pt x="3076035" y="5257800"/>
                  </a:lnTo>
                  <a:lnTo>
                    <a:pt x="3167964" y="5257800"/>
                  </a:lnTo>
                  <a:lnTo>
                    <a:pt x="3522929" y="5181600"/>
                  </a:lnTo>
                  <a:lnTo>
                    <a:pt x="3539032" y="5181600"/>
                  </a:lnTo>
                  <a:lnTo>
                    <a:pt x="3549346" y="5168900"/>
                  </a:lnTo>
                  <a:lnTo>
                    <a:pt x="4358577" y="5168900"/>
                  </a:lnTo>
                  <a:lnTo>
                    <a:pt x="4374873" y="5156200"/>
                  </a:lnTo>
                  <a:lnTo>
                    <a:pt x="4412253" y="5143500"/>
                  </a:lnTo>
                  <a:lnTo>
                    <a:pt x="4453824" y="5130800"/>
                  </a:lnTo>
                  <a:lnTo>
                    <a:pt x="4498986" y="5118100"/>
                  </a:lnTo>
                  <a:lnTo>
                    <a:pt x="4547140" y="5118100"/>
                  </a:lnTo>
                  <a:lnTo>
                    <a:pt x="4597689" y="5105400"/>
                  </a:lnTo>
                  <a:lnTo>
                    <a:pt x="4703573" y="5105400"/>
                  </a:lnTo>
                  <a:lnTo>
                    <a:pt x="4757711" y="5092700"/>
                  </a:lnTo>
                  <a:lnTo>
                    <a:pt x="6777303" y="5092700"/>
                  </a:lnTo>
                  <a:lnTo>
                    <a:pt x="6777303" y="4876800"/>
                  </a:lnTo>
                  <a:close/>
                </a:path>
                <a:path w="6777355" h="5435600">
                  <a:moveTo>
                    <a:pt x="4280804" y="5219700"/>
                  </a:moveTo>
                  <a:lnTo>
                    <a:pt x="4144125" y="5219700"/>
                  </a:lnTo>
                  <a:lnTo>
                    <a:pt x="4187897" y="5232400"/>
                  </a:lnTo>
                  <a:lnTo>
                    <a:pt x="4256854" y="5232400"/>
                  </a:lnTo>
                  <a:lnTo>
                    <a:pt x="4280804" y="5219700"/>
                  </a:lnTo>
                  <a:close/>
                </a:path>
                <a:path w="6777355" h="5435600">
                  <a:moveTo>
                    <a:pt x="4317436" y="5194300"/>
                  </a:moveTo>
                  <a:lnTo>
                    <a:pt x="3878605" y="5194300"/>
                  </a:lnTo>
                  <a:lnTo>
                    <a:pt x="3934782" y="5207000"/>
                  </a:lnTo>
                  <a:lnTo>
                    <a:pt x="3990368" y="5207000"/>
                  </a:lnTo>
                  <a:lnTo>
                    <a:pt x="4044416" y="5219700"/>
                  </a:lnTo>
                  <a:lnTo>
                    <a:pt x="4305553" y="5219700"/>
                  </a:lnTo>
                  <a:lnTo>
                    <a:pt x="4309672" y="5207000"/>
                  </a:lnTo>
                  <a:lnTo>
                    <a:pt x="4317436" y="5194300"/>
                  </a:lnTo>
                  <a:close/>
                </a:path>
                <a:path w="6777355" h="5435600">
                  <a:moveTo>
                    <a:pt x="4358577" y="5168900"/>
                  </a:moveTo>
                  <a:lnTo>
                    <a:pt x="3561079" y="5168900"/>
                  </a:lnTo>
                  <a:lnTo>
                    <a:pt x="3598400" y="5181600"/>
                  </a:lnTo>
                  <a:lnTo>
                    <a:pt x="3753563" y="5181600"/>
                  </a:lnTo>
                  <a:lnTo>
                    <a:pt x="3814884" y="5194300"/>
                  </a:lnTo>
                  <a:lnTo>
                    <a:pt x="4328440" y="5194300"/>
                  </a:lnTo>
                  <a:lnTo>
                    <a:pt x="4342282" y="5181600"/>
                  </a:lnTo>
                  <a:lnTo>
                    <a:pt x="4358577" y="5168900"/>
                  </a:lnTo>
                  <a:close/>
                </a:path>
                <a:path w="6777355" h="5435600">
                  <a:moveTo>
                    <a:pt x="5518389" y="5130800"/>
                  </a:moveTo>
                  <a:lnTo>
                    <a:pt x="5175362" y="5130800"/>
                  </a:lnTo>
                  <a:lnTo>
                    <a:pt x="5207637" y="5143500"/>
                  </a:lnTo>
                  <a:lnTo>
                    <a:pt x="5237949" y="5143500"/>
                  </a:lnTo>
                  <a:lnTo>
                    <a:pt x="5265803" y="5156200"/>
                  </a:lnTo>
                  <a:lnTo>
                    <a:pt x="5297168" y="5168900"/>
                  </a:lnTo>
                  <a:lnTo>
                    <a:pt x="5331502" y="5181600"/>
                  </a:lnTo>
                  <a:lnTo>
                    <a:pt x="5423179" y="5181600"/>
                  </a:lnTo>
                  <a:lnTo>
                    <a:pt x="5450079" y="5168900"/>
                  </a:lnTo>
                  <a:lnTo>
                    <a:pt x="5500026" y="5143500"/>
                  </a:lnTo>
                  <a:lnTo>
                    <a:pt x="5518389" y="5130800"/>
                  </a:lnTo>
                  <a:close/>
                </a:path>
                <a:path w="6777355" h="5435600">
                  <a:moveTo>
                    <a:pt x="6777303" y="5092700"/>
                  </a:moveTo>
                  <a:lnTo>
                    <a:pt x="4757711" y="5092700"/>
                  </a:lnTo>
                  <a:lnTo>
                    <a:pt x="4828330" y="5105400"/>
                  </a:lnTo>
                  <a:lnTo>
                    <a:pt x="4964092" y="5105400"/>
                  </a:lnTo>
                  <a:lnTo>
                    <a:pt x="5026496" y="5118100"/>
                  </a:lnTo>
                  <a:lnTo>
                    <a:pt x="5083422" y="5118100"/>
                  </a:lnTo>
                  <a:lnTo>
                    <a:pt x="5133500" y="5130800"/>
                  </a:lnTo>
                  <a:lnTo>
                    <a:pt x="5724119" y="5130800"/>
                  </a:lnTo>
                  <a:lnTo>
                    <a:pt x="5781344" y="5143500"/>
                  </a:lnTo>
                  <a:lnTo>
                    <a:pt x="5822154" y="5156200"/>
                  </a:lnTo>
                  <a:lnTo>
                    <a:pt x="6003303" y="5156200"/>
                  </a:lnTo>
                  <a:lnTo>
                    <a:pt x="6035346" y="5168900"/>
                  </a:lnTo>
                  <a:lnTo>
                    <a:pt x="6063068" y="5181600"/>
                  </a:lnTo>
                  <a:lnTo>
                    <a:pt x="6084285" y="5181600"/>
                  </a:lnTo>
                  <a:lnTo>
                    <a:pt x="6124808" y="5168900"/>
                  </a:lnTo>
                  <a:lnTo>
                    <a:pt x="6748587" y="5168900"/>
                  </a:lnTo>
                  <a:lnTo>
                    <a:pt x="6762505" y="5156200"/>
                  </a:lnTo>
                  <a:lnTo>
                    <a:pt x="6777303" y="5143500"/>
                  </a:lnTo>
                  <a:lnTo>
                    <a:pt x="6777303" y="5092700"/>
                  </a:lnTo>
                  <a:close/>
                </a:path>
                <a:path w="6777355" h="5435600">
                  <a:moveTo>
                    <a:pt x="6711784" y="5168900"/>
                  </a:moveTo>
                  <a:lnTo>
                    <a:pt x="6511305" y="5168900"/>
                  </a:lnTo>
                  <a:lnTo>
                    <a:pt x="6561299" y="5181600"/>
                  </a:lnTo>
                  <a:lnTo>
                    <a:pt x="6700645" y="5181600"/>
                  </a:lnTo>
                  <a:lnTo>
                    <a:pt x="6711784" y="5168900"/>
                  </a:lnTo>
                  <a:close/>
                </a:path>
                <a:path w="6777355" h="5435600">
                  <a:moveTo>
                    <a:pt x="6748587" y="5168900"/>
                  </a:moveTo>
                  <a:lnTo>
                    <a:pt x="6711784" y="5168900"/>
                  </a:lnTo>
                  <a:lnTo>
                    <a:pt x="6714654" y="5181600"/>
                  </a:lnTo>
                  <a:lnTo>
                    <a:pt x="6735886" y="5181600"/>
                  </a:lnTo>
                  <a:lnTo>
                    <a:pt x="6748587" y="5168900"/>
                  </a:lnTo>
                  <a:close/>
                </a:path>
                <a:path w="6777355" h="5435600">
                  <a:moveTo>
                    <a:pt x="2367694" y="4965700"/>
                  </a:moveTo>
                  <a:lnTo>
                    <a:pt x="2229091" y="4965700"/>
                  </a:lnTo>
                  <a:lnTo>
                    <a:pt x="2245539" y="4978400"/>
                  </a:lnTo>
                  <a:lnTo>
                    <a:pt x="2332840" y="4978400"/>
                  </a:lnTo>
                  <a:lnTo>
                    <a:pt x="2367694" y="4965700"/>
                  </a:lnTo>
                  <a:close/>
                </a:path>
                <a:path w="6777355" h="5435600">
                  <a:moveTo>
                    <a:pt x="6777303" y="0"/>
                  </a:moveTo>
                  <a:lnTo>
                    <a:pt x="4571284" y="0"/>
                  </a:lnTo>
                  <a:lnTo>
                    <a:pt x="4530019" y="25400"/>
                  </a:lnTo>
                  <a:lnTo>
                    <a:pt x="4480382" y="50800"/>
                  </a:lnTo>
                  <a:lnTo>
                    <a:pt x="4425073" y="63500"/>
                  </a:lnTo>
                  <a:lnTo>
                    <a:pt x="4394197" y="63500"/>
                  </a:lnTo>
                  <a:lnTo>
                    <a:pt x="4363249" y="76200"/>
                  </a:lnTo>
                  <a:lnTo>
                    <a:pt x="4334054" y="76200"/>
                  </a:lnTo>
                  <a:lnTo>
                    <a:pt x="4308436" y="88900"/>
                  </a:lnTo>
                  <a:lnTo>
                    <a:pt x="4269012" y="101600"/>
                  </a:lnTo>
                  <a:lnTo>
                    <a:pt x="4224747" y="101600"/>
                  </a:lnTo>
                  <a:lnTo>
                    <a:pt x="4179099" y="114300"/>
                  </a:lnTo>
                  <a:lnTo>
                    <a:pt x="4135523" y="114300"/>
                  </a:lnTo>
                  <a:lnTo>
                    <a:pt x="4097476" y="127000"/>
                  </a:lnTo>
                  <a:lnTo>
                    <a:pt x="6777303" y="127000"/>
                  </a:lnTo>
                  <a:lnTo>
                    <a:pt x="6777303" y="0"/>
                  </a:lnTo>
                  <a:close/>
                </a:path>
              </a:pathLst>
            </a:custGeom>
            <a:solidFill>
              <a:srgbClr val="FFFFFF"/>
            </a:solidFill>
          </p:spPr>
          <p:txBody>
            <a:bodyPr wrap="square" lIns="0" tIns="0" rIns="0" bIns="0" rtlCol="0"/>
            <a:lstStyle/>
            <a:p>
              <a:endParaRPr/>
            </a:p>
          </p:txBody>
        </p:sp>
        <p:sp>
          <p:nvSpPr>
            <p:cNvPr id="4" name="object 4"/>
            <p:cNvSpPr/>
            <p:nvPr/>
          </p:nvSpPr>
          <p:spPr>
            <a:xfrm>
              <a:off x="0" y="0"/>
              <a:ext cx="6777355" cy="5429885"/>
            </a:xfrm>
            <a:custGeom>
              <a:avLst/>
              <a:gdLst/>
              <a:ahLst/>
              <a:cxnLst/>
              <a:rect l="l" t="t" r="r" b="b"/>
              <a:pathLst>
                <a:path w="6777355" h="5429885">
                  <a:moveTo>
                    <a:pt x="1450313" y="5244363"/>
                  </a:moveTo>
                  <a:lnTo>
                    <a:pt x="872623" y="5244363"/>
                  </a:lnTo>
                  <a:lnTo>
                    <a:pt x="900412" y="5245973"/>
                  </a:lnTo>
                  <a:lnTo>
                    <a:pt x="922666" y="5250757"/>
                  </a:lnTo>
                  <a:lnTo>
                    <a:pt x="936818" y="5258647"/>
                  </a:lnTo>
                  <a:lnTo>
                    <a:pt x="940305" y="5269572"/>
                  </a:lnTo>
                  <a:lnTo>
                    <a:pt x="964403" y="5271682"/>
                  </a:lnTo>
                  <a:lnTo>
                    <a:pt x="988905" y="5273525"/>
                  </a:lnTo>
                  <a:lnTo>
                    <a:pt x="1013408" y="5274830"/>
                  </a:lnTo>
                  <a:lnTo>
                    <a:pt x="1037506" y="5275325"/>
                  </a:lnTo>
                  <a:lnTo>
                    <a:pt x="1063096" y="5299781"/>
                  </a:lnTo>
                  <a:lnTo>
                    <a:pt x="1067191" y="5329283"/>
                  </a:lnTo>
                  <a:lnTo>
                    <a:pt x="1063891" y="5360238"/>
                  </a:lnTo>
                  <a:lnTo>
                    <a:pt x="1067295" y="5389052"/>
                  </a:lnTo>
                  <a:lnTo>
                    <a:pt x="1102685" y="5417607"/>
                  </a:lnTo>
                  <a:lnTo>
                    <a:pt x="1139746" y="5425808"/>
                  </a:lnTo>
                  <a:lnTo>
                    <a:pt x="1148382" y="5425808"/>
                  </a:lnTo>
                  <a:lnTo>
                    <a:pt x="1154141" y="5429402"/>
                  </a:lnTo>
                  <a:lnTo>
                    <a:pt x="1159902" y="5429402"/>
                  </a:lnTo>
                  <a:lnTo>
                    <a:pt x="1201448" y="5423125"/>
                  </a:lnTo>
                  <a:lnTo>
                    <a:pt x="1243875" y="5405828"/>
                  </a:lnTo>
                  <a:lnTo>
                    <a:pt x="1286981" y="5379811"/>
                  </a:lnTo>
                  <a:lnTo>
                    <a:pt x="1330569" y="5347375"/>
                  </a:lnTo>
                  <a:lnTo>
                    <a:pt x="1374437" y="5310818"/>
                  </a:lnTo>
                  <a:lnTo>
                    <a:pt x="1450313" y="5244363"/>
                  </a:lnTo>
                  <a:close/>
                </a:path>
                <a:path w="6777355" h="5429885">
                  <a:moveTo>
                    <a:pt x="0" y="4902162"/>
                  </a:moveTo>
                  <a:lnTo>
                    <a:pt x="0" y="5311529"/>
                  </a:lnTo>
                  <a:lnTo>
                    <a:pt x="10794" y="5312041"/>
                  </a:lnTo>
                  <a:lnTo>
                    <a:pt x="27703" y="5311659"/>
                  </a:lnTo>
                  <a:lnTo>
                    <a:pt x="45083" y="5310601"/>
                  </a:lnTo>
                  <a:lnTo>
                    <a:pt x="63139" y="5309003"/>
                  </a:lnTo>
                  <a:lnTo>
                    <a:pt x="82073" y="5306999"/>
                  </a:lnTo>
                  <a:lnTo>
                    <a:pt x="135864" y="5296565"/>
                  </a:lnTo>
                  <a:lnTo>
                    <a:pt x="188584" y="5289172"/>
                  </a:lnTo>
                  <a:lnTo>
                    <a:pt x="240545" y="5284406"/>
                  </a:lnTo>
                  <a:lnTo>
                    <a:pt x="292057" y="5281851"/>
                  </a:lnTo>
                  <a:lnTo>
                    <a:pt x="343430" y="5281091"/>
                  </a:lnTo>
                  <a:lnTo>
                    <a:pt x="700491" y="5281091"/>
                  </a:lnTo>
                  <a:lnTo>
                    <a:pt x="725763" y="5269405"/>
                  </a:lnTo>
                  <a:lnTo>
                    <a:pt x="773796" y="5255816"/>
                  </a:lnTo>
                  <a:lnTo>
                    <a:pt x="824696" y="5247307"/>
                  </a:lnTo>
                  <a:lnTo>
                    <a:pt x="872623" y="5244363"/>
                  </a:lnTo>
                  <a:lnTo>
                    <a:pt x="1450313" y="5244363"/>
                  </a:lnTo>
                  <a:lnTo>
                    <a:pt x="1462811" y="5233370"/>
                  </a:lnTo>
                  <a:lnTo>
                    <a:pt x="1507396" y="5196738"/>
                  </a:lnTo>
                  <a:lnTo>
                    <a:pt x="1551941" y="5164626"/>
                  </a:lnTo>
                  <a:lnTo>
                    <a:pt x="1596245" y="5139113"/>
                  </a:lnTo>
                  <a:lnTo>
                    <a:pt x="1640110" y="5122280"/>
                  </a:lnTo>
                  <a:lnTo>
                    <a:pt x="1683334" y="5116207"/>
                  </a:lnTo>
                  <a:lnTo>
                    <a:pt x="2170851" y="5116207"/>
                  </a:lnTo>
                  <a:lnTo>
                    <a:pt x="2172981" y="5101819"/>
                  </a:lnTo>
                  <a:lnTo>
                    <a:pt x="2177973" y="5047805"/>
                  </a:lnTo>
                  <a:lnTo>
                    <a:pt x="2184626" y="5001142"/>
                  </a:lnTo>
                  <a:lnTo>
                    <a:pt x="2192289" y="4958529"/>
                  </a:lnTo>
                  <a:lnTo>
                    <a:pt x="2214702" y="4905971"/>
                  </a:lnTo>
                  <a:lnTo>
                    <a:pt x="0" y="4902162"/>
                  </a:lnTo>
                  <a:close/>
                </a:path>
                <a:path w="6777355" h="5429885">
                  <a:moveTo>
                    <a:pt x="700491" y="5281091"/>
                  </a:moveTo>
                  <a:lnTo>
                    <a:pt x="343430" y="5281091"/>
                  </a:lnTo>
                  <a:lnTo>
                    <a:pt x="395803" y="5282024"/>
                  </a:lnTo>
                  <a:lnTo>
                    <a:pt x="448015" y="5284717"/>
                  </a:lnTo>
                  <a:lnTo>
                    <a:pt x="500388" y="5289009"/>
                  </a:lnTo>
                  <a:lnTo>
                    <a:pt x="553240" y="5294741"/>
                  </a:lnTo>
                  <a:lnTo>
                    <a:pt x="606892" y="5301752"/>
                  </a:lnTo>
                  <a:lnTo>
                    <a:pt x="661664" y="5309882"/>
                  </a:lnTo>
                  <a:lnTo>
                    <a:pt x="686439" y="5287589"/>
                  </a:lnTo>
                  <a:lnTo>
                    <a:pt x="700491" y="5281091"/>
                  </a:lnTo>
                  <a:close/>
                </a:path>
                <a:path w="6777355" h="5429885">
                  <a:moveTo>
                    <a:pt x="2170851" y="5116207"/>
                  </a:moveTo>
                  <a:lnTo>
                    <a:pt x="1688376" y="5116207"/>
                  </a:lnTo>
                  <a:lnTo>
                    <a:pt x="1799910" y="5120705"/>
                  </a:lnTo>
                  <a:lnTo>
                    <a:pt x="1853787" y="5124183"/>
                  </a:lnTo>
                  <a:lnTo>
                    <a:pt x="1906206" y="5129135"/>
                  </a:lnTo>
                  <a:lnTo>
                    <a:pt x="1957020" y="5136055"/>
                  </a:lnTo>
                  <a:lnTo>
                    <a:pt x="2006081" y="5145434"/>
                  </a:lnTo>
                  <a:lnTo>
                    <a:pt x="2053239" y="5157764"/>
                  </a:lnTo>
                  <a:lnTo>
                    <a:pt x="2098347" y="5173537"/>
                  </a:lnTo>
                  <a:lnTo>
                    <a:pt x="2141257" y="5193245"/>
                  </a:lnTo>
                  <a:lnTo>
                    <a:pt x="2143416" y="5193245"/>
                  </a:lnTo>
                  <a:lnTo>
                    <a:pt x="2156510" y="5180950"/>
                  </a:lnTo>
                  <a:lnTo>
                    <a:pt x="2166096" y="5148338"/>
                  </a:lnTo>
                  <a:lnTo>
                    <a:pt x="2170851" y="5116207"/>
                  </a:lnTo>
                  <a:close/>
                </a:path>
                <a:path w="6777355" h="5429885">
                  <a:moveTo>
                    <a:pt x="2861913" y="0"/>
                  </a:moveTo>
                  <a:lnTo>
                    <a:pt x="0" y="0"/>
                  </a:lnTo>
                  <a:lnTo>
                    <a:pt x="0" y="326392"/>
                  </a:lnTo>
                  <a:lnTo>
                    <a:pt x="3204653" y="331900"/>
                  </a:lnTo>
                  <a:lnTo>
                    <a:pt x="6777303" y="326859"/>
                  </a:lnTo>
                  <a:lnTo>
                    <a:pt x="6777303" y="318223"/>
                  </a:lnTo>
                  <a:lnTo>
                    <a:pt x="4177398" y="318223"/>
                  </a:lnTo>
                  <a:lnTo>
                    <a:pt x="4126859" y="316947"/>
                  </a:lnTo>
                  <a:lnTo>
                    <a:pt x="4070377" y="313656"/>
                  </a:lnTo>
                  <a:lnTo>
                    <a:pt x="3861828" y="296462"/>
                  </a:lnTo>
                  <a:lnTo>
                    <a:pt x="3833240" y="295186"/>
                  </a:lnTo>
                  <a:lnTo>
                    <a:pt x="3766861" y="289233"/>
                  </a:lnTo>
                  <a:lnTo>
                    <a:pt x="3694592" y="277768"/>
                  </a:lnTo>
                  <a:lnTo>
                    <a:pt x="3656399" y="270105"/>
                  </a:lnTo>
                  <a:lnTo>
                    <a:pt x="3616912" y="261226"/>
                  </a:lnTo>
                  <a:lnTo>
                    <a:pt x="3576192" y="251188"/>
                  </a:lnTo>
                  <a:lnTo>
                    <a:pt x="3534299" y="240043"/>
                  </a:lnTo>
                  <a:lnTo>
                    <a:pt x="3491293" y="227848"/>
                  </a:lnTo>
                  <a:lnTo>
                    <a:pt x="3447232" y="214656"/>
                  </a:lnTo>
                  <a:lnTo>
                    <a:pt x="3402177" y="200522"/>
                  </a:lnTo>
                  <a:lnTo>
                    <a:pt x="3356189" y="185500"/>
                  </a:lnTo>
                  <a:lnTo>
                    <a:pt x="3309325" y="169645"/>
                  </a:lnTo>
                  <a:lnTo>
                    <a:pt x="3213215" y="135654"/>
                  </a:lnTo>
                  <a:lnTo>
                    <a:pt x="3114324" y="98985"/>
                  </a:lnTo>
                  <a:lnTo>
                    <a:pt x="2961820" y="39913"/>
                  </a:lnTo>
                  <a:lnTo>
                    <a:pt x="2861913" y="0"/>
                  </a:lnTo>
                  <a:close/>
                </a:path>
                <a:path w="6777355" h="5429885">
                  <a:moveTo>
                    <a:pt x="4638192" y="73418"/>
                  </a:moveTo>
                  <a:lnTo>
                    <a:pt x="4608507" y="103591"/>
                  </a:lnTo>
                  <a:lnTo>
                    <a:pt x="4568089" y="129579"/>
                  </a:lnTo>
                  <a:lnTo>
                    <a:pt x="4518625" y="150169"/>
                  </a:lnTo>
                  <a:lnTo>
                    <a:pt x="4461801" y="164147"/>
                  </a:lnTo>
                  <a:lnTo>
                    <a:pt x="4401680" y="174945"/>
                  </a:lnTo>
                  <a:lnTo>
                    <a:pt x="4373305" y="181156"/>
                  </a:lnTo>
                  <a:lnTo>
                    <a:pt x="4348035" y="190068"/>
                  </a:lnTo>
                  <a:lnTo>
                    <a:pt x="4314534" y="216133"/>
                  </a:lnTo>
                  <a:lnTo>
                    <a:pt x="4297636" y="248473"/>
                  </a:lnTo>
                  <a:lnTo>
                    <a:pt x="4281818" y="281488"/>
                  </a:lnTo>
                  <a:lnTo>
                    <a:pt x="4251553" y="309575"/>
                  </a:lnTo>
                  <a:lnTo>
                    <a:pt x="4240270" y="313358"/>
                  </a:lnTo>
                  <a:lnTo>
                    <a:pt x="4223924" y="316061"/>
                  </a:lnTo>
                  <a:lnTo>
                    <a:pt x="4202854" y="317683"/>
                  </a:lnTo>
                  <a:lnTo>
                    <a:pt x="4177398" y="318223"/>
                  </a:lnTo>
                  <a:lnTo>
                    <a:pt x="6777303" y="318223"/>
                  </a:lnTo>
                  <a:lnTo>
                    <a:pt x="6777303" y="93586"/>
                  </a:lnTo>
                  <a:lnTo>
                    <a:pt x="4890909" y="93586"/>
                  </a:lnTo>
                  <a:lnTo>
                    <a:pt x="4638192" y="73418"/>
                  </a:lnTo>
                  <a:close/>
                </a:path>
                <a:path w="6777355" h="5429885">
                  <a:moveTo>
                    <a:pt x="6777303" y="0"/>
                  </a:moveTo>
                  <a:lnTo>
                    <a:pt x="5072549" y="0"/>
                  </a:lnTo>
                  <a:lnTo>
                    <a:pt x="5068911" y="3700"/>
                  </a:lnTo>
                  <a:lnTo>
                    <a:pt x="5027867" y="37758"/>
                  </a:lnTo>
                  <a:lnTo>
                    <a:pt x="4984470" y="65088"/>
                  </a:lnTo>
                  <a:lnTo>
                    <a:pt x="4938792" y="84195"/>
                  </a:lnTo>
                  <a:lnTo>
                    <a:pt x="4890909" y="93586"/>
                  </a:lnTo>
                  <a:lnTo>
                    <a:pt x="6777303" y="93586"/>
                  </a:lnTo>
                  <a:lnTo>
                    <a:pt x="6777303" y="0"/>
                  </a:lnTo>
                  <a:close/>
                </a:path>
                <a:path w="6777355" h="5429885">
                  <a:moveTo>
                    <a:pt x="0" y="350660"/>
                  </a:moveTo>
                  <a:lnTo>
                    <a:pt x="0" y="895444"/>
                  </a:lnTo>
                  <a:lnTo>
                    <a:pt x="3102600" y="900695"/>
                  </a:lnTo>
                  <a:lnTo>
                    <a:pt x="6777303" y="892771"/>
                  </a:lnTo>
                  <a:lnTo>
                    <a:pt x="6777303" y="354924"/>
                  </a:lnTo>
                  <a:lnTo>
                    <a:pt x="3306807" y="354924"/>
                  </a:lnTo>
                  <a:lnTo>
                    <a:pt x="0" y="350660"/>
                  </a:lnTo>
                  <a:close/>
                </a:path>
                <a:path w="6777355" h="5429885">
                  <a:moveTo>
                    <a:pt x="6777303" y="349186"/>
                  </a:moveTo>
                  <a:lnTo>
                    <a:pt x="3306807" y="354924"/>
                  </a:lnTo>
                  <a:lnTo>
                    <a:pt x="6777303" y="354924"/>
                  </a:lnTo>
                  <a:lnTo>
                    <a:pt x="6777303" y="349186"/>
                  </a:lnTo>
                  <a:close/>
                </a:path>
                <a:path w="6777355" h="5429885">
                  <a:moveTo>
                    <a:pt x="0" y="919447"/>
                  </a:moveTo>
                  <a:lnTo>
                    <a:pt x="0" y="1464283"/>
                  </a:lnTo>
                  <a:lnTo>
                    <a:pt x="3102600" y="1470201"/>
                  </a:lnTo>
                  <a:lnTo>
                    <a:pt x="6777303" y="1461554"/>
                  </a:lnTo>
                  <a:lnTo>
                    <a:pt x="6777303" y="923719"/>
                  </a:lnTo>
                  <a:lnTo>
                    <a:pt x="3306807" y="923719"/>
                  </a:lnTo>
                  <a:lnTo>
                    <a:pt x="0" y="919447"/>
                  </a:lnTo>
                  <a:close/>
                </a:path>
                <a:path w="6777355" h="5429885">
                  <a:moveTo>
                    <a:pt x="6777303" y="917968"/>
                  </a:moveTo>
                  <a:lnTo>
                    <a:pt x="3306807" y="923719"/>
                  </a:lnTo>
                  <a:lnTo>
                    <a:pt x="6777303" y="923719"/>
                  </a:lnTo>
                  <a:lnTo>
                    <a:pt x="6777303" y="917968"/>
                  </a:lnTo>
                  <a:close/>
                </a:path>
                <a:path w="6777355" h="5429885">
                  <a:moveTo>
                    <a:pt x="0" y="1488237"/>
                  </a:moveTo>
                  <a:lnTo>
                    <a:pt x="0" y="2033077"/>
                  </a:lnTo>
                  <a:lnTo>
                    <a:pt x="3102600" y="2038983"/>
                  </a:lnTo>
                  <a:lnTo>
                    <a:pt x="6777303" y="2030348"/>
                  </a:lnTo>
                  <a:lnTo>
                    <a:pt x="6777303" y="1492501"/>
                  </a:lnTo>
                  <a:lnTo>
                    <a:pt x="3306807" y="1492501"/>
                  </a:lnTo>
                  <a:lnTo>
                    <a:pt x="0" y="1488237"/>
                  </a:lnTo>
                  <a:close/>
                </a:path>
                <a:path w="6777355" h="5429885">
                  <a:moveTo>
                    <a:pt x="6777303" y="1486763"/>
                  </a:moveTo>
                  <a:lnTo>
                    <a:pt x="3306807" y="1492501"/>
                  </a:lnTo>
                  <a:lnTo>
                    <a:pt x="6777303" y="1492501"/>
                  </a:lnTo>
                  <a:lnTo>
                    <a:pt x="6777303" y="1486763"/>
                  </a:lnTo>
                  <a:close/>
                </a:path>
                <a:path w="6777355" h="5429885">
                  <a:moveTo>
                    <a:pt x="0" y="2057024"/>
                  </a:moveTo>
                  <a:lnTo>
                    <a:pt x="0" y="2601860"/>
                  </a:lnTo>
                  <a:lnTo>
                    <a:pt x="3102600" y="2607778"/>
                  </a:lnTo>
                  <a:lnTo>
                    <a:pt x="6777303" y="2599131"/>
                  </a:lnTo>
                  <a:lnTo>
                    <a:pt x="6777303" y="2061296"/>
                  </a:lnTo>
                  <a:lnTo>
                    <a:pt x="3306807" y="2061296"/>
                  </a:lnTo>
                  <a:lnTo>
                    <a:pt x="0" y="2057024"/>
                  </a:lnTo>
                  <a:close/>
                </a:path>
                <a:path w="6777355" h="5429885">
                  <a:moveTo>
                    <a:pt x="6777303" y="2055545"/>
                  </a:moveTo>
                  <a:lnTo>
                    <a:pt x="3306807" y="2061296"/>
                  </a:lnTo>
                  <a:lnTo>
                    <a:pt x="6777303" y="2061296"/>
                  </a:lnTo>
                  <a:lnTo>
                    <a:pt x="6777303" y="2055545"/>
                  </a:lnTo>
                  <a:close/>
                </a:path>
                <a:path w="6777355" h="5429885">
                  <a:moveTo>
                    <a:pt x="0" y="2625814"/>
                  </a:moveTo>
                  <a:lnTo>
                    <a:pt x="0" y="3170654"/>
                  </a:lnTo>
                  <a:lnTo>
                    <a:pt x="3102600" y="3176560"/>
                  </a:lnTo>
                  <a:lnTo>
                    <a:pt x="6777303" y="3167925"/>
                  </a:lnTo>
                  <a:lnTo>
                    <a:pt x="6777303" y="2630078"/>
                  </a:lnTo>
                  <a:lnTo>
                    <a:pt x="3306807" y="2630078"/>
                  </a:lnTo>
                  <a:lnTo>
                    <a:pt x="0" y="2625814"/>
                  </a:lnTo>
                  <a:close/>
                </a:path>
                <a:path w="6777355" h="5429885">
                  <a:moveTo>
                    <a:pt x="6777303" y="2624340"/>
                  </a:moveTo>
                  <a:lnTo>
                    <a:pt x="3306807" y="2630078"/>
                  </a:lnTo>
                  <a:lnTo>
                    <a:pt x="6777303" y="2630078"/>
                  </a:lnTo>
                  <a:lnTo>
                    <a:pt x="6777303" y="2624340"/>
                  </a:lnTo>
                  <a:close/>
                </a:path>
                <a:path w="6777355" h="5429885">
                  <a:moveTo>
                    <a:pt x="0" y="3195011"/>
                  </a:moveTo>
                  <a:lnTo>
                    <a:pt x="0" y="3739445"/>
                  </a:lnTo>
                  <a:lnTo>
                    <a:pt x="3102600" y="3745355"/>
                  </a:lnTo>
                  <a:lnTo>
                    <a:pt x="6777303" y="3736720"/>
                  </a:lnTo>
                  <a:lnTo>
                    <a:pt x="6777303" y="3198886"/>
                  </a:lnTo>
                  <a:lnTo>
                    <a:pt x="3204653" y="3198886"/>
                  </a:lnTo>
                  <a:lnTo>
                    <a:pt x="0" y="3195011"/>
                  </a:lnTo>
                  <a:close/>
                </a:path>
                <a:path w="6777355" h="5429885">
                  <a:moveTo>
                    <a:pt x="6777303" y="3193846"/>
                  </a:moveTo>
                  <a:lnTo>
                    <a:pt x="3204653" y="3198886"/>
                  </a:lnTo>
                  <a:lnTo>
                    <a:pt x="6777303" y="3198886"/>
                  </a:lnTo>
                  <a:lnTo>
                    <a:pt x="6777303" y="3193846"/>
                  </a:lnTo>
                  <a:close/>
                </a:path>
                <a:path w="6777355" h="5429885">
                  <a:moveTo>
                    <a:pt x="0" y="3764057"/>
                  </a:moveTo>
                  <a:lnTo>
                    <a:pt x="0" y="4308232"/>
                  </a:lnTo>
                  <a:lnTo>
                    <a:pt x="3102600" y="4314150"/>
                  </a:lnTo>
                  <a:lnTo>
                    <a:pt x="6777303" y="4305502"/>
                  </a:lnTo>
                  <a:lnTo>
                    <a:pt x="6777303" y="3767669"/>
                  </a:lnTo>
                  <a:lnTo>
                    <a:pt x="3102600" y="3767669"/>
                  </a:lnTo>
                  <a:lnTo>
                    <a:pt x="0" y="3764057"/>
                  </a:lnTo>
                  <a:close/>
                </a:path>
                <a:path w="6777355" h="5429885">
                  <a:moveTo>
                    <a:pt x="6777303" y="3762641"/>
                  </a:moveTo>
                  <a:lnTo>
                    <a:pt x="3102600" y="3767669"/>
                  </a:lnTo>
                  <a:lnTo>
                    <a:pt x="6777303" y="3767669"/>
                  </a:lnTo>
                  <a:lnTo>
                    <a:pt x="6777303" y="3762641"/>
                  </a:lnTo>
                  <a:close/>
                </a:path>
                <a:path w="6777355" h="5429885">
                  <a:moveTo>
                    <a:pt x="0" y="4332902"/>
                  </a:moveTo>
                  <a:lnTo>
                    <a:pt x="0" y="4877279"/>
                  </a:lnTo>
                  <a:lnTo>
                    <a:pt x="2427808" y="4882933"/>
                  </a:lnTo>
                  <a:lnTo>
                    <a:pt x="2427850" y="4879992"/>
                  </a:lnTo>
                  <a:lnTo>
                    <a:pt x="2440771" y="4862390"/>
                  </a:lnTo>
                  <a:lnTo>
                    <a:pt x="2453733" y="4844054"/>
                  </a:lnTo>
                  <a:lnTo>
                    <a:pt x="2466693" y="4825178"/>
                  </a:lnTo>
                  <a:lnTo>
                    <a:pt x="2479649" y="4805895"/>
                  </a:lnTo>
                  <a:lnTo>
                    <a:pt x="6777303" y="4805895"/>
                  </a:lnTo>
                  <a:lnTo>
                    <a:pt x="6777303" y="4337174"/>
                  </a:lnTo>
                  <a:lnTo>
                    <a:pt x="3306807" y="4337174"/>
                  </a:lnTo>
                  <a:lnTo>
                    <a:pt x="0" y="4332902"/>
                  </a:lnTo>
                  <a:close/>
                </a:path>
                <a:path w="6777355" h="5429885">
                  <a:moveTo>
                    <a:pt x="6777303" y="4805895"/>
                  </a:moveTo>
                  <a:lnTo>
                    <a:pt x="2479649" y="4805895"/>
                  </a:lnTo>
                  <a:lnTo>
                    <a:pt x="2517987" y="4822088"/>
                  </a:lnTo>
                  <a:lnTo>
                    <a:pt x="2556327" y="4840371"/>
                  </a:lnTo>
                  <a:lnTo>
                    <a:pt x="2594669" y="4860675"/>
                  </a:lnTo>
                  <a:lnTo>
                    <a:pt x="2633014" y="4882933"/>
                  </a:lnTo>
                  <a:lnTo>
                    <a:pt x="3153574" y="4882933"/>
                  </a:lnTo>
                  <a:lnTo>
                    <a:pt x="4769230" y="4880050"/>
                  </a:lnTo>
                  <a:lnTo>
                    <a:pt x="4789773" y="4864595"/>
                  </a:lnTo>
                  <a:lnTo>
                    <a:pt x="4808830" y="4853053"/>
                  </a:lnTo>
                  <a:lnTo>
                    <a:pt x="4825728" y="4845832"/>
                  </a:lnTo>
                  <a:lnTo>
                    <a:pt x="4839791" y="4843335"/>
                  </a:lnTo>
                  <a:lnTo>
                    <a:pt x="6777303" y="4843335"/>
                  </a:lnTo>
                  <a:lnTo>
                    <a:pt x="6777303" y="4805895"/>
                  </a:lnTo>
                  <a:close/>
                </a:path>
                <a:path w="6777355" h="5429885">
                  <a:moveTo>
                    <a:pt x="6777303" y="4843335"/>
                  </a:moveTo>
                  <a:lnTo>
                    <a:pt x="4842674" y="4843335"/>
                  </a:lnTo>
                  <a:lnTo>
                    <a:pt x="4858578" y="4847454"/>
                  </a:lnTo>
                  <a:lnTo>
                    <a:pt x="4879750" y="4855216"/>
                  </a:lnTo>
                  <a:lnTo>
                    <a:pt x="4905245" y="4866216"/>
                  </a:lnTo>
                  <a:lnTo>
                    <a:pt x="4934114" y="4880050"/>
                  </a:lnTo>
                  <a:lnTo>
                    <a:pt x="6777303" y="4874297"/>
                  </a:lnTo>
                  <a:lnTo>
                    <a:pt x="6777303" y="4843335"/>
                  </a:lnTo>
                  <a:close/>
                </a:path>
                <a:path w="6777355" h="5429885">
                  <a:moveTo>
                    <a:pt x="6777303" y="4331423"/>
                  </a:moveTo>
                  <a:lnTo>
                    <a:pt x="3306807" y="4337174"/>
                  </a:lnTo>
                  <a:lnTo>
                    <a:pt x="6777303" y="4337174"/>
                  </a:lnTo>
                  <a:lnTo>
                    <a:pt x="6777303" y="4331423"/>
                  </a:lnTo>
                  <a:close/>
                </a:path>
                <a:path w="6777355" h="5429885">
                  <a:moveTo>
                    <a:pt x="6495639" y="5110454"/>
                  </a:moveTo>
                  <a:lnTo>
                    <a:pt x="6083223" y="5110454"/>
                  </a:lnTo>
                  <a:lnTo>
                    <a:pt x="6097286" y="5113907"/>
                  </a:lnTo>
                  <a:lnTo>
                    <a:pt x="6114184" y="5122962"/>
                  </a:lnTo>
                  <a:lnTo>
                    <a:pt x="6133242" y="5135662"/>
                  </a:lnTo>
                  <a:lnTo>
                    <a:pt x="6162919" y="5156485"/>
                  </a:lnTo>
                  <a:lnTo>
                    <a:pt x="6172864" y="5162648"/>
                  </a:lnTo>
                  <a:lnTo>
                    <a:pt x="6183350" y="5168273"/>
                  </a:lnTo>
                  <a:lnTo>
                    <a:pt x="6194107" y="5173090"/>
                  </a:lnTo>
                  <a:lnTo>
                    <a:pt x="6206650" y="5178984"/>
                  </a:lnTo>
                  <a:lnTo>
                    <a:pt x="6219394" y="5183530"/>
                  </a:lnTo>
                  <a:lnTo>
                    <a:pt x="6232274" y="5186456"/>
                  </a:lnTo>
                  <a:lnTo>
                    <a:pt x="6245224" y="5187492"/>
                  </a:lnTo>
                  <a:lnTo>
                    <a:pt x="6256743" y="5187492"/>
                  </a:lnTo>
                  <a:lnTo>
                    <a:pt x="6259626" y="5193245"/>
                  </a:lnTo>
                  <a:lnTo>
                    <a:pt x="6276187" y="5193245"/>
                  </a:lnTo>
                  <a:lnTo>
                    <a:pt x="6290604" y="5192121"/>
                  </a:lnTo>
                  <a:lnTo>
                    <a:pt x="6307859" y="5188568"/>
                  </a:lnTo>
                  <a:lnTo>
                    <a:pt x="6327816" y="5182315"/>
                  </a:lnTo>
                  <a:lnTo>
                    <a:pt x="6350342" y="5173090"/>
                  </a:lnTo>
                  <a:lnTo>
                    <a:pt x="6389871" y="5157797"/>
                  </a:lnTo>
                  <a:lnTo>
                    <a:pt x="6433839" y="5138901"/>
                  </a:lnTo>
                  <a:lnTo>
                    <a:pt x="6481192" y="5117279"/>
                  </a:lnTo>
                  <a:lnTo>
                    <a:pt x="6495639" y="5110454"/>
                  </a:lnTo>
                  <a:close/>
                </a:path>
                <a:path w="6777355" h="5429885">
                  <a:moveTo>
                    <a:pt x="6777303" y="4900218"/>
                  </a:moveTo>
                  <a:lnTo>
                    <a:pt x="4982349" y="4903101"/>
                  </a:lnTo>
                  <a:lnTo>
                    <a:pt x="5036232" y="4930926"/>
                  </a:lnTo>
                  <a:lnTo>
                    <a:pt x="5185125" y="5009488"/>
                  </a:lnTo>
                  <a:lnTo>
                    <a:pt x="5218568" y="5027838"/>
                  </a:lnTo>
                  <a:lnTo>
                    <a:pt x="5237949" y="5039169"/>
                  </a:lnTo>
                  <a:lnTo>
                    <a:pt x="5262291" y="5063739"/>
                  </a:lnTo>
                  <a:lnTo>
                    <a:pt x="5290052" y="5102481"/>
                  </a:lnTo>
                  <a:lnTo>
                    <a:pt x="5320272" y="5143777"/>
                  </a:lnTo>
                  <a:lnTo>
                    <a:pt x="5352598" y="5176850"/>
                  </a:lnTo>
                  <a:lnTo>
                    <a:pt x="5386272" y="5190362"/>
                  </a:lnTo>
                  <a:lnTo>
                    <a:pt x="5392026" y="5190362"/>
                  </a:lnTo>
                  <a:lnTo>
                    <a:pt x="5423179" y="5171634"/>
                  </a:lnTo>
                  <a:lnTo>
                    <a:pt x="5450079" y="5135016"/>
                  </a:lnTo>
                  <a:lnTo>
                    <a:pt x="5474952" y="5096911"/>
                  </a:lnTo>
                  <a:lnTo>
                    <a:pt x="5500026" y="5073725"/>
                  </a:lnTo>
                  <a:lnTo>
                    <a:pt x="5534363" y="5060274"/>
                  </a:lnTo>
                  <a:lnTo>
                    <a:pt x="5572748" y="5050330"/>
                  </a:lnTo>
                  <a:lnTo>
                    <a:pt x="5613832" y="5044166"/>
                  </a:lnTo>
                  <a:lnTo>
                    <a:pt x="5656262" y="5042052"/>
                  </a:lnTo>
                  <a:lnTo>
                    <a:pt x="6638891" y="5042052"/>
                  </a:lnTo>
                  <a:lnTo>
                    <a:pt x="6683349" y="5021072"/>
                  </a:lnTo>
                  <a:lnTo>
                    <a:pt x="6731799" y="4998976"/>
                  </a:lnTo>
                  <a:lnTo>
                    <a:pt x="6777303" y="4979415"/>
                  </a:lnTo>
                  <a:lnTo>
                    <a:pt x="6777303" y="4900218"/>
                  </a:lnTo>
                  <a:close/>
                </a:path>
                <a:path w="6777355" h="5429885">
                  <a:moveTo>
                    <a:pt x="6638891" y="5042052"/>
                  </a:moveTo>
                  <a:lnTo>
                    <a:pt x="5812510" y="5042052"/>
                  </a:lnTo>
                  <a:lnTo>
                    <a:pt x="5821014" y="5061334"/>
                  </a:lnTo>
                  <a:lnTo>
                    <a:pt x="5828709" y="5075889"/>
                  </a:lnTo>
                  <a:lnTo>
                    <a:pt x="5834784" y="5085584"/>
                  </a:lnTo>
                  <a:lnTo>
                    <a:pt x="5838431" y="5090286"/>
                  </a:lnTo>
                  <a:lnTo>
                    <a:pt x="5844851" y="5094609"/>
                  </a:lnTo>
                  <a:lnTo>
                    <a:pt x="5850935" y="5098929"/>
                  </a:lnTo>
                  <a:lnTo>
                    <a:pt x="5856345" y="5103249"/>
                  </a:lnTo>
                  <a:lnTo>
                    <a:pt x="5860744" y="5107571"/>
                  </a:lnTo>
                  <a:lnTo>
                    <a:pt x="5873661" y="5115129"/>
                  </a:lnTo>
                  <a:lnTo>
                    <a:pt x="5886305" y="5120527"/>
                  </a:lnTo>
                  <a:lnTo>
                    <a:pt x="5898408" y="5123764"/>
                  </a:lnTo>
                  <a:lnTo>
                    <a:pt x="5909703" y="5124843"/>
                  </a:lnTo>
                  <a:lnTo>
                    <a:pt x="5923914" y="5123854"/>
                  </a:lnTo>
                  <a:lnTo>
                    <a:pt x="5937517" y="5121246"/>
                  </a:lnTo>
                  <a:lnTo>
                    <a:pt x="5950713" y="5117556"/>
                  </a:lnTo>
                  <a:lnTo>
                    <a:pt x="5963703" y="5113324"/>
                  </a:lnTo>
                  <a:lnTo>
                    <a:pt x="5976248" y="5109097"/>
                  </a:lnTo>
                  <a:lnTo>
                    <a:pt x="5988995" y="5105407"/>
                  </a:lnTo>
                  <a:lnTo>
                    <a:pt x="6001876" y="5102796"/>
                  </a:lnTo>
                  <a:lnTo>
                    <a:pt x="6014821" y="5101805"/>
                  </a:lnTo>
                  <a:lnTo>
                    <a:pt x="6513947" y="5101805"/>
                  </a:lnTo>
                  <a:lnTo>
                    <a:pt x="6638891" y="5042052"/>
                  </a:lnTo>
                  <a:close/>
                </a:path>
                <a:path w="6777355" h="5429885">
                  <a:moveTo>
                    <a:pt x="6513947" y="5101805"/>
                  </a:moveTo>
                  <a:lnTo>
                    <a:pt x="6014821" y="5101805"/>
                  </a:lnTo>
                  <a:lnTo>
                    <a:pt x="6026915" y="5102481"/>
                  </a:lnTo>
                  <a:lnTo>
                    <a:pt x="6038673" y="5105047"/>
                  </a:lnTo>
                  <a:lnTo>
                    <a:pt x="6050566" y="5110313"/>
                  </a:lnTo>
                  <a:lnTo>
                    <a:pt x="6063068" y="5119090"/>
                  </a:lnTo>
                  <a:lnTo>
                    <a:pt x="6068821" y="5113324"/>
                  </a:lnTo>
                  <a:lnTo>
                    <a:pt x="6074587" y="5110454"/>
                  </a:lnTo>
                  <a:lnTo>
                    <a:pt x="6495639" y="5110454"/>
                  </a:lnTo>
                  <a:lnTo>
                    <a:pt x="6513947" y="5101805"/>
                  </a:lnTo>
                  <a:close/>
                </a:path>
                <a:path w="6777355" h="5429885">
                  <a:moveTo>
                    <a:pt x="5812510" y="5042052"/>
                  </a:moveTo>
                  <a:lnTo>
                    <a:pt x="5656262" y="5042052"/>
                  </a:lnTo>
                  <a:lnTo>
                    <a:pt x="5693988" y="5043626"/>
                  </a:lnTo>
                  <a:lnTo>
                    <a:pt x="5730158" y="5048170"/>
                  </a:lnTo>
                  <a:lnTo>
                    <a:pt x="5764302" y="5055414"/>
                  </a:lnTo>
                  <a:lnTo>
                    <a:pt x="5795949" y="5065089"/>
                  </a:lnTo>
                  <a:lnTo>
                    <a:pt x="5812510" y="5042052"/>
                  </a:lnTo>
                  <a:close/>
                </a:path>
                <a:path w="6777355" h="5429885">
                  <a:moveTo>
                    <a:pt x="4692553" y="4959972"/>
                  </a:moveTo>
                  <a:lnTo>
                    <a:pt x="3907408" y="4959972"/>
                  </a:lnTo>
                  <a:lnTo>
                    <a:pt x="3937599" y="4986965"/>
                  </a:lnTo>
                  <a:lnTo>
                    <a:pt x="3969821" y="5023316"/>
                  </a:lnTo>
                  <a:lnTo>
                    <a:pt x="4003542" y="5064102"/>
                  </a:lnTo>
                  <a:lnTo>
                    <a:pt x="4038235" y="5104397"/>
                  </a:lnTo>
                  <a:lnTo>
                    <a:pt x="4073368" y="5139277"/>
                  </a:lnTo>
                  <a:lnTo>
                    <a:pt x="4108414" y="5163816"/>
                  </a:lnTo>
                  <a:lnTo>
                    <a:pt x="4142841" y="5173090"/>
                  </a:lnTo>
                  <a:lnTo>
                    <a:pt x="4150985" y="5172550"/>
                  </a:lnTo>
                  <a:lnTo>
                    <a:pt x="4158317" y="5170928"/>
                  </a:lnTo>
                  <a:lnTo>
                    <a:pt x="4165110" y="5168225"/>
                  </a:lnTo>
                  <a:lnTo>
                    <a:pt x="4171632" y="5164442"/>
                  </a:lnTo>
                  <a:lnTo>
                    <a:pt x="4201412" y="5151933"/>
                  </a:lnTo>
                  <a:lnTo>
                    <a:pt x="4243205" y="5139088"/>
                  </a:lnTo>
                  <a:lnTo>
                    <a:pt x="4294087" y="5126207"/>
                  </a:lnTo>
                  <a:lnTo>
                    <a:pt x="4351138" y="5113592"/>
                  </a:lnTo>
                  <a:lnTo>
                    <a:pt x="4411437" y="5101546"/>
                  </a:lnTo>
                  <a:lnTo>
                    <a:pt x="4472061" y="5090370"/>
                  </a:lnTo>
                  <a:lnTo>
                    <a:pt x="4582601" y="5071840"/>
                  </a:lnTo>
                  <a:lnTo>
                    <a:pt x="4626673" y="5065089"/>
                  </a:lnTo>
                  <a:lnTo>
                    <a:pt x="4634067" y="5039724"/>
                  </a:lnTo>
                  <a:lnTo>
                    <a:pt x="4660426" y="4999303"/>
                  </a:lnTo>
                  <a:lnTo>
                    <a:pt x="4692553" y="4959972"/>
                  </a:lnTo>
                  <a:close/>
                </a:path>
                <a:path w="6777355" h="5429885">
                  <a:moveTo>
                    <a:pt x="4743310" y="4905971"/>
                  </a:moveTo>
                  <a:lnTo>
                    <a:pt x="2672613" y="4905971"/>
                  </a:lnTo>
                  <a:lnTo>
                    <a:pt x="2758137" y="4956829"/>
                  </a:lnTo>
                  <a:lnTo>
                    <a:pt x="2801062" y="4981142"/>
                  </a:lnTo>
                  <a:lnTo>
                    <a:pt x="2844183" y="5003730"/>
                  </a:lnTo>
                  <a:lnTo>
                    <a:pt x="2887564" y="5023860"/>
                  </a:lnTo>
                  <a:lnTo>
                    <a:pt x="2931272" y="5040795"/>
                  </a:lnTo>
                  <a:lnTo>
                    <a:pt x="2975371" y="5053802"/>
                  </a:lnTo>
                  <a:lnTo>
                    <a:pt x="3019927" y="5062145"/>
                  </a:lnTo>
                  <a:lnTo>
                    <a:pt x="3065005" y="5065089"/>
                  </a:lnTo>
                  <a:lnTo>
                    <a:pt x="3082728" y="5064549"/>
                  </a:lnTo>
                  <a:lnTo>
                    <a:pt x="3100919" y="5062929"/>
                  </a:lnTo>
                  <a:lnTo>
                    <a:pt x="3118974" y="5060230"/>
                  </a:lnTo>
                  <a:lnTo>
                    <a:pt x="3491966" y="4979415"/>
                  </a:lnTo>
                  <a:lnTo>
                    <a:pt x="3521406" y="4973629"/>
                  </a:lnTo>
                  <a:lnTo>
                    <a:pt x="3553615" y="4969333"/>
                  </a:lnTo>
                  <a:lnTo>
                    <a:pt x="3587039" y="4966658"/>
                  </a:lnTo>
                  <a:lnTo>
                    <a:pt x="3620122" y="4965737"/>
                  </a:lnTo>
                  <a:lnTo>
                    <a:pt x="3884820" y="4965737"/>
                  </a:lnTo>
                  <a:lnTo>
                    <a:pt x="3907408" y="4959972"/>
                  </a:lnTo>
                  <a:lnTo>
                    <a:pt x="4692553" y="4959972"/>
                  </a:lnTo>
                  <a:lnTo>
                    <a:pt x="4699068" y="4951997"/>
                  </a:lnTo>
                  <a:lnTo>
                    <a:pt x="4743310" y="4905971"/>
                  </a:lnTo>
                  <a:close/>
                </a:path>
                <a:path w="6777355" h="5429885">
                  <a:moveTo>
                    <a:pt x="3884820" y="4965737"/>
                  </a:moveTo>
                  <a:lnTo>
                    <a:pt x="3620122" y="4965737"/>
                  </a:lnTo>
                  <a:lnTo>
                    <a:pt x="3663201" y="4967919"/>
                  </a:lnTo>
                  <a:lnTo>
                    <a:pt x="3700136" y="4975094"/>
                  </a:lnTo>
                  <a:lnTo>
                    <a:pt x="3726944" y="4988208"/>
                  </a:lnTo>
                  <a:lnTo>
                    <a:pt x="3739641" y="5008206"/>
                  </a:lnTo>
                  <a:lnTo>
                    <a:pt x="3780637" y="4995306"/>
                  </a:lnTo>
                  <a:lnTo>
                    <a:pt x="3822444" y="4982741"/>
                  </a:lnTo>
                  <a:lnTo>
                    <a:pt x="3864791" y="4970850"/>
                  </a:lnTo>
                  <a:lnTo>
                    <a:pt x="3884820" y="4965737"/>
                  </a:lnTo>
                  <a:close/>
                </a:path>
                <a:path w="6777355" h="5429885">
                  <a:moveTo>
                    <a:pt x="2345740" y="4905971"/>
                  </a:moveTo>
                  <a:lnTo>
                    <a:pt x="2246375" y="4905971"/>
                  </a:lnTo>
                  <a:lnTo>
                    <a:pt x="2258875" y="4907638"/>
                  </a:lnTo>
                  <a:lnTo>
                    <a:pt x="2271307" y="4908494"/>
                  </a:lnTo>
                  <a:lnTo>
                    <a:pt x="2283332" y="4908809"/>
                  </a:lnTo>
                  <a:lnTo>
                    <a:pt x="2294610" y="4908854"/>
                  </a:lnTo>
                  <a:lnTo>
                    <a:pt x="2307460" y="4908809"/>
                  </a:lnTo>
                  <a:lnTo>
                    <a:pt x="2320175" y="4908494"/>
                  </a:lnTo>
                  <a:lnTo>
                    <a:pt x="2332890" y="4907638"/>
                  </a:lnTo>
                  <a:lnTo>
                    <a:pt x="2345740" y="4905971"/>
                  </a:lnTo>
                  <a:close/>
                </a:path>
              </a:pathLst>
            </a:custGeom>
            <a:solidFill>
              <a:srgbClr val="F2E7DB"/>
            </a:solidFill>
          </p:spPr>
          <p:txBody>
            <a:bodyPr wrap="square" lIns="0" tIns="0" rIns="0" bIns="0" rtlCol="0"/>
            <a:lstStyle/>
            <a:p>
              <a:endParaRPr/>
            </a:p>
          </p:txBody>
        </p:sp>
        <p:sp>
          <p:nvSpPr>
            <p:cNvPr id="5" name="object 5"/>
            <p:cNvSpPr/>
            <p:nvPr/>
          </p:nvSpPr>
          <p:spPr>
            <a:xfrm>
              <a:off x="0" y="322084"/>
              <a:ext cx="6779895" cy="4015740"/>
            </a:xfrm>
            <a:custGeom>
              <a:avLst/>
              <a:gdLst/>
              <a:ahLst/>
              <a:cxnLst/>
              <a:rect l="l" t="t" r="r" b="b"/>
              <a:pathLst>
                <a:path w="6779895" h="4015740">
                  <a:moveTo>
                    <a:pt x="6779450" y="3981450"/>
                  </a:moveTo>
                  <a:lnTo>
                    <a:pt x="6298489" y="3981450"/>
                  </a:lnTo>
                  <a:lnTo>
                    <a:pt x="6298489" y="3986530"/>
                  </a:lnTo>
                  <a:lnTo>
                    <a:pt x="52539" y="3986530"/>
                  </a:lnTo>
                  <a:lnTo>
                    <a:pt x="52539" y="3981450"/>
                  </a:lnTo>
                  <a:lnTo>
                    <a:pt x="0" y="3981450"/>
                  </a:lnTo>
                  <a:lnTo>
                    <a:pt x="0" y="3986530"/>
                  </a:lnTo>
                  <a:lnTo>
                    <a:pt x="0" y="4009390"/>
                  </a:lnTo>
                  <a:lnTo>
                    <a:pt x="46786" y="4009390"/>
                  </a:lnTo>
                  <a:lnTo>
                    <a:pt x="46786" y="4015740"/>
                  </a:lnTo>
                  <a:lnTo>
                    <a:pt x="6304254" y="4015740"/>
                  </a:lnTo>
                  <a:lnTo>
                    <a:pt x="6304254" y="4009390"/>
                  </a:lnTo>
                  <a:lnTo>
                    <a:pt x="6779450" y="4009390"/>
                  </a:lnTo>
                  <a:lnTo>
                    <a:pt x="6779450" y="3986530"/>
                  </a:lnTo>
                  <a:lnTo>
                    <a:pt x="6779450" y="3981450"/>
                  </a:lnTo>
                  <a:close/>
                </a:path>
                <a:path w="6779895" h="4015740">
                  <a:moveTo>
                    <a:pt x="6779450" y="3411220"/>
                  </a:moveTo>
                  <a:lnTo>
                    <a:pt x="6298489" y="3411220"/>
                  </a:lnTo>
                  <a:lnTo>
                    <a:pt x="6298489" y="3417570"/>
                  </a:lnTo>
                  <a:lnTo>
                    <a:pt x="52539" y="3417570"/>
                  </a:lnTo>
                  <a:lnTo>
                    <a:pt x="52539" y="3411220"/>
                  </a:lnTo>
                  <a:lnTo>
                    <a:pt x="0" y="3411220"/>
                  </a:lnTo>
                  <a:lnTo>
                    <a:pt x="0" y="3417570"/>
                  </a:lnTo>
                  <a:lnTo>
                    <a:pt x="0" y="3440430"/>
                  </a:lnTo>
                  <a:lnTo>
                    <a:pt x="46786" y="3440430"/>
                  </a:lnTo>
                  <a:lnTo>
                    <a:pt x="46786" y="3445510"/>
                  </a:lnTo>
                  <a:lnTo>
                    <a:pt x="6304254" y="3445510"/>
                  </a:lnTo>
                  <a:lnTo>
                    <a:pt x="6304254" y="3440430"/>
                  </a:lnTo>
                  <a:lnTo>
                    <a:pt x="6779450" y="3440430"/>
                  </a:lnTo>
                  <a:lnTo>
                    <a:pt x="6779450" y="3417570"/>
                  </a:lnTo>
                  <a:lnTo>
                    <a:pt x="6779450" y="3411220"/>
                  </a:lnTo>
                  <a:close/>
                </a:path>
                <a:path w="6779895" h="4015740">
                  <a:moveTo>
                    <a:pt x="6779450" y="2843530"/>
                  </a:moveTo>
                  <a:lnTo>
                    <a:pt x="6298489" y="2843530"/>
                  </a:lnTo>
                  <a:lnTo>
                    <a:pt x="6298489" y="2848610"/>
                  </a:lnTo>
                  <a:lnTo>
                    <a:pt x="52539" y="2848610"/>
                  </a:lnTo>
                  <a:lnTo>
                    <a:pt x="52539" y="2843530"/>
                  </a:lnTo>
                  <a:lnTo>
                    <a:pt x="0" y="2843530"/>
                  </a:lnTo>
                  <a:lnTo>
                    <a:pt x="0" y="2848610"/>
                  </a:lnTo>
                  <a:lnTo>
                    <a:pt x="0" y="2871470"/>
                  </a:lnTo>
                  <a:lnTo>
                    <a:pt x="46786" y="2871470"/>
                  </a:lnTo>
                  <a:lnTo>
                    <a:pt x="46786" y="2877820"/>
                  </a:lnTo>
                  <a:lnTo>
                    <a:pt x="6304254" y="2877820"/>
                  </a:lnTo>
                  <a:lnTo>
                    <a:pt x="6304254" y="2871470"/>
                  </a:lnTo>
                  <a:lnTo>
                    <a:pt x="6779450" y="2871470"/>
                  </a:lnTo>
                  <a:lnTo>
                    <a:pt x="6779450" y="2848610"/>
                  </a:lnTo>
                  <a:lnTo>
                    <a:pt x="6779450" y="2843530"/>
                  </a:lnTo>
                  <a:close/>
                </a:path>
                <a:path w="6779895" h="4015740">
                  <a:moveTo>
                    <a:pt x="6779450" y="2274570"/>
                  </a:moveTo>
                  <a:lnTo>
                    <a:pt x="6298489" y="2274570"/>
                  </a:lnTo>
                  <a:lnTo>
                    <a:pt x="6298489" y="2279650"/>
                  </a:lnTo>
                  <a:lnTo>
                    <a:pt x="52539" y="2279650"/>
                  </a:lnTo>
                  <a:lnTo>
                    <a:pt x="52539" y="2274570"/>
                  </a:lnTo>
                  <a:lnTo>
                    <a:pt x="0" y="2274570"/>
                  </a:lnTo>
                  <a:lnTo>
                    <a:pt x="0" y="2279650"/>
                  </a:lnTo>
                  <a:lnTo>
                    <a:pt x="0" y="2302510"/>
                  </a:lnTo>
                  <a:lnTo>
                    <a:pt x="46786" y="2302510"/>
                  </a:lnTo>
                  <a:lnTo>
                    <a:pt x="46786" y="2307590"/>
                  </a:lnTo>
                  <a:lnTo>
                    <a:pt x="6304254" y="2307590"/>
                  </a:lnTo>
                  <a:lnTo>
                    <a:pt x="6304254" y="2302510"/>
                  </a:lnTo>
                  <a:lnTo>
                    <a:pt x="6779450" y="2302510"/>
                  </a:lnTo>
                  <a:lnTo>
                    <a:pt x="6779450" y="2279650"/>
                  </a:lnTo>
                  <a:lnTo>
                    <a:pt x="6779450" y="2274570"/>
                  </a:lnTo>
                  <a:close/>
                </a:path>
                <a:path w="6779895" h="4015740">
                  <a:moveTo>
                    <a:pt x="6779450" y="1705610"/>
                  </a:moveTo>
                  <a:lnTo>
                    <a:pt x="6298489" y="1705610"/>
                  </a:lnTo>
                  <a:lnTo>
                    <a:pt x="6298489" y="1710690"/>
                  </a:lnTo>
                  <a:lnTo>
                    <a:pt x="52539" y="1710690"/>
                  </a:lnTo>
                  <a:lnTo>
                    <a:pt x="52539" y="1705610"/>
                  </a:lnTo>
                  <a:lnTo>
                    <a:pt x="0" y="1705610"/>
                  </a:lnTo>
                  <a:lnTo>
                    <a:pt x="0" y="1710690"/>
                  </a:lnTo>
                  <a:lnTo>
                    <a:pt x="0" y="1734820"/>
                  </a:lnTo>
                  <a:lnTo>
                    <a:pt x="46786" y="1734820"/>
                  </a:lnTo>
                  <a:lnTo>
                    <a:pt x="46786" y="1739900"/>
                  </a:lnTo>
                  <a:lnTo>
                    <a:pt x="6304254" y="1739900"/>
                  </a:lnTo>
                  <a:lnTo>
                    <a:pt x="6304254" y="1734820"/>
                  </a:lnTo>
                  <a:lnTo>
                    <a:pt x="6779450" y="1734820"/>
                  </a:lnTo>
                  <a:lnTo>
                    <a:pt x="6779450" y="1710690"/>
                  </a:lnTo>
                  <a:lnTo>
                    <a:pt x="6779450" y="1705610"/>
                  </a:lnTo>
                  <a:close/>
                </a:path>
                <a:path w="6779895" h="4015740">
                  <a:moveTo>
                    <a:pt x="6779450" y="1137920"/>
                  </a:moveTo>
                  <a:lnTo>
                    <a:pt x="6298489" y="1137920"/>
                  </a:lnTo>
                  <a:lnTo>
                    <a:pt x="6298489" y="1143000"/>
                  </a:lnTo>
                  <a:lnTo>
                    <a:pt x="52539" y="1143000"/>
                  </a:lnTo>
                  <a:lnTo>
                    <a:pt x="52539" y="1137920"/>
                  </a:lnTo>
                  <a:lnTo>
                    <a:pt x="0" y="1137920"/>
                  </a:lnTo>
                  <a:lnTo>
                    <a:pt x="0" y="1143000"/>
                  </a:lnTo>
                  <a:lnTo>
                    <a:pt x="0" y="1165860"/>
                  </a:lnTo>
                  <a:lnTo>
                    <a:pt x="46786" y="1165860"/>
                  </a:lnTo>
                  <a:lnTo>
                    <a:pt x="46786" y="1170940"/>
                  </a:lnTo>
                  <a:lnTo>
                    <a:pt x="6304254" y="1170940"/>
                  </a:lnTo>
                  <a:lnTo>
                    <a:pt x="6304254" y="1165860"/>
                  </a:lnTo>
                  <a:lnTo>
                    <a:pt x="6779450" y="1165860"/>
                  </a:lnTo>
                  <a:lnTo>
                    <a:pt x="6779450" y="1143000"/>
                  </a:lnTo>
                  <a:lnTo>
                    <a:pt x="6779450" y="1137920"/>
                  </a:lnTo>
                  <a:close/>
                </a:path>
                <a:path w="6779895" h="4015740">
                  <a:moveTo>
                    <a:pt x="6779450" y="567690"/>
                  </a:moveTo>
                  <a:lnTo>
                    <a:pt x="6298489" y="567690"/>
                  </a:lnTo>
                  <a:lnTo>
                    <a:pt x="6298489" y="574040"/>
                  </a:lnTo>
                  <a:lnTo>
                    <a:pt x="52539" y="574040"/>
                  </a:lnTo>
                  <a:lnTo>
                    <a:pt x="52539" y="567690"/>
                  </a:lnTo>
                  <a:lnTo>
                    <a:pt x="0" y="567690"/>
                  </a:lnTo>
                  <a:lnTo>
                    <a:pt x="0" y="574040"/>
                  </a:lnTo>
                  <a:lnTo>
                    <a:pt x="0" y="596900"/>
                  </a:lnTo>
                  <a:lnTo>
                    <a:pt x="46786" y="596900"/>
                  </a:lnTo>
                  <a:lnTo>
                    <a:pt x="46786" y="601980"/>
                  </a:lnTo>
                  <a:lnTo>
                    <a:pt x="6304254" y="601980"/>
                  </a:lnTo>
                  <a:lnTo>
                    <a:pt x="6304254" y="596900"/>
                  </a:lnTo>
                  <a:lnTo>
                    <a:pt x="6779450" y="596900"/>
                  </a:lnTo>
                  <a:lnTo>
                    <a:pt x="6779450" y="574040"/>
                  </a:lnTo>
                  <a:lnTo>
                    <a:pt x="6779450" y="567690"/>
                  </a:lnTo>
                  <a:close/>
                </a:path>
                <a:path w="6779895" h="4015740">
                  <a:moveTo>
                    <a:pt x="6779450" y="0"/>
                  </a:moveTo>
                  <a:lnTo>
                    <a:pt x="6298489" y="0"/>
                  </a:lnTo>
                  <a:lnTo>
                    <a:pt x="6298489" y="5080"/>
                  </a:lnTo>
                  <a:lnTo>
                    <a:pt x="52539" y="5080"/>
                  </a:lnTo>
                  <a:lnTo>
                    <a:pt x="52539" y="0"/>
                  </a:lnTo>
                  <a:lnTo>
                    <a:pt x="0" y="0"/>
                  </a:lnTo>
                  <a:lnTo>
                    <a:pt x="0" y="5080"/>
                  </a:lnTo>
                  <a:lnTo>
                    <a:pt x="0" y="27940"/>
                  </a:lnTo>
                  <a:lnTo>
                    <a:pt x="46786" y="27940"/>
                  </a:lnTo>
                  <a:lnTo>
                    <a:pt x="46786" y="33020"/>
                  </a:lnTo>
                  <a:lnTo>
                    <a:pt x="6304254" y="33020"/>
                  </a:lnTo>
                  <a:lnTo>
                    <a:pt x="6304254" y="27940"/>
                  </a:lnTo>
                  <a:lnTo>
                    <a:pt x="6779450" y="27940"/>
                  </a:lnTo>
                  <a:lnTo>
                    <a:pt x="6779450" y="5080"/>
                  </a:lnTo>
                  <a:lnTo>
                    <a:pt x="6779450" y="0"/>
                  </a:lnTo>
                  <a:close/>
                </a:path>
              </a:pathLst>
            </a:custGeom>
            <a:solidFill>
              <a:srgbClr val="E0CEBD"/>
            </a:solidFill>
          </p:spPr>
          <p:txBody>
            <a:bodyPr wrap="square" lIns="0" tIns="0" rIns="0" bIns="0" rtlCol="0"/>
            <a:lstStyle/>
            <a:p>
              <a:endParaRPr/>
            </a:p>
          </p:txBody>
        </p:sp>
        <p:sp>
          <p:nvSpPr>
            <p:cNvPr id="6" name="object 6"/>
            <p:cNvSpPr/>
            <p:nvPr/>
          </p:nvSpPr>
          <p:spPr>
            <a:xfrm>
              <a:off x="2630855" y="4877574"/>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p:spPr>
          <p:txBody>
            <a:bodyPr wrap="square" lIns="0" tIns="0" rIns="0" bIns="0" rtlCol="0"/>
            <a:lstStyle/>
            <a:p>
              <a:endParaRPr/>
            </a:p>
          </p:txBody>
        </p:sp>
        <p:sp>
          <p:nvSpPr>
            <p:cNvPr id="7" name="object 7"/>
            <p:cNvSpPr/>
            <p:nvPr/>
          </p:nvSpPr>
          <p:spPr>
            <a:xfrm>
              <a:off x="0" y="4871224"/>
              <a:ext cx="2430780" cy="34290"/>
            </a:xfrm>
            <a:custGeom>
              <a:avLst/>
              <a:gdLst/>
              <a:ahLst/>
              <a:cxnLst/>
              <a:rect l="l" t="t" r="r" b="b"/>
              <a:pathLst>
                <a:path w="2430780" h="34289">
                  <a:moveTo>
                    <a:pt x="2430678" y="6350"/>
                  </a:moveTo>
                  <a:lnTo>
                    <a:pt x="41021" y="6350"/>
                  </a:lnTo>
                  <a:lnTo>
                    <a:pt x="41021" y="0"/>
                  </a:lnTo>
                  <a:lnTo>
                    <a:pt x="0" y="0"/>
                  </a:lnTo>
                  <a:lnTo>
                    <a:pt x="0" y="29210"/>
                  </a:lnTo>
                  <a:lnTo>
                    <a:pt x="32385" y="29210"/>
                  </a:lnTo>
                  <a:lnTo>
                    <a:pt x="32385" y="34290"/>
                  </a:lnTo>
                  <a:lnTo>
                    <a:pt x="2370925" y="34290"/>
                  </a:lnTo>
                  <a:lnTo>
                    <a:pt x="2370925" y="29210"/>
                  </a:lnTo>
                  <a:lnTo>
                    <a:pt x="2387485" y="29210"/>
                  </a:lnTo>
                  <a:lnTo>
                    <a:pt x="2387485" y="25400"/>
                  </a:lnTo>
                  <a:lnTo>
                    <a:pt x="2401874" y="25400"/>
                  </a:lnTo>
                  <a:lnTo>
                    <a:pt x="2401874" y="19050"/>
                  </a:lnTo>
                  <a:lnTo>
                    <a:pt x="2416276" y="19050"/>
                  </a:lnTo>
                  <a:lnTo>
                    <a:pt x="2416276" y="15240"/>
                  </a:lnTo>
                  <a:lnTo>
                    <a:pt x="2430678" y="15240"/>
                  </a:lnTo>
                  <a:lnTo>
                    <a:pt x="2430678" y="6350"/>
                  </a:lnTo>
                  <a:close/>
                </a:path>
              </a:pathLst>
            </a:custGeom>
            <a:solidFill>
              <a:srgbClr val="E0CEBD"/>
            </a:solidFill>
          </p:spPr>
          <p:txBody>
            <a:bodyPr wrap="square" lIns="0" tIns="0" rIns="0" bIns="0" rtlCol="0"/>
            <a:lstStyle/>
            <a:p>
              <a:endParaRPr/>
            </a:p>
          </p:txBody>
        </p:sp>
        <p:sp>
          <p:nvSpPr>
            <p:cNvPr id="8" name="object 8"/>
            <p:cNvSpPr/>
            <p:nvPr/>
          </p:nvSpPr>
          <p:spPr>
            <a:xfrm>
              <a:off x="4933391" y="4871224"/>
              <a:ext cx="1846580" cy="34290"/>
            </a:xfrm>
            <a:custGeom>
              <a:avLst/>
              <a:gdLst/>
              <a:ahLst/>
              <a:cxnLst/>
              <a:rect l="l" t="t" r="r" b="b"/>
              <a:pathLst>
                <a:path w="1846579" h="3428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p:spPr>
          <p:txBody>
            <a:bodyPr wrap="square" lIns="0" tIns="0" rIns="0" bIns="0" rtlCol="0"/>
            <a:lstStyle/>
            <a:p>
              <a:endParaRPr/>
            </a:p>
          </p:txBody>
        </p:sp>
      </p:grpSp>
      <p:grpSp>
        <p:nvGrpSpPr>
          <p:cNvPr id="9" name="object 9"/>
          <p:cNvGrpSpPr/>
          <p:nvPr/>
        </p:nvGrpSpPr>
        <p:grpSpPr>
          <a:xfrm>
            <a:off x="14854350" y="7972955"/>
            <a:ext cx="3434079" cy="2314575"/>
            <a:chOff x="14854350" y="7972955"/>
            <a:chExt cx="3434079" cy="2314575"/>
          </a:xfrm>
        </p:grpSpPr>
        <p:sp>
          <p:nvSpPr>
            <p:cNvPr id="10" name="object 10"/>
            <p:cNvSpPr/>
            <p:nvPr/>
          </p:nvSpPr>
          <p:spPr>
            <a:xfrm>
              <a:off x="14854350" y="7972955"/>
              <a:ext cx="3434079" cy="2314575"/>
            </a:xfrm>
            <a:custGeom>
              <a:avLst/>
              <a:gdLst/>
              <a:ahLst/>
              <a:cxnLst/>
              <a:rect l="l" t="t" r="r" b="b"/>
              <a:pathLst>
                <a:path w="3434080" h="2314575">
                  <a:moveTo>
                    <a:pt x="331180" y="2120596"/>
                  </a:moveTo>
                  <a:lnTo>
                    <a:pt x="286461" y="2125760"/>
                  </a:lnTo>
                  <a:lnTo>
                    <a:pt x="241122" y="2148079"/>
                  </a:lnTo>
                  <a:lnTo>
                    <a:pt x="184432" y="2198928"/>
                  </a:lnTo>
                  <a:lnTo>
                    <a:pt x="139649" y="2256797"/>
                  </a:lnTo>
                  <a:lnTo>
                    <a:pt x="114245" y="2259092"/>
                  </a:lnTo>
                  <a:lnTo>
                    <a:pt x="87007" y="2263817"/>
                  </a:lnTo>
                  <a:lnTo>
                    <a:pt x="58531" y="2270972"/>
                  </a:lnTo>
                  <a:lnTo>
                    <a:pt x="29413" y="2280555"/>
                  </a:lnTo>
                  <a:lnTo>
                    <a:pt x="0" y="2314042"/>
                  </a:lnTo>
                  <a:lnTo>
                    <a:pt x="3433597" y="2314042"/>
                  </a:lnTo>
                  <a:lnTo>
                    <a:pt x="3433597" y="2120719"/>
                  </a:lnTo>
                  <a:lnTo>
                    <a:pt x="344881" y="2120719"/>
                  </a:lnTo>
                  <a:lnTo>
                    <a:pt x="331180" y="2120596"/>
                  </a:lnTo>
                  <a:close/>
                </a:path>
                <a:path w="3434080" h="2314575">
                  <a:moveTo>
                    <a:pt x="3433597" y="0"/>
                  </a:moveTo>
                  <a:lnTo>
                    <a:pt x="3379298" y="23720"/>
                  </a:lnTo>
                  <a:lnTo>
                    <a:pt x="3324439" y="46302"/>
                  </a:lnTo>
                  <a:lnTo>
                    <a:pt x="3279569" y="63833"/>
                  </a:lnTo>
                  <a:lnTo>
                    <a:pt x="3221686" y="85709"/>
                  </a:lnTo>
                  <a:lnTo>
                    <a:pt x="3209619" y="91036"/>
                  </a:lnTo>
                  <a:lnTo>
                    <a:pt x="3199594" y="97509"/>
                  </a:lnTo>
                  <a:lnTo>
                    <a:pt x="3180687" y="110179"/>
                  </a:lnTo>
                  <a:lnTo>
                    <a:pt x="3171519" y="116245"/>
                  </a:lnTo>
                  <a:lnTo>
                    <a:pt x="3093754" y="170337"/>
                  </a:lnTo>
                  <a:lnTo>
                    <a:pt x="3029860" y="218527"/>
                  </a:lnTo>
                  <a:lnTo>
                    <a:pt x="2978291" y="261045"/>
                  </a:lnTo>
                  <a:lnTo>
                    <a:pt x="2937500" y="298123"/>
                  </a:lnTo>
                  <a:lnTo>
                    <a:pt x="2905940" y="329992"/>
                  </a:lnTo>
                  <a:lnTo>
                    <a:pt x="2864323" y="379026"/>
                  </a:lnTo>
                  <a:lnTo>
                    <a:pt x="2851173" y="396653"/>
                  </a:lnTo>
                  <a:lnTo>
                    <a:pt x="2841065" y="409996"/>
                  </a:lnTo>
                  <a:lnTo>
                    <a:pt x="2816852" y="436446"/>
                  </a:lnTo>
                  <a:lnTo>
                    <a:pt x="2792234" y="462828"/>
                  </a:lnTo>
                  <a:lnTo>
                    <a:pt x="2769521" y="489078"/>
                  </a:lnTo>
                  <a:lnTo>
                    <a:pt x="2751022" y="515127"/>
                  </a:lnTo>
                  <a:lnTo>
                    <a:pt x="2743849" y="543935"/>
                  </a:lnTo>
                  <a:lnTo>
                    <a:pt x="2743831" y="582531"/>
                  </a:lnTo>
                  <a:lnTo>
                    <a:pt x="2744361" y="620724"/>
                  </a:lnTo>
                  <a:lnTo>
                    <a:pt x="2738830" y="648325"/>
                  </a:lnTo>
                  <a:lnTo>
                    <a:pt x="2724848" y="688382"/>
                  </a:lnTo>
                  <a:lnTo>
                    <a:pt x="2721459" y="724045"/>
                  </a:lnTo>
                  <a:lnTo>
                    <a:pt x="2724065" y="756519"/>
                  </a:lnTo>
                  <a:lnTo>
                    <a:pt x="2728067" y="787010"/>
                  </a:lnTo>
                  <a:lnTo>
                    <a:pt x="2728866" y="816726"/>
                  </a:lnTo>
                  <a:lnTo>
                    <a:pt x="2721864" y="846873"/>
                  </a:lnTo>
                  <a:lnTo>
                    <a:pt x="2702461" y="878657"/>
                  </a:lnTo>
                  <a:lnTo>
                    <a:pt x="2666059" y="913285"/>
                  </a:lnTo>
                  <a:lnTo>
                    <a:pt x="2526360" y="993206"/>
                  </a:lnTo>
                  <a:lnTo>
                    <a:pt x="2519793" y="1018470"/>
                  </a:lnTo>
                  <a:lnTo>
                    <a:pt x="2486372" y="1073593"/>
                  </a:lnTo>
                  <a:lnTo>
                    <a:pt x="2446951" y="1114285"/>
                  </a:lnTo>
                  <a:lnTo>
                    <a:pt x="2432205" y="1127750"/>
                  </a:lnTo>
                  <a:lnTo>
                    <a:pt x="2418816" y="1141082"/>
                  </a:lnTo>
                  <a:lnTo>
                    <a:pt x="2408250" y="1154482"/>
                  </a:lnTo>
                  <a:lnTo>
                    <a:pt x="2386066" y="1179839"/>
                  </a:lnTo>
                  <a:lnTo>
                    <a:pt x="2328936" y="1223533"/>
                  </a:lnTo>
                  <a:lnTo>
                    <a:pt x="2307539" y="1248081"/>
                  </a:lnTo>
                  <a:lnTo>
                    <a:pt x="2248496" y="1287651"/>
                  </a:lnTo>
                  <a:lnTo>
                    <a:pt x="2194027" y="1314319"/>
                  </a:lnTo>
                  <a:lnTo>
                    <a:pt x="2088009" y="1363337"/>
                  </a:lnTo>
                  <a:lnTo>
                    <a:pt x="2056968" y="1379118"/>
                  </a:lnTo>
                  <a:lnTo>
                    <a:pt x="1989326" y="1416725"/>
                  </a:lnTo>
                  <a:lnTo>
                    <a:pt x="1951517" y="1435540"/>
                  </a:lnTo>
                  <a:lnTo>
                    <a:pt x="1911314" y="1454357"/>
                  </a:lnTo>
                  <a:lnTo>
                    <a:pt x="1868915" y="1473172"/>
                  </a:lnTo>
                  <a:lnTo>
                    <a:pt x="1824519" y="1491980"/>
                  </a:lnTo>
                  <a:lnTo>
                    <a:pt x="1778325" y="1510777"/>
                  </a:lnTo>
                  <a:lnTo>
                    <a:pt x="1730532" y="1529560"/>
                  </a:lnTo>
                  <a:lnTo>
                    <a:pt x="1681339" y="1548324"/>
                  </a:lnTo>
                  <a:lnTo>
                    <a:pt x="1579545" y="1585779"/>
                  </a:lnTo>
                  <a:lnTo>
                    <a:pt x="1054120" y="1770505"/>
                  </a:lnTo>
                  <a:lnTo>
                    <a:pt x="956873" y="1806708"/>
                  </a:lnTo>
                  <a:lnTo>
                    <a:pt x="910521" y="1824690"/>
                  </a:lnTo>
                  <a:lnTo>
                    <a:pt x="865949" y="1842586"/>
                  </a:lnTo>
                  <a:lnTo>
                    <a:pt x="823354" y="1860393"/>
                  </a:lnTo>
                  <a:lnTo>
                    <a:pt x="782936" y="1878106"/>
                  </a:lnTo>
                  <a:lnTo>
                    <a:pt x="744894" y="1895721"/>
                  </a:lnTo>
                  <a:lnTo>
                    <a:pt x="709426" y="1913234"/>
                  </a:lnTo>
                  <a:lnTo>
                    <a:pt x="655229" y="1952329"/>
                  </a:lnTo>
                  <a:lnTo>
                    <a:pt x="612509" y="1994628"/>
                  </a:lnTo>
                  <a:lnTo>
                    <a:pt x="591007" y="2016316"/>
                  </a:lnTo>
                  <a:lnTo>
                    <a:pt x="565448" y="2017251"/>
                  </a:lnTo>
                  <a:lnTo>
                    <a:pt x="542366" y="2022708"/>
                  </a:lnTo>
                  <a:lnTo>
                    <a:pt x="501726" y="2043681"/>
                  </a:lnTo>
                  <a:lnTo>
                    <a:pt x="476490" y="2062309"/>
                  </a:lnTo>
                  <a:lnTo>
                    <a:pt x="467944" y="2068877"/>
                  </a:lnTo>
                  <a:lnTo>
                    <a:pt x="459847" y="2074931"/>
                  </a:lnTo>
                  <a:lnTo>
                    <a:pt x="443655" y="2087306"/>
                  </a:lnTo>
                  <a:lnTo>
                    <a:pt x="435559" y="2093360"/>
                  </a:lnTo>
                  <a:lnTo>
                    <a:pt x="415979" y="2104924"/>
                  </a:lnTo>
                  <a:lnTo>
                    <a:pt x="394744" y="2114058"/>
                  </a:lnTo>
                  <a:lnTo>
                    <a:pt x="371247" y="2119683"/>
                  </a:lnTo>
                  <a:lnTo>
                    <a:pt x="344881" y="2120719"/>
                  </a:lnTo>
                  <a:lnTo>
                    <a:pt x="3433597" y="2120719"/>
                  </a:lnTo>
                  <a:lnTo>
                    <a:pt x="3433597" y="0"/>
                  </a:lnTo>
                  <a:close/>
                </a:path>
              </a:pathLst>
            </a:custGeom>
            <a:solidFill>
              <a:srgbClr val="FFFFFF"/>
            </a:solidFill>
          </p:spPr>
          <p:txBody>
            <a:bodyPr wrap="square" lIns="0" tIns="0" rIns="0" bIns="0" rtlCol="0"/>
            <a:lstStyle/>
            <a:p>
              <a:endParaRPr/>
            </a:p>
          </p:txBody>
        </p:sp>
        <p:sp>
          <p:nvSpPr>
            <p:cNvPr id="11" name="object 11"/>
            <p:cNvSpPr/>
            <p:nvPr/>
          </p:nvSpPr>
          <p:spPr>
            <a:xfrm>
              <a:off x="14886154"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w="3402330" h="228600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w="3402330" h="228600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w="3402330" h="2286000">
                  <a:moveTo>
                    <a:pt x="3401793" y="1435100"/>
                  </a:moveTo>
                  <a:lnTo>
                    <a:pt x="3227556" y="1549400"/>
                  </a:lnTo>
                  <a:lnTo>
                    <a:pt x="2387660" y="2120900"/>
                  </a:lnTo>
                  <a:lnTo>
                    <a:pt x="2127752" y="2286000"/>
                  </a:lnTo>
                  <a:lnTo>
                    <a:pt x="2705867" y="2286000"/>
                  </a:lnTo>
                  <a:lnTo>
                    <a:pt x="2986822" y="2108200"/>
                  </a:lnTo>
                  <a:lnTo>
                    <a:pt x="3196931" y="1968500"/>
                  </a:lnTo>
                  <a:lnTo>
                    <a:pt x="3401793" y="1828800"/>
                  </a:lnTo>
                  <a:lnTo>
                    <a:pt x="3401793" y="1435100"/>
                  </a:lnTo>
                  <a:close/>
                </a:path>
                <a:path w="3402330" h="2286000">
                  <a:moveTo>
                    <a:pt x="3401793" y="1841500"/>
                  </a:moveTo>
                  <a:lnTo>
                    <a:pt x="3330606" y="1892300"/>
                  </a:lnTo>
                  <a:lnTo>
                    <a:pt x="2994616" y="2120900"/>
                  </a:lnTo>
                  <a:lnTo>
                    <a:pt x="2729885" y="2286000"/>
                  </a:lnTo>
                  <a:lnTo>
                    <a:pt x="3307119" y="2286000"/>
                  </a:lnTo>
                  <a:lnTo>
                    <a:pt x="3401793" y="2222500"/>
                  </a:lnTo>
                  <a:lnTo>
                    <a:pt x="3401793" y="1841500"/>
                  </a:lnTo>
                  <a:close/>
                </a:path>
                <a:path w="3402330" h="2286000">
                  <a:moveTo>
                    <a:pt x="3401793" y="2247900"/>
                  </a:moveTo>
                  <a:lnTo>
                    <a:pt x="3331125" y="2286000"/>
                  </a:lnTo>
                  <a:lnTo>
                    <a:pt x="3401793" y="2286000"/>
                  </a:lnTo>
                  <a:lnTo>
                    <a:pt x="3401793" y="2247900"/>
                  </a:lnTo>
                  <a:close/>
                </a:path>
                <a:path w="3402330" h="2286000">
                  <a:moveTo>
                    <a:pt x="1206594" y="1689100"/>
                  </a:moveTo>
                  <a:lnTo>
                    <a:pt x="1187091" y="1689100"/>
                  </a:lnTo>
                  <a:lnTo>
                    <a:pt x="1177028" y="1695856"/>
                  </a:lnTo>
                  <a:lnTo>
                    <a:pt x="1206594" y="1689100"/>
                  </a:lnTo>
                  <a:close/>
                </a:path>
                <a:path w="3402330" h="2286000">
                  <a:moveTo>
                    <a:pt x="2769171" y="647526"/>
                  </a:moveTo>
                  <a:lnTo>
                    <a:pt x="2768876" y="647700"/>
                  </a:lnTo>
                  <a:lnTo>
                    <a:pt x="2769174" y="647700"/>
                  </a:lnTo>
                  <a:lnTo>
                    <a:pt x="2769171" y="647526"/>
                  </a:lnTo>
                  <a:close/>
                </a:path>
                <a:path w="3402330" h="228600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w="3402330" h="2286000">
                  <a:moveTo>
                    <a:pt x="2770273" y="635000"/>
                  </a:moveTo>
                  <a:lnTo>
                    <a:pt x="2769008" y="635000"/>
                  </a:lnTo>
                  <a:lnTo>
                    <a:pt x="2769171"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w="3402330" h="228600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p:spPr>
          <p:txBody>
            <a:bodyPr wrap="square" lIns="0" tIns="0" rIns="0" bIns="0" rtlCol="0"/>
            <a:lstStyle/>
            <a:p>
              <a:endParaRPr/>
            </a:p>
          </p:txBody>
        </p:sp>
        <p:sp>
          <p:nvSpPr>
            <p:cNvPr id="12" name="object 12"/>
            <p:cNvSpPr/>
            <p:nvPr/>
          </p:nvSpPr>
          <p:spPr>
            <a:xfrm>
              <a:off x="15173310"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3" name="object 13"/>
            <p:cNvSpPr/>
            <p:nvPr/>
          </p:nvSpPr>
          <p:spPr>
            <a:xfrm>
              <a:off x="17652109" y="8198132"/>
              <a:ext cx="636270" cy="447675"/>
            </a:xfrm>
            <a:custGeom>
              <a:avLst/>
              <a:gdLst/>
              <a:ahLst/>
              <a:cxnLst/>
              <a:rect l="l" t="t" r="r" b="b"/>
              <a:pathLst>
                <a:path w="636269" h="447675">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p:spPr>
          <p:txBody>
            <a:bodyPr wrap="square" lIns="0" tIns="0" rIns="0" bIns="0" rtlCol="0"/>
            <a:lstStyle/>
            <a:p>
              <a:endParaRPr/>
            </a:p>
          </p:txBody>
        </p:sp>
        <p:sp>
          <p:nvSpPr>
            <p:cNvPr id="14" name="object 14"/>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23"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5" name="object 15"/>
          <p:cNvGrpSpPr/>
          <p:nvPr/>
        </p:nvGrpSpPr>
        <p:grpSpPr>
          <a:xfrm>
            <a:off x="14881857" y="-359"/>
            <a:ext cx="3406775" cy="1996439"/>
            <a:chOff x="14881857" y="-359"/>
            <a:chExt cx="3406775" cy="1996439"/>
          </a:xfrm>
        </p:grpSpPr>
        <p:sp>
          <p:nvSpPr>
            <p:cNvPr id="16" name="object 16"/>
            <p:cNvSpPr/>
            <p:nvPr/>
          </p:nvSpPr>
          <p:spPr>
            <a:xfrm>
              <a:off x="14881857" y="0"/>
              <a:ext cx="3406140" cy="1995805"/>
            </a:xfrm>
            <a:custGeom>
              <a:avLst/>
              <a:gdLst/>
              <a:ahLst/>
              <a:cxnLst/>
              <a:rect l="l" t="t" r="r" b="b"/>
              <a:pathLst>
                <a:path w="3406140" h="1995805">
                  <a:moveTo>
                    <a:pt x="3406141" y="803724"/>
                  </a:moveTo>
                  <a:lnTo>
                    <a:pt x="2005442" y="803724"/>
                  </a:lnTo>
                  <a:lnTo>
                    <a:pt x="2032261" y="807042"/>
                  </a:lnTo>
                  <a:lnTo>
                    <a:pt x="2059687" y="815695"/>
                  </a:lnTo>
                  <a:lnTo>
                    <a:pt x="2071623" y="822195"/>
                  </a:lnTo>
                  <a:lnTo>
                    <a:pt x="2084499" y="828292"/>
                  </a:lnTo>
                  <a:lnTo>
                    <a:pt x="2097924" y="833310"/>
                  </a:lnTo>
                  <a:lnTo>
                    <a:pt x="2111503" y="836574"/>
                  </a:lnTo>
                  <a:lnTo>
                    <a:pt x="2135736" y="843919"/>
                  </a:lnTo>
                  <a:lnTo>
                    <a:pt x="2180440" y="872110"/>
                  </a:lnTo>
                  <a:lnTo>
                    <a:pt x="2205102" y="879055"/>
                  </a:lnTo>
                  <a:lnTo>
                    <a:pt x="2208785" y="879055"/>
                  </a:lnTo>
                  <a:lnTo>
                    <a:pt x="2213738" y="881214"/>
                  </a:lnTo>
                  <a:lnTo>
                    <a:pt x="2220215" y="886256"/>
                  </a:lnTo>
                  <a:lnTo>
                    <a:pt x="2252294" y="918284"/>
                  </a:lnTo>
                  <a:lnTo>
                    <a:pt x="2289207" y="962663"/>
                  </a:lnTo>
                  <a:lnTo>
                    <a:pt x="2323120" y="1005018"/>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09"/>
                  </a:lnTo>
                  <a:lnTo>
                    <a:pt x="2837778" y="1283133"/>
                  </a:lnTo>
                  <a:lnTo>
                    <a:pt x="2851659" y="1296644"/>
                  </a:lnTo>
                  <a:lnTo>
                    <a:pt x="2893823" y="1312576"/>
                  </a:lnTo>
                  <a:lnTo>
                    <a:pt x="2935987" y="1329042"/>
                  </a:lnTo>
                  <a:lnTo>
                    <a:pt x="2941730" y="1424032"/>
                  </a:lnTo>
                  <a:lnTo>
                    <a:pt x="2944654" y="1471425"/>
                  </a:lnTo>
                  <a:lnTo>
                    <a:pt x="2947642" y="1518697"/>
                  </a:lnTo>
                  <a:lnTo>
                    <a:pt x="2950715" y="1565809"/>
                  </a:lnTo>
                  <a:lnTo>
                    <a:pt x="2953894" y="1612722"/>
                  </a:lnTo>
                  <a:lnTo>
                    <a:pt x="2964054" y="1662404"/>
                  </a:lnTo>
                  <a:lnTo>
                    <a:pt x="2968645" y="1683400"/>
                  </a:lnTo>
                  <a:lnTo>
                    <a:pt x="2957640" y="1691028"/>
                  </a:lnTo>
                  <a:lnTo>
                    <a:pt x="2947302" y="1699464"/>
                  </a:lnTo>
                  <a:lnTo>
                    <a:pt x="2953894" y="1722881"/>
                  </a:lnTo>
                  <a:lnTo>
                    <a:pt x="2956815" y="1725764"/>
                  </a:lnTo>
                  <a:lnTo>
                    <a:pt x="2959736" y="1729371"/>
                  </a:lnTo>
                  <a:lnTo>
                    <a:pt x="3000169" y="1753033"/>
                  </a:lnTo>
                  <a:lnTo>
                    <a:pt x="3046858" y="1771129"/>
                  </a:lnTo>
                  <a:lnTo>
                    <a:pt x="3069160" y="1778808"/>
                  </a:lnTo>
                  <a:lnTo>
                    <a:pt x="3089831" y="1786694"/>
                  </a:lnTo>
                  <a:lnTo>
                    <a:pt x="3107526" y="1794716"/>
                  </a:lnTo>
                  <a:lnTo>
                    <a:pt x="3120899" y="1802803"/>
                  </a:lnTo>
                  <a:lnTo>
                    <a:pt x="3123058" y="1804962"/>
                  </a:lnTo>
                  <a:lnTo>
                    <a:pt x="3125344" y="1807121"/>
                  </a:lnTo>
                  <a:lnTo>
                    <a:pt x="3127503" y="1810003"/>
                  </a:lnTo>
                  <a:lnTo>
                    <a:pt x="3230373" y="1838807"/>
                  </a:lnTo>
                  <a:lnTo>
                    <a:pt x="3245015" y="1867175"/>
                  </a:lnTo>
                  <a:lnTo>
                    <a:pt x="3260360" y="1895143"/>
                  </a:lnTo>
                  <a:lnTo>
                    <a:pt x="3275825" y="1922841"/>
                  </a:lnTo>
                  <a:lnTo>
                    <a:pt x="3290825" y="1950402"/>
                  </a:lnTo>
                  <a:lnTo>
                    <a:pt x="3327635" y="1986040"/>
                  </a:lnTo>
                  <a:lnTo>
                    <a:pt x="3374391" y="1995766"/>
                  </a:lnTo>
                  <a:lnTo>
                    <a:pt x="3406141" y="1990535"/>
                  </a:lnTo>
                  <a:lnTo>
                    <a:pt x="3406141" y="803724"/>
                  </a:lnTo>
                  <a:close/>
                </a:path>
                <a:path w="3406140" h="1995805">
                  <a:moveTo>
                    <a:pt x="3406141" y="530741"/>
                  </a:moveTo>
                  <a:lnTo>
                    <a:pt x="1181692" y="530741"/>
                  </a:lnTo>
                  <a:lnTo>
                    <a:pt x="1214343" y="531514"/>
                  </a:lnTo>
                  <a:lnTo>
                    <a:pt x="1237331" y="533091"/>
                  </a:lnTo>
                  <a:lnTo>
                    <a:pt x="1249681" y="534898"/>
                  </a:lnTo>
                  <a:lnTo>
                    <a:pt x="1275478" y="543225"/>
                  </a:lnTo>
                  <a:lnTo>
                    <a:pt x="1301084" y="551819"/>
                  </a:lnTo>
                  <a:lnTo>
                    <a:pt x="1326547" y="558792"/>
                  </a:lnTo>
                  <a:lnTo>
                    <a:pt x="1351916" y="562254"/>
                  </a:lnTo>
                  <a:lnTo>
                    <a:pt x="1393901" y="565393"/>
                  </a:lnTo>
                  <a:lnTo>
                    <a:pt x="1534260" y="574104"/>
                  </a:lnTo>
                  <a:lnTo>
                    <a:pt x="1575817" y="575221"/>
                  </a:lnTo>
                  <a:lnTo>
                    <a:pt x="1620347" y="578994"/>
                  </a:lnTo>
                  <a:lnTo>
                    <a:pt x="1663428" y="592982"/>
                  </a:lnTo>
                  <a:lnTo>
                    <a:pt x="1705479" y="614704"/>
                  </a:lnTo>
                  <a:lnTo>
                    <a:pt x="1746916" y="641677"/>
                  </a:lnTo>
                  <a:lnTo>
                    <a:pt x="1829623" y="701455"/>
                  </a:lnTo>
                  <a:lnTo>
                    <a:pt x="1871727" y="729297"/>
                  </a:lnTo>
                  <a:lnTo>
                    <a:pt x="1935574" y="792171"/>
                  </a:lnTo>
                  <a:lnTo>
                    <a:pt x="1956055" y="812812"/>
                  </a:lnTo>
                  <a:lnTo>
                    <a:pt x="1979837" y="805671"/>
                  </a:lnTo>
                  <a:lnTo>
                    <a:pt x="2005442" y="803724"/>
                  </a:lnTo>
                  <a:lnTo>
                    <a:pt x="3406141" y="803724"/>
                  </a:lnTo>
                  <a:lnTo>
                    <a:pt x="3406141" y="530741"/>
                  </a:lnTo>
                  <a:close/>
                </a:path>
                <a:path w="3406140" h="1995805">
                  <a:moveTo>
                    <a:pt x="3406141" y="0"/>
                  </a:moveTo>
                  <a:lnTo>
                    <a:pt x="0" y="0"/>
                  </a:lnTo>
                  <a:lnTo>
                    <a:pt x="764414" y="596099"/>
                  </a:lnTo>
                  <a:lnTo>
                    <a:pt x="837422" y="575158"/>
                  </a:lnTo>
                  <a:lnTo>
                    <a:pt x="907589" y="559042"/>
                  </a:lnTo>
                  <a:lnTo>
                    <a:pt x="973940" y="547178"/>
                  </a:lnTo>
                  <a:lnTo>
                    <a:pt x="1035501" y="538990"/>
                  </a:lnTo>
                  <a:lnTo>
                    <a:pt x="1091296" y="533904"/>
                  </a:lnTo>
                  <a:lnTo>
                    <a:pt x="1140351" y="531346"/>
                  </a:lnTo>
                  <a:lnTo>
                    <a:pt x="1181692" y="530741"/>
                  </a:lnTo>
                  <a:lnTo>
                    <a:pt x="3406141" y="530741"/>
                  </a:lnTo>
                  <a:lnTo>
                    <a:pt x="3406141" y="0"/>
                  </a:lnTo>
                  <a:close/>
                </a:path>
              </a:pathLst>
            </a:custGeom>
            <a:solidFill>
              <a:srgbClr val="FCFDFC"/>
            </a:solidFill>
          </p:spPr>
          <p:txBody>
            <a:bodyPr wrap="square" lIns="0" tIns="0" rIns="0" bIns="0" rtlCol="0"/>
            <a:lstStyle/>
            <a:p>
              <a:endParaRPr/>
            </a:p>
          </p:txBody>
        </p:sp>
        <p:sp>
          <p:nvSpPr>
            <p:cNvPr id="17" name="object 17"/>
            <p:cNvSpPr/>
            <p:nvPr/>
          </p:nvSpPr>
          <p:spPr>
            <a:xfrm>
              <a:off x="14881857" y="0"/>
              <a:ext cx="3406140" cy="1946275"/>
            </a:xfrm>
            <a:custGeom>
              <a:avLst/>
              <a:gdLst/>
              <a:ahLst/>
              <a:cxnLst/>
              <a:rect l="l" t="t" r="r" b="b"/>
              <a:pathLst>
                <a:path w="3406140" h="1946275">
                  <a:moveTo>
                    <a:pt x="3398744" y="1945193"/>
                  </a:moveTo>
                  <a:lnTo>
                    <a:pt x="3403311" y="1945940"/>
                  </a:lnTo>
                  <a:lnTo>
                    <a:pt x="3406141" y="1946051"/>
                  </a:lnTo>
                  <a:lnTo>
                    <a:pt x="3398744" y="1945193"/>
                  </a:lnTo>
                  <a:close/>
                </a:path>
                <a:path w="3406140" h="1946275">
                  <a:moveTo>
                    <a:pt x="3386383" y="1943171"/>
                  </a:moveTo>
                  <a:lnTo>
                    <a:pt x="3391204" y="1944166"/>
                  </a:lnTo>
                  <a:lnTo>
                    <a:pt x="3398744" y="1945193"/>
                  </a:lnTo>
                  <a:lnTo>
                    <a:pt x="3386383" y="1943171"/>
                  </a:lnTo>
                  <a:close/>
                </a:path>
                <a:path w="3406140" h="1946275">
                  <a:moveTo>
                    <a:pt x="3332783" y="1903016"/>
                  </a:moveTo>
                  <a:lnTo>
                    <a:pt x="3351404" y="1937448"/>
                  </a:lnTo>
                  <a:lnTo>
                    <a:pt x="3386383" y="1943171"/>
                  </a:lnTo>
                  <a:lnTo>
                    <a:pt x="3383027" y="1942477"/>
                  </a:lnTo>
                  <a:lnTo>
                    <a:pt x="3332783" y="1903016"/>
                  </a:lnTo>
                  <a:close/>
                </a:path>
                <a:path w="3406140" h="1946275">
                  <a:moveTo>
                    <a:pt x="3406141" y="1870481"/>
                  </a:moveTo>
                  <a:lnTo>
                    <a:pt x="3315336" y="1870481"/>
                  </a:lnTo>
                  <a:lnTo>
                    <a:pt x="3406141" y="1941726"/>
                  </a:lnTo>
                  <a:lnTo>
                    <a:pt x="3406141" y="1870481"/>
                  </a:lnTo>
                  <a:close/>
                </a:path>
                <a:path w="3406140" h="1946275">
                  <a:moveTo>
                    <a:pt x="3330831" y="1899407"/>
                  </a:moveTo>
                  <a:lnTo>
                    <a:pt x="3332608" y="1902879"/>
                  </a:lnTo>
                  <a:lnTo>
                    <a:pt x="3332783" y="1903016"/>
                  </a:lnTo>
                  <a:lnTo>
                    <a:pt x="3330831" y="1899407"/>
                  </a:lnTo>
                  <a:close/>
                </a:path>
                <a:path w="3406140" h="1946275">
                  <a:moveTo>
                    <a:pt x="3406141" y="1783359"/>
                  </a:moveTo>
                  <a:lnTo>
                    <a:pt x="3269235" y="1783359"/>
                  </a:lnTo>
                  <a:lnTo>
                    <a:pt x="3288789" y="1821608"/>
                  </a:lnTo>
                  <a:lnTo>
                    <a:pt x="3309271" y="1859860"/>
                  </a:lnTo>
                  <a:lnTo>
                    <a:pt x="3330831" y="1899407"/>
                  </a:lnTo>
                  <a:lnTo>
                    <a:pt x="3328516" y="1894882"/>
                  </a:lnTo>
                  <a:lnTo>
                    <a:pt x="3324543" y="1886951"/>
                  </a:lnTo>
                  <a:lnTo>
                    <a:pt x="3320285" y="1878884"/>
                  </a:lnTo>
                  <a:lnTo>
                    <a:pt x="3315336" y="1870481"/>
                  </a:lnTo>
                  <a:lnTo>
                    <a:pt x="3406141" y="1870481"/>
                  </a:lnTo>
                  <a:lnTo>
                    <a:pt x="3406141" y="1783359"/>
                  </a:lnTo>
                  <a:close/>
                </a:path>
                <a:path w="3406140" h="1946275">
                  <a:moveTo>
                    <a:pt x="3167167" y="1774362"/>
                  </a:moveTo>
                  <a:lnTo>
                    <a:pt x="3118819" y="1774362"/>
                  </a:lnTo>
                  <a:lnTo>
                    <a:pt x="3127139" y="1775849"/>
                  </a:lnTo>
                  <a:lnTo>
                    <a:pt x="3134615" y="1779765"/>
                  </a:lnTo>
                  <a:lnTo>
                    <a:pt x="3136139" y="1780489"/>
                  </a:lnTo>
                  <a:lnTo>
                    <a:pt x="3137536" y="1784807"/>
                  </a:lnTo>
                  <a:lnTo>
                    <a:pt x="3138933" y="1786242"/>
                  </a:lnTo>
                  <a:lnTo>
                    <a:pt x="3181206" y="1785306"/>
                  </a:lnTo>
                  <a:lnTo>
                    <a:pt x="3167167" y="1774362"/>
                  </a:lnTo>
                  <a:close/>
                </a:path>
                <a:path w="3406140" h="1946275">
                  <a:moveTo>
                    <a:pt x="3186871" y="1785181"/>
                  </a:moveTo>
                  <a:lnTo>
                    <a:pt x="3181206" y="1785306"/>
                  </a:lnTo>
                  <a:lnTo>
                    <a:pt x="3181478" y="1785518"/>
                  </a:lnTo>
                  <a:lnTo>
                    <a:pt x="3186871" y="1785181"/>
                  </a:lnTo>
                  <a:close/>
                </a:path>
                <a:path w="3406140" h="1946275">
                  <a:moveTo>
                    <a:pt x="3406141" y="1562328"/>
                  </a:moveTo>
                  <a:lnTo>
                    <a:pt x="2920112" y="1562328"/>
                  </a:lnTo>
                  <a:lnTo>
                    <a:pt x="3204465" y="1784083"/>
                  </a:lnTo>
                  <a:lnTo>
                    <a:pt x="3186871" y="1785181"/>
                  </a:lnTo>
                  <a:lnTo>
                    <a:pt x="3269235" y="1783359"/>
                  </a:lnTo>
                  <a:lnTo>
                    <a:pt x="3406141" y="1783359"/>
                  </a:lnTo>
                  <a:lnTo>
                    <a:pt x="3406141" y="1562328"/>
                  </a:lnTo>
                  <a:close/>
                </a:path>
                <a:path w="3406140" h="1946275">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3"/>
                  </a:lnTo>
                  <a:lnTo>
                    <a:pt x="3100833" y="1775447"/>
                  </a:lnTo>
                  <a:lnTo>
                    <a:pt x="3109951" y="1774498"/>
                  </a:lnTo>
                  <a:lnTo>
                    <a:pt x="3118819" y="1774362"/>
                  </a:lnTo>
                  <a:lnTo>
                    <a:pt x="3167167" y="1774362"/>
                  </a:lnTo>
                  <a:lnTo>
                    <a:pt x="2920591" y="1582145"/>
                  </a:lnTo>
                  <a:close/>
                </a:path>
                <a:path w="3406140" h="1946275">
                  <a:moveTo>
                    <a:pt x="2920395" y="1578877"/>
                  </a:moveTo>
                  <a:lnTo>
                    <a:pt x="2920112" y="1581772"/>
                  </a:lnTo>
                  <a:lnTo>
                    <a:pt x="2920591" y="1582145"/>
                  </a:lnTo>
                  <a:lnTo>
                    <a:pt x="2920395" y="1578877"/>
                  </a:lnTo>
                  <a:close/>
                </a:path>
                <a:path w="3406140" h="1946275">
                  <a:moveTo>
                    <a:pt x="2919929" y="1571070"/>
                  </a:moveTo>
                  <a:lnTo>
                    <a:pt x="2920395" y="1578877"/>
                  </a:lnTo>
                  <a:lnTo>
                    <a:pt x="2920747" y="1575295"/>
                  </a:lnTo>
                  <a:lnTo>
                    <a:pt x="2919929" y="1571070"/>
                  </a:lnTo>
                  <a:close/>
                </a:path>
                <a:path w="3406140" h="1946275">
                  <a:moveTo>
                    <a:pt x="2919625" y="1566000"/>
                  </a:moveTo>
                  <a:lnTo>
                    <a:pt x="2919350" y="1568081"/>
                  </a:lnTo>
                  <a:lnTo>
                    <a:pt x="2919929" y="1571070"/>
                  </a:lnTo>
                  <a:lnTo>
                    <a:pt x="2919625" y="1566000"/>
                  </a:lnTo>
                  <a:close/>
                </a:path>
                <a:path w="3406140" h="1946275">
                  <a:moveTo>
                    <a:pt x="2408556" y="741540"/>
                  </a:moveTo>
                  <a:lnTo>
                    <a:pt x="2218818" y="741540"/>
                  </a:lnTo>
                  <a:lnTo>
                    <a:pt x="2225378" y="741985"/>
                  </a:lnTo>
                  <a:lnTo>
                    <a:pt x="2233105" y="745134"/>
                  </a:lnTo>
                  <a:lnTo>
                    <a:pt x="2284296" y="786275"/>
                  </a:lnTo>
                  <a:lnTo>
                    <a:pt x="2318402" y="820104"/>
                  </a:lnTo>
                  <a:lnTo>
                    <a:pt x="2348054" y="850829"/>
                  </a:lnTo>
                  <a:lnTo>
                    <a:pt x="2367789" y="870419"/>
                  </a:lnTo>
                  <a:lnTo>
                    <a:pt x="2411731" y="910172"/>
                  </a:lnTo>
                  <a:lnTo>
                    <a:pt x="2451790" y="947648"/>
                  </a:lnTo>
                  <a:lnTo>
                    <a:pt x="2488617" y="983295"/>
                  </a:lnTo>
                  <a:lnTo>
                    <a:pt x="2522864" y="1017554"/>
                  </a:lnTo>
                  <a:lnTo>
                    <a:pt x="2555181" y="1050872"/>
                  </a:lnTo>
                  <a:lnTo>
                    <a:pt x="2586219" y="1083693"/>
                  </a:lnTo>
                  <a:lnTo>
                    <a:pt x="2616631" y="1116460"/>
                  </a:lnTo>
                  <a:lnTo>
                    <a:pt x="2678177" y="1183614"/>
                  </a:lnTo>
                  <a:lnTo>
                    <a:pt x="2822195" y="1333372"/>
                  </a:lnTo>
                  <a:lnTo>
                    <a:pt x="2864390"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w="3406140" h="1946275">
                  <a:moveTo>
                    <a:pt x="2024660" y="0"/>
                  </a:moveTo>
                  <a:lnTo>
                    <a:pt x="1483616" y="0"/>
                  </a:lnTo>
                  <a:lnTo>
                    <a:pt x="3406141" y="1499497"/>
                  </a:lnTo>
                  <a:lnTo>
                    <a:pt x="3406141" y="1077302"/>
                  </a:lnTo>
                  <a:lnTo>
                    <a:pt x="2024660" y="0"/>
                  </a:lnTo>
                  <a:close/>
                </a:path>
                <a:path w="3406140" h="1946275">
                  <a:moveTo>
                    <a:pt x="2590776" y="0"/>
                  </a:moveTo>
                  <a:lnTo>
                    <a:pt x="2050018" y="0"/>
                  </a:lnTo>
                  <a:lnTo>
                    <a:pt x="3406141" y="1057669"/>
                  </a:lnTo>
                  <a:lnTo>
                    <a:pt x="3406141" y="636022"/>
                  </a:lnTo>
                  <a:lnTo>
                    <a:pt x="2590776" y="0"/>
                  </a:lnTo>
                  <a:close/>
                </a:path>
                <a:path w="3406140" h="1946275">
                  <a:moveTo>
                    <a:pt x="2213360" y="742975"/>
                  </a:moveTo>
                  <a:lnTo>
                    <a:pt x="2029778" y="742975"/>
                  </a:lnTo>
                  <a:lnTo>
                    <a:pt x="2057103" y="746463"/>
                  </a:lnTo>
                  <a:lnTo>
                    <a:pt x="2084833" y="755218"/>
                  </a:lnTo>
                  <a:lnTo>
                    <a:pt x="2097086" y="761514"/>
                  </a:lnTo>
                  <a:lnTo>
                    <a:pt x="2109804" y="767814"/>
                  </a:lnTo>
                  <a:lnTo>
                    <a:pt x="2122641" y="773036"/>
                  </a:lnTo>
                  <a:lnTo>
                    <a:pt x="2135252" y="776096"/>
                  </a:lnTo>
                  <a:lnTo>
                    <a:pt x="2158542" y="771913"/>
                  </a:lnTo>
                  <a:lnTo>
                    <a:pt x="2177844" y="759899"/>
                  </a:lnTo>
                  <a:lnTo>
                    <a:pt x="2196741" y="747345"/>
                  </a:lnTo>
                  <a:lnTo>
                    <a:pt x="2213360" y="742975"/>
                  </a:lnTo>
                  <a:close/>
                </a:path>
                <a:path w="3406140" h="1946275">
                  <a:moveTo>
                    <a:pt x="1494017" y="469471"/>
                  </a:moveTo>
                  <a:lnTo>
                    <a:pt x="1222439" y="469471"/>
                  </a:lnTo>
                  <a:lnTo>
                    <a:pt x="1247815" y="469709"/>
                  </a:lnTo>
                  <a:lnTo>
                    <a:pt x="1274192" y="475145"/>
                  </a:lnTo>
                  <a:lnTo>
                    <a:pt x="1299369" y="482329"/>
                  </a:lnTo>
                  <a:lnTo>
                    <a:pt x="1324928" y="490527"/>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8985" y="578091"/>
                  </a:lnTo>
                  <a:lnTo>
                    <a:pt x="1657986" y="578091"/>
                  </a:lnTo>
                  <a:lnTo>
                    <a:pt x="1648032" y="575169"/>
                  </a:lnTo>
                  <a:lnTo>
                    <a:pt x="1627553" y="568782"/>
                  </a:lnTo>
                  <a:lnTo>
                    <a:pt x="1617600" y="565861"/>
                  </a:lnTo>
                  <a:lnTo>
                    <a:pt x="1494017" y="469471"/>
                  </a:lnTo>
                  <a:close/>
                </a:path>
                <a:path w="3406140" h="1946275">
                  <a:moveTo>
                    <a:pt x="3157682" y="0"/>
                  </a:moveTo>
                  <a:lnTo>
                    <a:pt x="2616947" y="0"/>
                  </a:lnTo>
                  <a:lnTo>
                    <a:pt x="3406141" y="615426"/>
                  </a:lnTo>
                  <a:lnTo>
                    <a:pt x="3406141" y="193781"/>
                  </a:lnTo>
                  <a:lnTo>
                    <a:pt x="3157682" y="0"/>
                  </a:lnTo>
                  <a:close/>
                </a:path>
                <a:path w="3406140" h="1946275">
                  <a:moveTo>
                    <a:pt x="326115" y="0"/>
                  </a:moveTo>
                  <a:lnTo>
                    <a:pt x="0" y="0"/>
                  </a:lnTo>
                  <a:lnTo>
                    <a:pt x="764414" y="596099"/>
                  </a:lnTo>
                  <a:lnTo>
                    <a:pt x="777876" y="592680"/>
                  </a:lnTo>
                  <a:lnTo>
                    <a:pt x="785238" y="590631"/>
                  </a:lnTo>
                  <a:lnTo>
                    <a:pt x="962602" y="532462"/>
                  </a:lnTo>
                  <a:lnTo>
                    <a:pt x="995805" y="522257"/>
                  </a:lnTo>
                  <a:lnTo>
                    <a:pt x="326115" y="0"/>
                  </a:lnTo>
                  <a:close/>
                </a:path>
                <a:path w="3406140" h="1946275">
                  <a:moveTo>
                    <a:pt x="1457770" y="0"/>
                  </a:moveTo>
                  <a:lnTo>
                    <a:pt x="916729" y="0"/>
                  </a:lnTo>
                  <a:lnTo>
                    <a:pt x="1657986" y="578091"/>
                  </a:lnTo>
                  <a:lnTo>
                    <a:pt x="2198985" y="578091"/>
                  </a:lnTo>
                  <a:lnTo>
                    <a:pt x="1457770" y="0"/>
                  </a:lnTo>
                  <a:close/>
                </a:path>
                <a:path w="3406140" h="1946275">
                  <a:moveTo>
                    <a:pt x="1013486" y="516823"/>
                  </a:moveTo>
                  <a:lnTo>
                    <a:pt x="995805" y="522257"/>
                  </a:lnTo>
                  <a:lnTo>
                    <a:pt x="996316" y="522655"/>
                  </a:lnTo>
                  <a:lnTo>
                    <a:pt x="1002031" y="521220"/>
                  </a:lnTo>
                  <a:lnTo>
                    <a:pt x="1013588" y="516902"/>
                  </a:lnTo>
                  <a:close/>
                </a:path>
                <a:path w="3406140" h="1946275">
                  <a:moveTo>
                    <a:pt x="892101" y="0"/>
                  </a:moveTo>
                  <a:lnTo>
                    <a:pt x="350663" y="0"/>
                  </a:lnTo>
                  <a:lnTo>
                    <a:pt x="1013486" y="516823"/>
                  </a:lnTo>
                  <a:lnTo>
                    <a:pt x="1023795" y="513654"/>
                  </a:lnTo>
                  <a:lnTo>
                    <a:pt x="1080601" y="497681"/>
                  </a:lnTo>
                  <a:lnTo>
                    <a:pt x="1129041" y="486315"/>
                  </a:lnTo>
                  <a:lnTo>
                    <a:pt x="1165137" y="481328"/>
                  </a:lnTo>
                  <a:lnTo>
                    <a:pt x="1195393" y="481328"/>
                  </a:lnTo>
                  <a:lnTo>
                    <a:pt x="1200968" y="475848"/>
                  </a:lnTo>
                  <a:lnTo>
                    <a:pt x="1222439" y="469471"/>
                  </a:lnTo>
                  <a:lnTo>
                    <a:pt x="1494017" y="469471"/>
                  </a:lnTo>
                  <a:lnTo>
                    <a:pt x="892101" y="0"/>
                  </a:lnTo>
                  <a:close/>
                </a:path>
                <a:path w="3406140" h="1946275">
                  <a:moveTo>
                    <a:pt x="1187832" y="488760"/>
                  </a:moveTo>
                  <a:lnTo>
                    <a:pt x="1186308" y="490258"/>
                  </a:lnTo>
                  <a:lnTo>
                    <a:pt x="1187832" y="488822"/>
                  </a:lnTo>
                  <a:close/>
                </a:path>
                <a:path w="3406140" h="1946275">
                  <a:moveTo>
                    <a:pt x="1195393" y="481328"/>
                  </a:moveTo>
                  <a:lnTo>
                    <a:pt x="1165137" y="481328"/>
                  </a:lnTo>
                  <a:lnTo>
                    <a:pt x="1184911" y="484492"/>
                  </a:lnTo>
                  <a:lnTo>
                    <a:pt x="1187832" y="486663"/>
                  </a:lnTo>
                  <a:lnTo>
                    <a:pt x="1187832" y="488760"/>
                  </a:lnTo>
                  <a:lnTo>
                    <a:pt x="1195393" y="481328"/>
                  </a:lnTo>
                  <a:close/>
                </a:path>
                <a:path w="3406140" h="1946275">
                  <a:moveTo>
                    <a:pt x="3406141" y="0"/>
                  </a:moveTo>
                  <a:lnTo>
                    <a:pt x="3183573" y="0"/>
                  </a:lnTo>
                  <a:lnTo>
                    <a:pt x="3406141" y="173592"/>
                  </a:lnTo>
                  <a:lnTo>
                    <a:pt x="3406141" y="0"/>
                  </a:lnTo>
                  <a:close/>
                </a:path>
              </a:pathLst>
            </a:custGeom>
            <a:solidFill>
              <a:srgbClr val="E0CEBD"/>
            </a:solidFill>
          </p:spPr>
          <p:txBody>
            <a:bodyPr wrap="square" lIns="0" tIns="0" rIns="0" bIns="0" rtlCol="0"/>
            <a:lstStyle/>
            <a:p>
              <a:endParaRPr/>
            </a:p>
          </p:txBody>
        </p:sp>
        <p:sp>
          <p:nvSpPr>
            <p:cNvPr id="18" name="object 18"/>
            <p:cNvSpPr/>
            <p:nvPr/>
          </p:nvSpPr>
          <p:spPr>
            <a:xfrm>
              <a:off x="15205289" y="0"/>
              <a:ext cx="688975" cy="524510"/>
            </a:xfrm>
            <a:custGeom>
              <a:avLst/>
              <a:gdLst/>
              <a:ahLst/>
              <a:cxnLst/>
              <a:rect l="l" t="t" r="r" b="b"/>
              <a:pathLst>
                <a:path w="688975" h="524510">
                  <a:moveTo>
                    <a:pt x="25964" y="0"/>
                  </a:moveTo>
                  <a:lnTo>
                    <a:pt x="0" y="0"/>
                  </a:lnTo>
                  <a:lnTo>
                    <a:pt x="672122" y="524103"/>
                  </a:lnTo>
                  <a:lnTo>
                    <a:pt x="673519" y="521931"/>
                  </a:lnTo>
                  <a:lnTo>
                    <a:pt x="678228" y="521931"/>
                  </a:lnTo>
                  <a:lnTo>
                    <a:pt x="679996" y="519785"/>
                  </a:lnTo>
                  <a:lnTo>
                    <a:pt x="686390" y="519785"/>
                  </a:lnTo>
                  <a:lnTo>
                    <a:pt x="688632" y="516902"/>
                  </a:lnTo>
                  <a:lnTo>
                    <a:pt x="25964" y="0"/>
                  </a:lnTo>
                  <a:close/>
                </a:path>
                <a:path w="688975" h="524510">
                  <a:moveTo>
                    <a:pt x="678228" y="521931"/>
                  </a:moveTo>
                  <a:lnTo>
                    <a:pt x="673519" y="521931"/>
                  </a:lnTo>
                  <a:lnTo>
                    <a:pt x="676440" y="524103"/>
                  </a:lnTo>
                  <a:lnTo>
                    <a:pt x="678228" y="521931"/>
                  </a:lnTo>
                  <a:close/>
                </a:path>
                <a:path w="688975" h="524510">
                  <a:moveTo>
                    <a:pt x="685076" y="519785"/>
                  </a:moveTo>
                  <a:lnTo>
                    <a:pt x="679996" y="519785"/>
                  </a:lnTo>
                  <a:lnTo>
                    <a:pt x="682917" y="521931"/>
                  </a:lnTo>
                  <a:lnTo>
                    <a:pt x="685076" y="519785"/>
                  </a:lnTo>
                  <a:close/>
                </a:path>
                <a:path w="688975" h="524510">
                  <a:moveTo>
                    <a:pt x="686390" y="519785"/>
                  </a:moveTo>
                  <a:lnTo>
                    <a:pt x="685076" y="519785"/>
                  </a:lnTo>
                  <a:lnTo>
                    <a:pt x="685838" y="520496"/>
                  </a:lnTo>
                  <a:lnTo>
                    <a:pt x="686390" y="519785"/>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5205289" y="0"/>
              <a:ext cx="688975" cy="524510"/>
            </a:xfrm>
            <a:custGeom>
              <a:avLst/>
              <a:gdLst/>
              <a:ahLst/>
              <a:cxnLst/>
              <a:rect l="l" t="t" r="r" b="b"/>
              <a:pathLst>
                <a:path w="688975" h="524510">
                  <a:moveTo>
                    <a:pt x="672121" y="524103"/>
                  </a:moveTo>
                  <a:lnTo>
                    <a:pt x="673518" y="521931"/>
                  </a:lnTo>
                  <a:lnTo>
                    <a:pt x="676439" y="524103"/>
                  </a:lnTo>
                  <a:lnTo>
                    <a:pt x="679995" y="519772"/>
                  </a:lnTo>
                  <a:lnTo>
                    <a:pt x="682916" y="521931"/>
                  </a:lnTo>
                  <a:lnTo>
                    <a:pt x="685075" y="519772"/>
                  </a:lnTo>
                  <a:lnTo>
                    <a:pt x="685837" y="520496"/>
                  </a:lnTo>
                  <a:lnTo>
                    <a:pt x="688631" y="516902"/>
                  </a:lnTo>
                  <a:lnTo>
                    <a:pt x="25964" y="0"/>
                  </a:lnTo>
                </a:path>
                <a:path w="688975" h="524510">
                  <a:moveTo>
                    <a:pt x="0" y="0"/>
                  </a:moveTo>
                  <a:lnTo>
                    <a:pt x="672121" y="524103"/>
                  </a:lnTo>
                </a:path>
              </a:pathLst>
            </a:custGeom>
            <a:ln w="3175">
              <a:solidFill>
                <a:srgbClr val="FFFFFF"/>
              </a:solidFill>
            </a:ln>
          </p:spPr>
          <p:txBody>
            <a:bodyPr wrap="square" lIns="0" tIns="0" rIns="0" bIns="0" rtlCol="0"/>
            <a:lstStyle/>
            <a:p>
              <a:endParaRPr/>
            </a:p>
          </p:txBody>
        </p:sp>
        <p:sp>
          <p:nvSpPr>
            <p:cNvPr id="20" name="object 20"/>
            <p:cNvSpPr/>
            <p:nvPr/>
          </p:nvSpPr>
          <p:spPr>
            <a:xfrm>
              <a:off x="15770195" y="0"/>
              <a:ext cx="2518410" cy="1950085"/>
            </a:xfrm>
            <a:custGeom>
              <a:avLst/>
              <a:gdLst/>
              <a:ahLst/>
              <a:cxnLst/>
              <a:rect l="l" t="t" r="r" b="b"/>
              <a:pathLst>
                <a:path w="2518409" h="1950085">
                  <a:moveTo>
                    <a:pt x="2514882" y="1946808"/>
                  </a:moveTo>
                  <a:lnTo>
                    <a:pt x="2509040" y="1946808"/>
                  </a:lnTo>
                  <a:lnTo>
                    <a:pt x="2512723" y="1949678"/>
                  </a:lnTo>
                  <a:lnTo>
                    <a:pt x="2514882" y="1946808"/>
                  </a:lnTo>
                  <a:close/>
                </a:path>
                <a:path w="2518409" h="1950085">
                  <a:moveTo>
                    <a:pt x="2517803" y="1946808"/>
                  </a:moveTo>
                  <a:lnTo>
                    <a:pt x="2514882" y="1946808"/>
                  </a:lnTo>
                  <a:lnTo>
                    <a:pt x="2517803" y="1948874"/>
                  </a:lnTo>
                  <a:lnTo>
                    <a:pt x="2517803" y="1946808"/>
                  </a:lnTo>
                  <a:close/>
                </a:path>
                <a:path w="2518409" h="1950085">
                  <a:moveTo>
                    <a:pt x="2505484" y="1945360"/>
                  </a:moveTo>
                  <a:lnTo>
                    <a:pt x="2499007" y="1945360"/>
                  </a:lnTo>
                  <a:lnTo>
                    <a:pt x="2503325" y="1948243"/>
                  </a:lnTo>
                  <a:lnTo>
                    <a:pt x="2505484" y="1945360"/>
                  </a:lnTo>
                  <a:close/>
                </a:path>
                <a:path w="2518409" h="1950085">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5"/>
                  </a:lnTo>
                  <a:lnTo>
                    <a:pt x="2441476" y="1899996"/>
                  </a:lnTo>
                  <a:lnTo>
                    <a:pt x="2439317" y="1902167"/>
                  </a:lnTo>
                  <a:lnTo>
                    <a:pt x="2497610" y="1947519"/>
                  </a:lnTo>
                  <a:lnTo>
                    <a:pt x="2499007" y="1945360"/>
                  </a:lnTo>
                  <a:lnTo>
                    <a:pt x="2517803" y="1945360"/>
                  </a:lnTo>
                  <a:lnTo>
                    <a:pt x="2517803" y="1942691"/>
                  </a:lnTo>
                  <a:lnTo>
                    <a:pt x="2426236" y="1871205"/>
                  </a:lnTo>
                  <a:close/>
                </a:path>
                <a:path w="2518409" h="1950085">
                  <a:moveTo>
                    <a:pt x="2517803" y="1945360"/>
                  </a:moveTo>
                  <a:lnTo>
                    <a:pt x="2505484" y="1945360"/>
                  </a:lnTo>
                  <a:lnTo>
                    <a:pt x="2508405" y="1947519"/>
                  </a:lnTo>
                  <a:lnTo>
                    <a:pt x="2509040" y="1946808"/>
                  </a:lnTo>
                  <a:lnTo>
                    <a:pt x="2517803" y="1946808"/>
                  </a:lnTo>
                  <a:lnTo>
                    <a:pt x="2517803" y="1945360"/>
                  </a:lnTo>
                  <a:close/>
                </a:path>
                <a:path w="2518409" h="1950085">
                  <a:moveTo>
                    <a:pt x="2308346" y="1786966"/>
                  </a:moveTo>
                  <a:lnTo>
                    <a:pt x="2304570" y="1786966"/>
                  </a:lnTo>
                  <a:lnTo>
                    <a:pt x="2306729" y="1789125"/>
                  </a:lnTo>
                  <a:lnTo>
                    <a:pt x="2308346" y="1786966"/>
                  </a:lnTo>
                  <a:close/>
                </a:path>
                <a:path w="2518409" h="1950085">
                  <a:moveTo>
                    <a:pt x="2315974"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4" y="1784807"/>
                  </a:lnTo>
                  <a:close/>
                </a:path>
                <a:path w="2518409" h="1950085">
                  <a:moveTo>
                    <a:pt x="2313426" y="1786242"/>
                  </a:moveTo>
                  <a:lnTo>
                    <a:pt x="2308888" y="1786242"/>
                  </a:lnTo>
                  <a:lnTo>
                    <a:pt x="2311809" y="1788401"/>
                  </a:lnTo>
                  <a:lnTo>
                    <a:pt x="2313426" y="1786242"/>
                  </a:lnTo>
                  <a:close/>
                </a:path>
                <a:path w="2518409" h="1950085">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4" y="1784807"/>
                  </a:lnTo>
                  <a:lnTo>
                    <a:pt x="2028091" y="1560893"/>
                  </a:lnTo>
                  <a:close/>
                </a:path>
                <a:path w="2518409" h="1950085">
                  <a:moveTo>
                    <a:pt x="2298322" y="1785518"/>
                  </a:moveTo>
                  <a:lnTo>
                    <a:pt x="2293775" y="1785518"/>
                  </a:lnTo>
                  <a:lnTo>
                    <a:pt x="2296696" y="1787690"/>
                  </a:lnTo>
                  <a:lnTo>
                    <a:pt x="2298322" y="1785518"/>
                  </a:lnTo>
                  <a:close/>
                </a:path>
                <a:path w="2518409" h="1950085">
                  <a:moveTo>
                    <a:pt x="2316889" y="1785518"/>
                  </a:moveTo>
                  <a:lnTo>
                    <a:pt x="2313968" y="1785518"/>
                  </a:lnTo>
                  <a:lnTo>
                    <a:pt x="2316127" y="1786966"/>
                  </a:lnTo>
                  <a:lnTo>
                    <a:pt x="2316889" y="1785518"/>
                  </a:lnTo>
                  <a:close/>
                </a:path>
                <a:path w="2518409" h="1950085">
                  <a:moveTo>
                    <a:pt x="766585" y="576656"/>
                  </a:moveTo>
                  <a:lnTo>
                    <a:pt x="763806" y="576656"/>
                  </a:lnTo>
                  <a:lnTo>
                    <a:pt x="769648" y="580974"/>
                  </a:lnTo>
                  <a:lnTo>
                    <a:pt x="770283" y="579539"/>
                  </a:lnTo>
                  <a:lnTo>
                    <a:pt x="766585" y="576656"/>
                  </a:lnTo>
                  <a:close/>
                </a:path>
                <a:path w="2518409" h="1950085">
                  <a:moveTo>
                    <a:pt x="765657" y="575932"/>
                  </a:moveTo>
                  <a:lnTo>
                    <a:pt x="757329" y="575932"/>
                  </a:lnTo>
                  <a:lnTo>
                    <a:pt x="761647" y="579539"/>
                  </a:lnTo>
                  <a:lnTo>
                    <a:pt x="763806" y="576656"/>
                  </a:lnTo>
                  <a:lnTo>
                    <a:pt x="766585" y="576656"/>
                  </a:lnTo>
                  <a:lnTo>
                    <a:pt x="765657" y="575932"/>
                  </a:lnTo>
                  <a:close/>
                </a:path>
                <a:path w="2518409" h="1950085">
                  <a:moveTo>
                    <a:pt x="762904" y="573785"/>
                  </a:moveTo>
                  <a:lnTo>
                    <a:pt x="748693" y="573785"/>
                  </a:lnTo>
                  <a:lnTo>
                    <a:pt x="755170" y="578815"/>
                  </a:lnTo>
                  <a:lnTo>
                    <a:pt x="757329" y="575932"/>
                  </a:lnTo>
                  <a:lnTo>
                    <a:pt x="765657" y="575932"/>
                  </a:lnTo>
                  <a:lnTo>
                    <a:pt x="762904" y="573785"/>
                  </a:lnTo>
                  <a:close/>
                </a:path>
                <a:path w="2518409" h="1950085">
                  <a:moveTo>
                    <a:pt x="759206" y="570903"/>
                  </a:moveTo>
                  <a:lnTo>
                    <a:pt x="742978" y="570903"/>
                  </a:lnTo>
                  <a:lnTo>
                    <a:pt x="747296" y="574497"/>
                  </a:lnTo>
                  <a:lnTo>
                    <a:pt x="748693" y="573785"/>
                  </a:lnTo>
                  <a:lnTo>
                    <a:pt x="762904" y="573785"/>
                  </a:lnTo>
                  <a:lnTo>
                    <a:pt x="759206" y="570903"/>
                  </a:lnTo>
                  <a:close/>
                </a:path>
                <a:path w="2518409" h="1950085">
                  <a:moveTo>
                    <a:pt x="756437" y="568744"/>
                  </a:moveTo>
                  <a:lnTo>
                    <a:pt x="733580" y="568744"/>
                  </a:lnTo>
                  <a:lnTo>
                    <a:pt x="740819" y="573785"/>
                  </a:lnTo>
                  <a:lnTo>
                    <a:pt x="742978" y="570903"/>
                  </a:lnTo>
                  <a:lnTo>
                    <a:pt x="759206" y="570903"/>
                  </a:lnTo>
                  <a:lnTo>
                    <a:pt x="756437" y="568744"/>
                  </a:lnTo>
                  <a:close/>
                </a:path>
                <a:path w="2518409" h="1950085">
                  <a:moveTo>
                    <a:pt x="26975" y="0"/>
                  </a:moveTo>
                  <a:lnTo>
                    <a:pt x="0" y="0"/>
                  </a:lnTo>
                  <a:lnTo>
                    <a:pt x="732183" y="570903"/>
                  </a:lnTo>
                  <a:lnTo>
                    <a:pt x="733580" y="568744"/>
                  </a:lnTo>
                  <a:lnTo>
                    <a:pt x="756437" y="568744"/>
                  </a:lnTo>
                  <a:lnTo>
                    <a:pt x="26975"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8195436" y="1870846"/>
              <a:ext cx="92921" cy="79193"/>
            </a:xfrm>
            <a:prstGeom prst="rect">
              <a:avLst/>
            </a:prstGeom>
          </p:spPr>
        </p:pic>
        <p:sp>
          <p:nvSpPr>
            <p:cNvPr id="22" name="object 22"/>
            <p:cNvSpPr/>
            <p:nvPr/>
          </p:nvSpPr>
          <p:spPr>
            <a:xfrm>
              <a:off x="15770208" y="0"/>
              <a:ext cx="2317115" cy="1789430"/>
            </a:xfrm>
            <a:custGeom>
              <a:avLst/>
              <a:gdLst/>
              <a:ahLst/>
              <a:cxnLst/>
              <a:rect l="l" t="t" r="r" b="b"/>
              <a:pathLst>
                <a:path w="2317115" h="1789430">
                  <a:moveTo>
                    <a:pt x="2292365" y="1787689"/>
                  </a:moveTo>
                  <a:lnTo>
                    <a:pt x="2293762" y="1785518"/>
                  </a:lnTo>
                  <a:lnTo>
                    <a:pt x="2296683" y="1787689"/>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89"/>
                  </a:lnTo>
                </a:path>
                <a:path w="2317115" h="1789430">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w="2317115" h="1789430">
                  <a:moveTo>
                    <a:pt x="0" y="0"/>
                  </a:moveTo>
                  <a:lnTo>
                    <a:pt x="732170"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336544" y="0"/>
              <a:ext cx="1951989" cy="1522095"/>
            </a:xfrm>
            <a:custGeom>
              <a:avLst/>
              <a:gdLst/>
              <a:ahLst/>
              <a:cxnLst/>
              <a:rect l="l" t="t" r="r" b="b"/>
              <a:pathLst>
                <a:path w="1951990" h="1522095">
                  <a:moveTo>
                    <a:pt x="28353" y="0"/>
                  </a:moveTo>
                  <a:lnTo>
                    <a:pt x="0" y="0"/>
                  </a:lnTo>
                  <a:lnTo>
                    <a:pt x="1951454" y="1521959"/>
                  </a:lnTo>
                  <a:lnTo>
                    <a:pt x="1951454" y="1499860"/>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336544" y="0"/>
              <a:ext cx="1951989" cy="1522095"/>
            </a:xfrm>
            <a:custGeom>
              <a:avLst/>
              <a:gdLst/>
              <a:ahLst/>
              <a:cxnLst/>
              <a:rect l="l" t="t" r="r" b="b"/>
              <a:pathLst>
                <a:path w="1951990" h="1522095">
                  <a:moveTo>
                    <a:pt x="1951454" y="1499860"/>
                  </a:moveTo>
                  <a:lnTo>
                    <a:pt x="28353" y="0"/>
                  </a:lnTo>
                </a:path>
                <a:path w="1951990" h="1522095">
                  <a:moveTo>
                    <a:pt x="0" y="0"/>
                  </a:moveTo>
                  <a:lnTo>
                    <a:pt x="1951454" y="1521959"/>
                  </a:lnTo>
                </a:path>
              </a:pathLst>
            </a:custGeom>
            <a:ln w="3175">
              <a:solidFill>
                <a:srgbClr val="FFFFFF"/>
              </a:solidFill>
            </a:ln>
          </p:spPr>
          <p:txBody>
            <a:bodyPr wrap="square" lIns="0" tIns="0" rIns="0" bIns="0" rtlCol="0"/>
            <a:lstStyle/>
            <a:p>
              <a:endParaRPr/>
            </a:p>
          </p:txBody>
        </p:sp>
        <p:sp>
          <p:nvSpPr>
            <p:cNvPr id="25" name="object 25"/>
            <p:cNvSpPr/>
            <p:nvPr/>
          </p:nvSpPr>
          <p:spPr>
            <a:xfrm>
              <a:off x="16903080" y="0"/>
              <a:ext cx="1384935" cy="1080135"/>
            </a:xfrm>
            <a:custGeom>
              <a:avLst/>
              <a:gdLst/>
              <a:ahLst/>
              <a:cxnLst/>
              <a:rect l="l" t="t" r="r" b="b"/>
              <a:pathLst>
                <a:path w="1384934" h="1080135">
                  <a:moveTo>
                    <a:pt x="26734" y="0"/>
                  </a:moveTo>
                  <a:lnTo>
                    <a:pt x="0" y="0"/>
                  </a:lnTo>
                  <a:lnTo>
                    <a:pt x="1384918" y="1080125"/>
                  </a:lnTo>
                  <a:lnTo>
                    <a:pt x="1384918" y="1059246"/>
                  </a:lnTo>
                  <a:lnTo>
                    <a:pt x="26734"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903080" y="0"/>
              <a:ext cx="1384935" cy="1080135"/>
            </a:xfrm>
            <a:custGeom>
              <a:avLst/>
              <a:gdLst/>
              <a:ahLst/>
              <a:cxnLst/>
              <a:rect l="l" t="t" r="r" b="b"/>
              <a:pathLst>
                <a:path w="1384934" h="1080135">
                  <a:moveTo>
                    <a:pt x="1384918" y="1059246"/>
                  </a:moveTo>
                  <a:lnTo>
                    <a:pt x="26734" y="0"/>
                  </a:lnTo>
                </a:path>
                <a:path w="1384934" h="1080135">
                  <a:moveTo>
                    <a:pt x="0" y="0"/>
                  </a:moveTo>
                  <a:lnTo>
                    <a:pt x="1384918" y="1080125"/>
                  </a:lnTo>
                </a:path>
              </a:pathLst>
            </a:custGeom>
            <a:ln w="3175">
              <a:solidFill>
                <a:srgbClr val="FFFFFF"/>
              </a:solidFill>
            </a:ln>
          </p:spPr>
          <p:txBody>
            <a:bodyPr wrap="square" lIns="0" tIns="0" rIns="0" bIns="0" rtlCol="0"/>
            <a:lstStyle/>
            <a:p>
              <a:endParaRPr/>
            </a:p>
          </p:txBody>
        </p:sp>
        <p:sp>
          <p:nvSpPr>
            <p:cNvPr id="27" name="object 27"/>
            <p:cNvSpPr/>
            <p:nvPr/>
          </p:nvSpPr>
          <p:spPr>
            <a:xfrm>
              <a:off x="17469401" y="0"/>
              <a:ext cx="819150" cy="638810"/>
            </a:xfrm>
            <a:custGeom>
              <a:avLst/>
              <a:gdLst/>
              <a:ahLst/>
              <a:cxnLst/>
              <a:rect l="l" t="t" r="r" b="b"/>
              <a:pathLst>
                <a:path w="819150" h="638810">
                  <a:moveTo>
                    <a:pt x="28336" y="0"/>
                  </a:moveTo>
                  <a:lnTo>
                    <a:pt x="0" y="0"/>
                  </a:lnTo>
                  <a:lnTo>
                    <a:pt x="818597" y="638425"/>
                  </a:lnTo>
                  <a:lnTo>
                    <a:pt x="818597" y="616327"/>
                  </a:lnTo>
                  <a:lnTo>
                    <a:pt x="28336"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469401" y="0"/>
              <a:ext cx="819150" cy="638810"/>
            </a:xfrm>
            <a:custGeom>
              <a:avLst/>
              <a:gdLst/>
              <a:ahLst/>
              <a:cxnLst/>
              <a:rect l="l" t="t" r="r" b="b"/>
              <a:pathLst>
                <a:path w="819150" h="638810">
                  <a:moveTo>
                    <a:pt x="818597" y="616341"/>
                  </a:moveTo>
                  <a:lnTo>
                    <a:pt x="28299" y="0"/>
                  </a:lnTo>
                </a:path>
                <a:path w="819150" h="638810">
                  <a:moveTo>
                    <a:pt x="0" y="0"/>
                  </a:moveTo>
                  <a:lnTo>
                    <a:pt x="818597" y="638425"/>
                  </a:lnTo>
                </a:path>
              </a:pathLst>
            </a:custGeom>
            <a:ln w="3175">
              <a:solidFill>
                <a:srgbClr val="FFFFFF"/>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18036199" y="-359"/>
              <a:ext cx="252159" cy="196818"/>
            </a:xfrm>
            <a:prstGeom prst="rect">
              <a:avLst/>
            </a:prstGeom>
          </p:spPr>
        </p:pic>
        <p:sp>
          <p:nvSpPr>
            <p:cNvPr id="30" name="object 30"/>
            <p:cNvSpPr/>
            <p:nvPr/>
          </p:nvSpPr>
          <p:spPr>
            <a:xfrm>
              <a:off x="16514269"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w="1774190" h="167640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6" y="1485900"/>
                  </a:moveTo>
                  <a:lnTo>
                    <a:pt x="1573133" y="1485900"/>
                  </a:lnTo>
                  <a:lnTo>
                    <a:pt x="1544514" y="1498600"/>
                  </a:lnTo>
                  <a:lnTo>
                    <a:pt x="954555" y="1498600"/>
                  </a:lnTo>
                  <a:lnTo>
                    <a:pt x="1000648" y="1511300"/>
                  </a:lnTo>
                  <a:lnTo>
                    <a:pt x="1656792" y="1511300"/>
                  </a:lnTo>
                  <a:lnTo>
                    <a:pt x="1734686"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4" y="1447800"/>
                  </a:moveTo>
                  <a:lnTo>
                    <a:pt x="1770346" y="1447800"/>
                  </a:lnTo>
                  <a:lnTo>
                    <a:pt x="1724913" y="1473200"/>
                  </a:lnTo>
                  <a:lnTo>
                    <a:pt x="1678267" y="1473200"/>
                  </a:lnTo>
                  <a:lnTo>
                    <a:pt x="1630346" y="1485900"/>
                  </a:lnTo>
                  <a:lnTo>
                    <a:pt x="1773754" y="1485900"/>
                  </a:lnTo>
                  <a:lnTo>
                    <a:pt x="1773754"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w="1774190" h="1676400">
                  <a:moveTo>
                    <a:pt x="1149397" y="1447800"/>
                  </a:moveTo>
                  <a:lnTo>
                    <a:pt x="1049527"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w="1774190" h="167640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w="1774190" h="167640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w="1774190" h="167640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w="1774190" h="167640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w="1774190" h="1676400">
                  <a:moveTo>
                    <a:pt x="1237069" y="292100"/>
                  </a:moveTo>
                  <a:lnTo>
                    <a:pt x="1042844" y="292100"/>
                  </a:lnTo>
                  <a:lnTo>
                    <a:pt x="937141"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09" y="139700"/>
                  </a:moveTo>
                  <a:lnTo>
                    <a:pt x="1387316" y="139700"/>
                  </a:lnTo>
                  <a:lnTo>
                    <a:pt x="1436549" y="152400"/>
                  </a:lnTo>
                  <a:lnTo>
                    <a:pt x="1518592" y="152400"/>
                  </a:lnTo>
                  <a:lnTo>
                    <a:pt x="1489709"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1" name="object 31"/>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pic>
        <p:nvPicPr>
          <p:cNvPr id="32" name="object 32"/>
          <p:cNvPicPr/>
          <p:nvPr/>
        </p:nvPicPr>
        <p:blipFill>
          <a:blip r:embed="rId4" cstate="print"/>
          <a:stretch>
            <a:fillRect/>
          </a:stretch>
        </p:blipFill>
        <p:spPr>
          <a:xfrm>
            <a:off x="1146958" y="802801"/>
            <a:ext cx="5838825" cy="8824912"/>
          </a:xfrm>
          <a:prstGeom prst="rect">
            <a:avLst/>
          </a:prstGeom>
        </p:spPr>
      </p:pic>
      <p:sp>
        <p:nvSpPr>
          <p:cNvPr id="33" name="object 33"/>
          <p:cNvSpPr/>
          <p:nvPr/>
        </p:nvSpPr>
        <p:spPr>
          <a:xfrm>
            <a:off x="7720558" y="8773998"/>
            <a:ext cx="9142730" cy="40005"/>
          </a:xfrm>
          <a:custGeom>
            <a:avLst/>
            <a:gdLst/>
            <a:ahLst/>
            <a:cxnLst/>
            <a:rect l="l" t="t" r="r" b="b"/>
            <a:pathLst>
              <a:path w="9142730" h="40004">
                <a:moveTo>
                  <a:pt x="9142616" y="1435"/>
                </a:moveTo>
                <a:lnTo>
                  <a:pt x="12" y="0"/>
                </a:lnTo>
                <a:lnTo>
                  <a:pt x="0" y="38100"/>
                </a:lnTo>
                <a:lnTo>
                  <a:pt x="9142616" y="39535"/>
                </a:lnTo>
                <a:lnTo>
                  <a:pt x="9142616" y="1435"/>
                </a:lnTo>
                <a:close/>
              </a:path>
            </a:pathLst>
          </a:custGeom>
          <a:solidFill>
            <a:srgbClr val="E0CEBD"/>
          </a:solidFill>
        </p:spPr>
        <p:txBody>
          <a:bodyPr wrap="square" lIns="0" tIns="0" rIns="0" bIns="0" rtlCol="0"/>
          <a:lstStyle/>
          <a:p>
            <a:endParaRPr/>
          </a:p>
        </p:txBody>
      </p:sp>
      <p:pic>
        <p:nvPicPr>
          <p:cNvPr id="34" name="object 34"/>
          <p:cNvPicPr/>
          <p:nvPr/>
        </p:nvPicPr>
        <p:blipFill>
          <a:blip r:embed="rId5" cstate="print"/>
          <a:stretch>
            <a:fillRect/>
          </a:stretch>
        </p:blipFill>
        <p:spPr>
          <a:xfrm>
            <a:off x="1927739" y="9424"/>
            <a:ext cx="3939457" cy="1270000"/>
          </a:xfrm>
          <a:prstGeom prst="rect">
            <a:avLst/>
          </a:prstGeom>
        </p:spPr>
      </p:pic>
      <p:sp>
        <p:nvSpPr>
          <p:cNvPr id="35" name="object 35"/>
          <p:cNvSpPr/>
          <p:nvPr/>
        </p:nvSpPr>
        <p:spPr>
          <a:xfrm>
            <a:off x="15839947" y="2001609"/>
            <a:ext cx="676910" cy="1174115"/>
          </a:xfrm>
          <a:custGeom>
            <a:avLst/>
            <a:gdLst/>
            <a:ahLst/>
            <a:cxnLst/>
            <a:rect l="l" t="t" r="r" b="b"/>
            <a:pathLst>
              <a:path w="676909" h="1174114">
                <a:moveTo>
                  <a:pt x="7874" y="0"/>
                </a:moveTo>
                <a:lnTo>
                  <a:pt x="0" y="0"/>
                </a:lnTo>
                <a:lnTo>
                  <a:pt x="1397" y="5041"/>
                </a:lnTo>
                <a:lnTo>
                  <a:pt x="1397" y="12242"/>
                </a:lnTo>
                <a:lnTo>
                  <a:pt x="7874" y="15113"/>
                </a:lnTo>
                <a:lnTo>
                  <a:pt x="24130" y="23490"/>
                </a:lnTo>
                <a:lnTo>
                  <a:pt x="32055" y="27169"/>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3"/>
                </a:lnTo>
                <a:lnTo>
                  <a:pt x="448135" y="988842"/>
                </a:lnTo>
                <a:lnTo>
                  <a:pt x="448935" y="978293"/>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87"/>
                </a:lnTo>
                <a:lnTo>
                  <a:pt x="584914" y="1097106"/>
                </a:lnTo>
                <a:lnTo>
                  <a:pt x="613356" y="1084633"/>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36"/>
                </a:lnTo>
                <a:lnTo>
                  <a:pt x="658749" y="1028801"/>
                </a:lnTo>
                <a:lnTo>
                  <a:pt x="643318" y="1026021"/>
                </a:lnTo>
                <a:lnTo>
                  <a:pt x="628459" y="1027090"/>
                </a:lnTo>
                <a:lnTo>
                  <a:pt x="614172" y="1029916"/>
                </a:lnTo>
                <a:lnTo>
                  <a:pt x="600456" y="1032408"/>
                </a:lnTo>
                <a:lnTo>
                  <a:pt x="589956" y="1035758"/>
                </a:lnTo>
                <a:lnTo>
                  <a:pt x="579897" y="1038702"/>
                </a:lnTo>
                <a:lnTo>
                  <a:pt x="569862" y="1040296"/>
                </a:lnTo>
                <a:lnTo>
                  <a:pt x="559435" y="1039596"/>
                </a:lnTo>
                <a:lnTo>
                  <a:pt x="559435" y="1030236"/>
                </a:lnTo>
                <a:lnTo>
                  <a:pt x="574754" y="1007392"/>
                </a:lnTo>
                <a:lnTo>
                  <a:pt x="588645" y="983535"/>
                </a:lnTo>
                <a:lnTo>
                  <a:pt x="614045" y="935215"/>
                </a:lnTo>
                <a:lnTo>
                  <a:pt x="635713" y="888555"/>
                </a:lnTo>
                <a:lnTo>
                  <a:pt x="652097" y="840818"/>
                </a:lnTo>
                <a:lnTo>
                  <a:pt x="663797" y="792122"/>
                </a:lnTo>
                <a:lnTo>
                  <a:pt x="671411" y="742588"/>
                </a:lnTo>
                <a:lnTo>
                  <a:pt x="675540" y="692333"/>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39"/>
                </a:lnTo>
                <a:lnTo>
                  <a:pt x="494401" y="274501"/>
                </a:lnTo>
                <a:lnTo>
                  <a:pt x="462153" y="244055"/>
                </a:lnTo>
                <a:lnTo>
                  <a:pt x="411432" y="200685"/>
                </a:lnTo>
                <a:lnTo>
                  <a:pt x="358521" y="160553"/>
                </a:lnTo>
                <a:lnTo>
                  <a:pt x="295894" y="117535"/>
                </a:lnTo>
                <a:lnTo>
                  <a:pt x="228981" y="82080"/>
                </a:lnTo>
                <a:lnTo>
                  <a:pt x="204184" y="71275"/>
                </a:lnTo>
                <a:lnTo>
                  <a:pt x="191762" y="65267"/>
                </a:lnTo>
                <a:lnTo>
                  <a:pt x="179959" y="58318"/>
                </a:lnTo>
                <a:lnTo>
                  <a:pt x="153128" y="45143"/>
                </a:lnTo>
                <a:lnTo>
                  <a:pt x="125714" y="33928"/>
                </a:lnTo>
                <a:lnTo>
                  <a:pt x="97895" y="23389"/>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7707680" y="1239037"/>
            <a:ext cx="7316470" cy="608330"/>
          </a:xfrm>
          <a:prstGeom prst="rect">
            <a:avLst/>
          </a:prstGeom>
        </p:spPr>
        <p:txBody>
          <a:bodyPr vert="horz" wrap="square" lIns="0" tIns="15875" rIns="0" bIns="0" rtlCol="0">
            <a:spAutoFit/>
          </a:bodyPr>
          <a:lstStyle/>
          <a:p>
            <a:pPr marL="12700">
              <a:lnSpc>
                <a:spcPct val="100000"/>
              </a:lnSpc>
              <a:spcBef>
                <a:spcPts val="125"/>
              </a:spcBef>
            </a:pPr>
            <a:r>
              <a:rPr sz="3800" spc="114" dirty="0"/>
              <a:t>Preventing</a:t>
            </a:r>
            <a:r>
              <a:rPr sz="3800" spc="-20" dirty="0"/>
              <a:t> </a:t>
            </a:r>
            <a:r>
              <a:rPr sz="3800" spc="160" dirty="0"/>
              <a:t>Phishing</a:t>
            </a:r>
            <a:r>
              <a:rPr sz="3800" spc="-20" dirty="0"/>
              <a:t> </a:t>
            </a:r>
            <a:r>
              <a:rPr sz="3800" spc="125" dirty="0"/>
              <a:t>Attacks</a:t>
            </a:r>
            <a:endParaRPr sz="3800"/>
          </a:p>
        </p:txBody>
      </p:sp>
      <p:sp>
        <p:nvSpPr>
          <p:cNvPr id="38" name="object 38"/>
          <p:cNvSpPr txBox="1">
            <a:spLocks noGrp="1"/>
          </p:cNvSpPr>
          <p:nvPr>
            <p:ph type="body" idx="1"/>
          </p:nvPr>
        </p:nvSpPr>
        <p:spPr>
          <a:xfrm>
            <a:off x="7697046" y="3341067"/>
            <a:ext cx="9162415" cy="4294765"/>
          </a:xfrm>
          <a:prstGeom prst="rect">
            <a:avLst/>
          </a:prstGeom>
        </p:spPr>
        <p:txBody>
          <a:bodyPr vert="horz" wrap="square" lIns="0" tIns="12700" rIns="0" bIns="0" rtlCol="0">
            <a:spAutoFit/>
          </a:bodyPr>
          <a:lstStyle/>
          <a:p>
            <a:pPr marL="12700" marR="5080" indent="-635" algn="just">
              <a:lnSpc>
                <a:spcPct val="125000"/>
              </a:lnSpc>
              <a:spcBef>
                <a:spcPts val="100"/>
              </a:spcBef>
              <a:tabLst>
                <a:tab pos="5676900" algn="l"/>
              </a:tabLst>
            </a:pPr>
            <a:r>
              <a:rPr sz="2800" spc="-10" dirty="0"/>
              <a:t>Implementing</a:t>
            </a:r>
            <a:r>
              <a:rPr lang="en-US" sz="2800" spc="-10" dirty="0"/>
              <a:t> security measures </a:t>
            </a:r>
            <a:r>
              <a:rPr sz="2800" dirty="0"/>
              <a:t>can</a:t>
            </a:r>
            <a:r>
              <a:rPr sz="2800" spc="-25" dirty="0"/>
              <a:t> </a:t>
            </a:r>
            <a:r>
              <a:rPr sz="2800" spc="-10" dirty="0"/>
              <a:t>significantly </a:t>
            </a:r>
            <a:r>
              <a:rPr sz="2800" dirty="0"/>
              <a:t>reduce</a:t>
            </a:r>
            <a:r>
              <a:rPr sz="2800" spc="-25" dirty="0"/>
              <a:t> </a:t>
            </a:r>
            <a:r>
              <a:rPr sz="2800" dirty="0"/>
              <a:t>the</a:t>
            </a:r>
            <a:r>
              <a:rPr sz="2800" spc="-25" dirty="0"/>
              <a:t> </a:t>
            </a:r>
            <a:r>
              <a:rPr sz="2800" dirty="0"/>
              <a:t>risk</a:t>
            </a:r>
            <a:r>
              <a:rPr sz="2800" spc="-25" dirty="0"/>
              <a:t> </a:t>
            </a:r>
            <a:r>
              <a:rPr sz="2800" dirty="0"/>
              <a:t>of</a:t>
            </a:r>
            <a:r>
              <a:rPr sz="2800" spc="-20" dirty="0"/>
              <a:t> </a:t>
            </a:r>
            <a:r>
              <a:rPr sz="2800" dirty="0"/>
              <a:t>falling</a:t>
            </a:r>
            <a:r>
              <a:rPr sz="2800" spc="-25" dirty="0"/>
              <a:t> </a:t>
            </a:r>
            <a:r>
              <a:rPr sz="2800" dirty="0"/>
              <a:t>victim</a:t>
            </a:r>
            <a:r>
              <a:rPr sz="2800" spc="-25" dirty="0"/>
              <a:t> </a:t>
            </a:r>
            <a:r>
              <a:rPr sz="2800" dirty="0"/>
              <a:t>to</a:t>
            </a:r>
            <a:r>
              <a:rPr sz="2800" spc="-25" dirty="0"/>
              <a:t> </a:t>
            </a:r>
            <a:r>
              <a:rPr sz="2800" dirty="0"/>
              <a:t>phishing.</a:t>
            </a:r>
            <a:r>
              <a:rPr sz="2800" spc="-20" dirty="0"/>
              <a:t> </a:t>
            </a:r>
            <a:r>
              <a:rPr sz="2800" spc="-25" dirty="0"/>
              <a:t>Use </a:t>
            </a:r>
            <a:r>
              <a:rPr sz="2800" dirty="0"/>
              <a:t>strong</a:t>
            </a:r>
            <a:r>
              <a:rPr sz="2800" spc="-40" dirty="0"/>
              <a:t> </a:t>
            </a:r>
            <a:r>
              <a:rPr sz="2800" dirty="0"/>
              <a:t>passwords,</a:t>
            </a:r>
            <a:r>
              <a:rPr sz="2800" spc="-30" dirty="0"/>
              <a:t> </a:t>
            </a:r>
            <a:r>
              <a:rPr sz="2800" dirty="0"/>
              <a:t>enable</a:t>
            </a:r>
            <a:r>
              <a:rPr sz="2800" spc="-30" dirty="0"/>
              <a:t> </a:t>
            </a:r>
            <a:r>
              <a:rPr sz="2800" spc="-10" dirty="0"/>
              <a:t>two-factor </a:t>
            </a:r>
            <a:r>
              <a:rPr sz="2800" dirty="0"/>
              <a:t>authentication,</a:t>
            </a:r>
            <a:r>
              <a:rPr sz="2800" spc="-40" dirty="0"/>
              <a:t> </a:t>
            </a:r>
            <a:r>
              <a:rPr sz="2800" dirty="0"/>
              <a:t>and</a:t>
            </a:r>
            <a:r>
              <a:rPr sz="2800" spc="-35" dirty="0"/>
              <a:t> </a:t>
            </a:r>
            <a:r>
              <a:rPr sz="2800" dirty="0"/>
              <a:t>educate</a:t>
            </a:r>
            <a:r>
              <a:rPr sz="2800" spc="-35" dirty="0"/>
              <a:t> </a:t>
            </a:r>
            <a:r>
              <a:rPr sz="2800" dirty="0"/>
              <a:t>yourself</a:t>
            </a:r>
            <a:r>
              <a:rPr sz="2800" spc="-35" dirty="0"/>
              <a:t> </a:t>
            </a:r>
            <a:r>
              <a:rPr sz="2800" dirty="0"/>
              <a:t>and</a:t>
            </a:r>
            <a:r>
              <a:rPr sz="2800" spc="-35" dirty="0"/>
              <a:t> </a:t>
            </a:r>
            <a:r>
              <a:rPr sz="2800" spc="-10" dirty="0"/>
              <a:t>others </a:t>
            </a:r>
            <a:r>
              <a:rPr sz="2800" dirty="0"/>
              <a:t>about</a:t>
            </a:r>
            <a:r>
              <a:rPr sz="2800" spc="-40" dirty="0"/>
              <a:t> </a:t>
            </a:r>
            <a:r>
              <a:rPr sz="2800" dirty="0"/>
              <a:t>phishing</a:t>
            </a:r>
            <a:r>
              <a:rPr sz="2800" spc="-35" dirty="0"/>
              <a:t> </a:t>
            </a:r>
            <a:r>
              <a:rPr sz="2800" dirty="0"/>
              <a:t>techniques.</a:t>
            </a:r>
            <a:r>
              <a:rPr sz="2800" spc="-35" dirty="0"/>
              <a:t> </a:t>
            </a:r>
            <a:r>
              <a:rPr sz="2800" dirty="0"/>
              <a:t>Awareness</a:t>
            </a:r>
            <a:r>
              <a:rPr sz="2800" spc="-35" dirty="0"/>
              <a:t> </a:t>
            </a:r>
            <a:r>
              <a:rPr sz="2800" dirty="0"/>
              <a:t>and</a:t>
            </a:r>
            <a:r>
              <a:rPr sz="2800" spc="-35" dirty="0"/>
              <a:t> </a:t>
            </a:r>
            <a:r>
              <a:rPr sz="2800" spc="-10" dirty="0"/>
              <a:t>proactive </a:t>
            </a:r>
            <a:r>
              <a:rPr sz="2800" dirty="0"/>
              <a:t>strategies</a:t>
            </a:r>
            <a:r>
              <a:rPr sz="2800" spc="-40" dirty="0"/>
              <a:t> </a:t>
            </a:r>
            <a:r>
              <a:rPr sz="2800" dirty="0"/>
              <a:t>are</a:t>
            </a:r>
            <a:r>
              <a:rPr sz="2800" spc="-25" dirty="0"/>
              <a:t> </a:t>
            </a:r>
            <a:r>
              <a:rPr sz="2800" dirty="0"/>
              <a:t>key</a:t>
            </a:r>
            <a:r>
              <a:rPr sz="2800" spc="-25" dirty="0"/>
              <a:t> </a:t>
            </a:r>
            <a:r>
              <a:rPr sz="2800" dirty="0"/>
              <a:t>to</a:t>
            </a:r>
            <a:r>
              <a:rPr sz="2800" spc="-25" dirty="0"/>
              <a:t> </a:t>
            </a:r>
            <a:r>
              <a:rPr sz="2800" dirty="0"/>
              <a:t>enhancing</a:t>
            </a:r>
            <a:r>
              <a:rPr sz="2800" spc="-25" dirty="0"/>
              <a:t> </a:t>
            </a:r>
            <a:r>
              <a:rPr sz="2800" dirty="0"/>
              <a:t>your</a:t>
            </a:r>
            <a:r>
              <a:rPr sz="2800" spc="-25" dirty="0"/>
              <a:t> </a:t>
            </a:r>
            <a:r>
              <a:rPr sz="2800" spc="-10" dirty="0"/>
              <a:t>cybersecurity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8176406"/>
            <a:ext cx="2875915" cy="2111375"/>
            <a:chOff x="-359" y="8176406"/>
            <a:chExt cx="2875915" cy="2111375"/>
          </a:xfrm>
        </p:grpSpPr>
        <p:sp>
          <p:nvSpPr>
            <p:cNvPr id="3" name="object 3"/>
            <p:cNvSpPr/>
            <p:nvPr/>
          </p:nvSpPr>
          <p:spPr>
            <a:xfrm>
              <a:off x="0" y="8176406"/>
              <a:ext cx="2875915" cy="2110740"/>
            </a:xfrm>
            <a:custGeom>
              <a:avLst/>
              <a:gdLst/>
              <a:ahLst/>
              <a:cxnLst/>
              <a:rect l="l" t="t" r="r" b="b"/>
              <a:pathLst>
                <a:path w="2875915" h="2110740">
                  <a:moveTo>
                    <a:pt x="0" y="0"/>
                  </a:moveTo>
                  <a:lnTo>
                    <a:pt x="0" y="2110592"/>
                  </a:lnTo>
                  <a:lnTo>
                    <a:pt x="2875364" y="2110592"/>
                  </a:lnTo>
                  <a:lnTo>
                    <a:pt x="2825902" y="2051874"/>
                  </a:lnTo>
                  <a:lnTo>
                    <a:pt x="2812518" y="2046901"/>
                  </a:lnTo>
                  <a:lnTo>
                    <a:pt x="2798725" y="2040714"/>
                  </a:lnTo>
                  <a:lnTo>
                    <a:pt x="2756582" y="2012116"/>
                  </a:lnTo>
                  <a:lnTo>
                    <a:pt x="2740427" y="1983722"/>
                  </a:lnTo>
                  <a:lnTo>
                    <a:pt x="2743822" y="1969795"/>
                  </a:lnTo>
                  <a:lnTo>
                    <a:pt x="2701073" y="1959263"/>
                  </a:lnTo>
                  <a:lnTo>
                    <a:pt x="2680135" y="1954505"/>
                  </a:lnTo>
                  <a:lnTo>
                    <a:pt x="2658859" y="1950354"/>
                  </a:lnTo>
                  <a:lnTo>
                    <a:pt x="2651384" y="1920653"/>
                  </a:lnTo>
                  <a:lnTo>
                    <a:pt x="2637358" y="1889334"/>
                  </a:lnTo>
                  <a:lnTo>
                    <a:pt x="2633704" y="1883863"/>
                  </a:lnTo>
                  <a:lnTo>
                    <a:pt x="2435402" y="1883863"/>
                  </a:lnTo>
                  <a:lnTo>
                    <a:pt x="2391055" y="1883529"/>
                  </a:lnTo>
                  <a:lnTo>
                    <a:pt x="2336669" y="1877636"/>
                  </a:lnTo>
                  <a:lnTo>
                    <a:pt x="2280363" y="1867903"/>
                  </a:lnTo>
                  <a:lnTo>
                    <a:pt x="2230257" y="1856050"/>
                  </a:lnTo>
                  <a:lnTo>
                    <a:pt x="2203407" y="1846857"/>
                  </a:lnTo>
                  <a:lnTo>
                    <a:pt x="2191388" y="1846857"/>
                  </a:lnTo>
                  <a:lnTo>
                    <a:pt x="2151582" y="1821329"/>
                  </a:lnTo>
                  <a:lnTo>
                    <a:pt x="2113937" y="1777296"/>
                  </a:lnTo>
                  <a:lnTo>
                    <a:pt x="2101849" y="1745337"/>
                  </a:lnTo>
                  <a:lnTo>
                    <a:pt x="2095020" y="1730398"/>
                  </a:lnTo>
                  <a:lnTo>
                    <a:pt x="2061997" y="1699077"/>
                  </a:lnTo>
                  <a:lnTo>
                    <a:pt x="2045518" y="1694036"/>
                  </a:lnTo>
                  <a:lnTo>
                    <a:pt x="2003678" y="1694036"/>
                  </a:lnTo>
                  <a:lnTo>
                    <a:pt x="1994657" y="1692451"/>
                  </a:lnTo>
                  <a:lnTo>
                    <a:pt x="1934414" y="1651929"/>
                  </a:lnTo>
                  <a:lnTo>
                    <a:pt x="1907649" y="1624469"/>
                  </a:lnTo>
                  <a:lnTo>
                    <a:pt x="1879841" y="1591077"/>
                  </a:lnTo>
                  <a:lnTo>
                    <a:pt x="1866585" y="1568332"/>
                  </a:lnTo>
                  <a:lnTo>
                    <a:pt x="1835375" y="1519800"/>
                  </a:lnTo>
                  <a:lnTo>
                    <a:pt x="1797416" y="1466948"/>
                  </a:lnTo>
                  <a:lnTo>
                    <a:pt x="1763915" y="1431241"/>
                  </a:lnTo>
                  <a:lnTo>
                    <a:pt x="1761032" y="1429802"/>
                  </a:lnTo>
                  <a:lnTo>
                    <a:pt x="1758886" y="1428358"/>
                  </a:lnTo>
                  <a:lnTo>
                    <a:pt x="1757438" y="1427640"/>
                  </a:lnTo>
                  <a:lnTo>
                    <a:pt x="1759597" y="1419002"/>
                  </a:lnTo>
                  <a:lnTo>
                    <a:pt x="1756714" y="1413243"/>
                  </a:lnTo>
                  <a:lnTo>
                    <a:pt x="1751672" y="1409641"/>
                  </a:lnTo>
                  <a:lnTo>
                    <a:pt x="1729229" y="1404241"/>
                  </a:lnTo>
                  <a:lnTo>
                    <a:pt x="1692460" y="1404241"/>
                  </a:lnTo>
                  <a:lnTo>
                    <a:pt x="1656305" y="1404174"/>
                  </a:lnTo>
                  <a:lnTo>
                    <a:pt x="1627847" y="1396683"/>
                  </a:lnTo>
                  <a:lnTo>
                    <a:pt x="1621679" y="1392588"/>
                  </a:lnTo>
                  <a:lnTo>
                    <a:pt x="1608806" y="1384937"/>
                  </a:lnTo>
                  <a:lnTo>
                    <a:pt x="1602638" y="1380843"/>
                  </a:lnTo>
                  <a:lnTo>
                    <a:pt x="1601203" y="1380124"/>
                  </a:lnTo>
                  <a:lnTo>
                    <a:pt x="1598320" y="1377960"/>
                  </a:lnTo>
                  <a:lnTo>
                    <a:pt x="1596885" y="1376522"/>
                  </a:lnTo>
                  <a:lnTo>
                    <a:pt x="1589234" y="1358782"/>
                  </a:lnTo>
                  <a:lnTo>
                    <a:pt x="1593464" y="1340972"/>
                  </a:lnTo>
                  <a:lnTo>
                    <a:pt x="1601744" y="1322759"/>
                  </a:lnTo>
                  <a:lnTo>
                    <a:pt x="1606245" y="1303804"/>
                  </a:lnTo>
                  <a:lnTo>
                    <a:pt x="1578165" y="1262043"/>
                  </a:lnTo>
                  <a:lnTo>
                    <a:pt x="1559240" y="1251962"/>
                  </a:lnTo>
                  <a:lnTo>
                    <a:pt x="1471599" y="1251962"/>
                  </a:lnTo>
                  <a:lnTo>
                    <a:pt x="1472391" y="1244750"/>
                  </a:lnTo>
                  <a:lnTo>
                    <a:pt x="1469805" y="1237471"/>
                  </a:lnTo>
                  <a:lnTo>
                    <a:pt x="1465066" y="1231308"/>
                  </a:lnTo>
                  <a:lnTo>
                    <a:pt x="1346384" y="1231308"/>
                  </a:lnTo>
                  <a:lnTo>
                    <a:pt x="1336338" y="1229104"/>
                  </a:lnTo>
                  <a:lnTo>
                    <a:pt x="1302137" y="1200325"/>
                  </a:lnTo>
                  <a:lnTo>
                    <a:pt x="1301870" y="1195937"/>
                  </a:lnTo>
                  <a:lnTo>
                    <a:pt x="1286949" y="1195937"/>
                  </a:lnTo>
                  <a:lnTo>
                    <a:pt x="1271267" y="1195443"/>
                  </a:lnTo>
                  <a:lnTo>
                    <a:pt x="1255315" y="1191709"/>
                  </a:lnTo>
                  <a:lnTo>
                    <a:pt x="1239767" y="1185005"/>
                  </a:lnTo>
                  <a:lnTo>
                    <a:pt x="1224052" y="1153201"/>
                  </a:lnTo>
                  <a:lnTo>
                    <a:pt x="1190718" y="1107695"/>
                  </a:lnTo>
                  <a:lnTo>
                    <a:pt x="1157250" y="1060164"/>
                  </a:lnTo>
                  <a:lnTo>
                    <a:pt x="1145548" y="1032670"/>
                  </a:lnTo>
                  <a:lnTo>
                    <a:pt x="1111171" y="1032670"/>
                  </a:lnTo>
                  <a:lnTo>
                    <a:pt x="1054820" y="1030295"/>
                  </a:lnTo>
                  <a:lnTo>
                    <a:pt x="994825" y="1023196"/>
                  </a:lnTo>
                  <a:lnTo>
                    <a:pt x="953933" y="1019403"/>
                  </a:lnTo>
                  <a:lnTo>
                    <a:pt x="952489" y="1019403"/>
                  </a:lnTo>
                  <a:lnTo>
                    <a:pt x="952489" y="1018684"/>
                  </a:lnTo>
                  <a:lnTo>
                    <a:pt x="944365" y="1007214"/>
                  </a:lnTo>
                  <a:lnTo>
                    <a:pt x="916371" y="945293"/>
                  </a:lnTo>
                  <a:lnTo>
                    <a:pt x="897413" y="898538"/>
                  </a:lnTo>
                  <a:lnTo>
                    <a:pt x="875754" y="843717"/>
                  </a:lnTo>
                  <a:lnTo>
                    <a:pt x="826158" y="717266"/>
                  </a:lnTo>
                  <a:lnTo>
                    <a:pt x="799132" y="649332"/>
                  </a:lnTo>
                  <a:lnTo>
                    <a:pt x="774625" y="588184"/>
                  </a:lnTo>
                  <a:lnTo>
                    <a:pt x="749792" y="527998"/>
                  </a:lnTo>
                  <a:lnTo>
                    <a:pt x="724947" y="470052"/>
                  </a:lnTo>
                  <a:lnTo>
                    <a:pt x="700405" y="415627"/>
                  </a:lnTo>
                  <a:lnTo>
                    <a:pt x="676478" y="366002"/>
                  </a:lnTo>
                  <a:lnTo>
                    <a:pt x="653483" y="322457"/>
                  </a:lnTo>
                  <a:lnTo>
                    <a:pt x="631731" y="286273"/>
                  </a:lnTo>
                  <a:lnTo>
                    <a:pt x="593219" y="241103"/>
                  </a:lnTo>
                  <a:lnTo>
                    <a:pt x="591780" y="240379"/>
                  </a:lnTo>
                  <a:lnTo>
                    <a:pt x="590336" y="238931"/>
                  </a:lnTo>
                  <a:lnTo>
                    <a:pt x="588897" y="238931"/>
                  </a:lnTo>
                  <a:lnTo>
                    <a:pt x="543538" y="198348"/>
                  </a:lnTo>
                  <a:lnTo>
                    <a:pt x="521467" y="178291"/>
                  </a:lnTo>
                  <a:lnTo>
                    <a:pt x="512132" y="169457"/>
                  </a:lnTo>
                  <a:lnTo>
                    <a:pt x="451290" y="169457"/>
                  </a:lnTo>
                  <a:lnTo>
                    <a:pt x="424504" y="167209"/>
                  </a:lnTo>
                  <a:lnTo>
                    <a:pt x="397380" y="159023"/>
                  </a:lnTo>
                  <a:lnTo>
                    <a:pt x="384387" y="153890"/>
                  </a:lnTo>
                  <a:lnTo>
                    <a:pt x="371192" y="148218"/>
                  </a:lnTo>
                  <a:lnTo>
                    <a:pt x="357591" y="143628"/>
                  </a:lnTo>
                  <a:lnTo>
                    <a:pt x="343381" y="141738"/>
                  </a:lnTo>
                  <a:lnTo>
                    <a:pt x="308776" y="132792"/>
                  </a:lnTo>
                  <a:lnTo>
                    <a:pt x="254368" y="112166"/>
                  </a:lnTo>
                  <a:lnTo>
                    <a:pt x="193359" y="87878"/>
                  </a:lnTo>
                  <a:lnTo>
                    <a:pt x="138950" y="67944"/>
                  </a:lnTo>
                  <a:lnTo>
                    <a:pt x="104343" y="60382"/>
                  </a:lnTo>
                  <a:lnTo>
                    <a:pt x="89540" y="58368"/>
                  </a:lnTo>
                  <a:lnTo>
                    <a:pt x="74466" y="52911"/>
                  </a:lnTo>
                  <a:lnTo>
                    <a:pt x="59392" y="44887"/>
                  </a:lnTo>
                  <a:lnTo>
                    <a:pt x="31625" y="26536"/>
                  </a:lnTo>
                  <a:lnTo>
                    <a:pt x="25866" y="20783"/>
                  </a:lnTo>
                  <a:lnTo>
                    <a:pt x="0" y="0"/>
                  </a:lnTo>
                  <a:close/>
                </a:path>
                <a:path w="2875915" h="2110740">
                  <a:moveTo>
                    <a:pt x="2555900" y="1824356"/>
                  </a:moveTo>
                  <a:lnTo>
                    <a:pt x="2528005" y="1830846"/>
                  </a:lnTo>
                  <a:lnTo>
                    <a:pt x="2503887" y="1843885"/>
                  </a:lnTo>
                  <a:lnTo>
                    <a:pt x="2482198" y="1860299"/>
                  </a:lnTo>
                  <a:lnTo>
                    <a:pt x="2461590" y="1876916"/>
                  </a:lnTo>
                  <a:lnTo>
                    <a:pt x="2435402" y="1883863"/>
                  </a:lnTo>
                  <a:lnTo>
                    <a:pt x="2633704" y="1883863"/>
                  </a:lnTo>
                  <a:lnTo>
                    <a:pt x="2618064" y="1860444"/>
                  </a:lnTo>
                  <a:lnTo>
                    <a:pt x="2594787" y="1838032"/>
                  </a:lnTo>
                  <a:lnTo>
                    <a:pt x="2585471" y="1831948"/>
                  </a:lnTo>
                  <a:lnTo>
                    <a:pt x="2575886" y="1827686"/>
                  </a:lnTo>
                  <a:lnTo>
                    <a:pt x="2566030" y="1825177"/>
                  </a:lnTo>
                  <a:lnTo>
                    <a:pt x="2555900" y="1824356"/>
                  </a:lnTo>
                  <a:close/>
                </a:path>
                <a:path w="2875915" h="2110740">
                  <a:moveTo>
                    <a:pt x="2194470" y="1843797"/>
                  </a:moveTo>
                  <a:lnTo>
                    <a:pt x="2191388" y="1846857"/>
                  </a:lnTo>
                  <a:lnTo>
                    <a:pt x="2203407" y="1846857"/>
                  </a:lnTo>
                  <a:lnTo>
                    <a:pt x="2194470" y="1843797"/>
                  </a:lnTo>
                  <a:close/>
                </a:path>
                <a:path w="2875915" h="2110740">
                  <a:moveTo>
                    <a:pt x="2033104" y="1692776"/>
                  </a:moveTo>
                  <a:lnTo>
                    <a:pt x="2018559" y="1693204"/>
                  </a:lnTo>
                  <a:lnTo>
                    <a:pt x="2003678" y="1694036"/>
                  </a:lnTo>
                  <a:lnTo>
                    <a:pt x="2045518" y="1694036"/>
                  </a:lnTo>
                  <a:lnTo>
                    <a:pt x="2033104" y="1692776"/>
                  </a:lnTo>
                  <a:close/>
                </a:path>
                <a:path w="2875915" h="2110740">
                  <a:moveTo>
                    <a:pt x="1727265" y="1403768"/>
                  </a:moveTo>
                  <a:lnTo>
                    <a:pt x="1692460" y="1404241"/>
                  </a:lnTo>
                  <a:lnTo>
                    <a:pt x="1729229" y="1404241"/>
                  </a:lnTo>
                  <a:lnTo>
                    <a:pt x="1727265" y="1403768"/>
                  </a:lnTo>
                  <a:close/>
                </a:path>
                <a:path w="2875915" h="2110740">
                  <a:moveTo>
                    <a:pt x="1528503" y="1245888"/>
                  </a:moveTo>
                  <a:lnTo>
                    <a:pt x="1509042" y="1246202"/>
                  </a:lnTo>
                  <a:lnTo>
                    <a:pt x="1490119" y="1248677"/>
                  </a:lnTo>
                  <a:lnTo>
                    <a:pt x="1471599" y="1251962"/>
                  </a:lnTo>
                  <a:lnTo>
                    <a:pt x="1559240" y="1251962"/>
                  </a:lnTo>
                  <a:lnTo>
                    <a:pt x="1556594" y="1250907"/>
                  </a:lnTo>
                  <a:lnTo>
                    <a:pt x="1548637" y="1249085"/>
                  </a:lnTo>
                  <a:lnTo>
                    <a:pt x="1528503" y="1245888"/>
                  </a:lnTo>
                  <a:close/>
                </a:path>
                <a:path w="2875915" h="2110740">
                  <a:moveTo>
                    <a:pt x="1419771" y="1213083"/>
                  </a:moveTo>
                  <a:lnTo>
                    <a:pt x="1403069" y="1216199"/>
                  </a:lnTo>
                  <a:lnTo>
                    <a:pt x="1372381" y="1227562"/>
                  </a:lnTo>
                  <a:lnTo>
                    <a:pt x="1355686" y="1231082"/>
                  </a:lnTo>
                  <a:lnTo>
                    <a:pt x="1346384" y="1231308"/>
                  </a:lnTo>
                  <a:lnTo>
                    <a:pt x="1465066" y="1231308"/>
                  </a:lnTo>
                  <a:lnTo>
                    <a:pt x="1429260" y="1213163"/>
                  </a:lnTo>
                  <a:lnTo>
                    <a:pt x="1419771" y="1213083"/>
                  </a:lnTo>
                  <a:close/>
                </a:path>
                <a:path w="2875915" h="2110740">
                  <a:moveTo>
                    <a:pt x="1301686" y="1192922"/>
                  </a:moveTo>
                  <a:lnTo>
                    <a:pt x="1286949" y="1195937"/>
                  </a:lnTo>
                  <a:lnTo>
                    <a:pt x="1301870" y="1195937"/>
                  </a:lnTo>
                  <a:lnTo>
                    <a:pt x="1301686" y="1192922"/>
                  </a:lnTo>
                  <a:close/>
                </a:path>
                <a:path w="2875915" h="2110740">
                  <a:moveTo>
                    <a:pt x="1141129" y="1022286"/>
                  </a:moveTo>
                  <a:lnTo>
                    <a:pt x="1111171" y="1032670"/>
                  </a:lnTo>
                  <a:lnTo>
                    <a:pt x="1145548" y="1032670"/>
                  </a:lnTo>
                  <a:lnTo>
                    <a:pt x="1141129" y="1022286"/>
                  </a:lnTo>
                  <a:close/>
                </a:path>
                <a:path w="2875915" h="2110740">
                  <a:moveTo>
                    <a:pt x="500340" y="158299"/>
                  </a:moveTo>
                  <a:lnTo>
                    <a:pt x="476861" y="166308"/>
                  </a:lnTo>
                  <a:lnTo>
                    <a:pt x="451290" y="169457"/>
                  </a:lnTo>
                  <a:lnTo>
                    <a:pt x="512132" y="169457"/>
                  </a:lnTo>
                  <a:lnTo>
                    <a:pt x="500340" y="158299"/>
                  </a:lnTo>
                  <a:close/>
                </a:path>
              </a:pathLst>
            </a:custGeom>
            <a:solidFill>
              <a:srgbClr val="FCFDFC"/>
            </a:solidFill>
          </p:spPr>
          <p:txBody>
            <a:bodyPr wrap="square" lIns="0" tIns="0" rIns="0" bIns="0" rtlCol="0"/>
            <a:lstStyle/>
            <a:p>
              <a:endParaRPr/>
            </a:p>
          </p:txBody>
        </p:sp>
        <p:sp>
          <p:nvSpPr>
            <p:cNvPr id="4" name="object 4"/>
            <p:cNvSpPr/>
            <p:nvPr/>
          </p:nvSpPr>
          <p:spPr>
            <a:xfrm>
              <a:off x="0" y="8316620"/>
              <a:ext cx="2679700" cy="1970405"/>
            </a:xfrm>
            <a:custGeom>
              <a:avLst/>
              <a:gdLst/>
              <a:ahLst/>
              <a:cxnLst/>
              <a:rect l="l" t="t" r="r" b="b"/>
              <a:pathLst>
                <a:path w="2679700" h="1970404">
                  <a:moveTo>
                    <a:pt x="0" y="1635727"/>
                  </a:moveTo>
                  <a:lnTo>
                    <a:pt x="0" y="1970378"/>
                  </a:lnTo>
                  <a:lnTo>
                    <a:pt x="472958" y="1970378"/>
                  </a:lnTo>
                  <a:lnTo>
                    <a:pt x="0" y="1635727"/>
                  </a:lnTo>
                  <a:close/>
                </a:path>
                <a:path w="2679700" h="1970404">
                  <a:moveTo>
                    <a:pt x="0" y="1209038"/>
                  </a:moveTo>
                  <a:lnTo>
                    <a:pt x="68" y="1616193"/>
                  </a:lnTo>
                  <a:lnTo>
                    <a:pt x="500633" y="1970378"/>
                  </a:lnTo>
                  <a:lnTo>
                    <a:pt x="1076129" y="1970378"/>
                  </a:lnTo>
                  <a:lnTo>
                    <a:pt x="0" y="1209038"/>
                  </a:lnTo>
                  <a:close/>
                </a:path>
                <a:path w="2679700" h="1970404">
                  <a:moveTo>
                    <a:pt x="0" y="781969"/>
                  </a:moveTo>
                  <a:lnTo>
                    <a:pt x="0" y="1189607"/>
                  </a:lnTo>
                  <a:lnTo>
                    <a:pt x="1103453" y="1970378"/>
                  </a:lnTo>
                  <a:lnTo>
                    <a:pt x="1679864" y="1970378"/>
                  </a:lnTo>
                  <a:lnTo>
                    <a:pt x="0" y="781969"/>
                  </a:lnTo>
                  <a:close/>
                </a:path>
                <a:path w="2679700" h="1970404">
                  <a:moveTo>
                    <a:pt x="0" y="355251"/>
                  </a:moveTo>
                  <a:lnTo>
                    <a:pt x="0" y="762372"/>
                  </a:lnTo>
                  <a:lnTo>
                    <a:pt x="1707565" y="1970378"/>
                  </a:lnTo>
                  <a:lnTo>
                    <a:pt x="2283066" y="1970378"/>
                  </a:lnTo>
                  <a:lnTo>
                    <a:pt x="909294" y="998709"/>
                  </a:lnTo>
                  <a:lnTo>
                    <a:pt x="903530" y="998709"/>
                  </a:lnTo>
                  <a:lnTo>
                    <a:pt x="901372" y="997270"/>
                  </a:lnTo>
                  <a:lnTo>
                    <a:pt x="896331" y="992230"/>
                  </a:lnTo>
                  <a:lnTo>
                    <a:pt x="893455" y="987189"/>
                  </a:lnTo>
                  <a:lnTo>
                    <a:pt x="0" y="355251"/>
                  </a:lnTo>
                  <a:close/>
                </a:path>
                <a:path w="2679700" h="1970404">
                  <a:moveTo>
                    <a:pt x="942414" y="1003030"/>
                  </a:moveTo>
                  <a:lnTo>
                    <a:pt x="2309653" y="1970378"/>
                  </a:lnTo>
                  <a:lnTo>
                    <a:pt x="2679548" y="1970378"/>
                  </a:lnTo>
                  <a:lnTo>
                    <a:pt x="2675222" y="1958807"/>
                  </a:lnTo>
                  <a:lnTo>
                    <a:pt x="2678302" y="1944779"/>
                  </a:lnTo>
                  <a:lnTo>
                    <a:pt x="2657559" y="1940110"/>
                  </a:lnTo>
                  <a:lnTo>
                    <a:pt x="2594787" y="1924618"/>
                  </a:lnTo>
                  <a:lnTo>
                    <a:pt x="2586901" y="1895132"/>
                  </a:lnTo>
                  <a:lnTo>
                    <a:pt x="2573275" y="1864229"/>
                  </a:lnTo>
                  <a:lnTo>
                    <a:pt x="2554384" y="1835622"/>
                  </a:lnTo>
                  <a:lnTo>
                    <a:pt x="2530703" y="1813022"/>
                  </a:lnTo>
                  <a:lnTo>
                    <a:pt x="2526306" y="1810376"/>
                  </a:lnTo>
                  <a:lnTo>
                    <a:pt x="2332482" y="1810376"/>
                  </a:lnTo>
                  <a:lnTo>
                    <a:pt x="2273270" y="1808998"/>
                  </a:lnTo>
                  <a:lnTo>
                    <a:pt x="2258010" y="1806067"/>
                  </a:lnTo>
                  <a:lnTo>
                    <a:pt x="2219785" y="1806067"/>
                  </a:lnTo>
                  <a:lnTo>
                    <a:pt x="2202213" y="1803120"/>
                  </a:lnTo>
                  <a:lnTo>
                    <a:pt x="2181671" y="1794503"/>
                  </a:lnTo>
                  <a:lnTo>
                    <a:pt x="2162073" y="1782781"/>
                  </a:lnTo>
                  <a:lnTo>
                    <a:pt x="2153437" y="1776301"/>
                  </a:lnTo>
                  <a:lnTo>
                    <a:pt x="2146236" y="1771260"/>
                  </a:lnTo>
                  <a:lnTo>
                    <a:pt x="2144077" y="1765501"/>
                  </a:lnTo>
                  <a:lnTo>
                    <a:pt x="2125108" y="1746735"/>
                  </a:lnTo>
                  <a:lnTo>
                    <a:pt x="2099797" y="1723380"/>
                  </a:lnTo>
                  <a:lnTo>
                    <a:pt x="2076645" y="1699485"/>
                  </a:lnTo>
                  <a:lnTo>
                    <a:pt x="2064156" y="1679102"/>
                  </a:lnTo>
                  <a:lnTo>
                    <a:pt x="2065280" y="1653014"/>
                  </a:lnTo>
                  <a:lnTo>
                    <a:pt x="2070998" y="1616144"/>
                  </a:lnTo>
                  <a:lnTo>
                    <a:pt x="2072779" y="1590543"/>
                  </a:lnTo>
                  <a:lnTo>
                    <a:pt x="1977758" y="1590543"/>
                  </a:lnTo>
                  <a:lnTo>
                    <a:pt x="1958894" y="1588103"/>
                  </a:lnTo>
                  <a:lnTo>
                    <a:pt x="1921970" y="1574850"/>
                  </a:lnTo>
                  <a:lnTo>
                    <a:pt x="1879479" y="1541404"/>
                  </a:lnTo>
                  <a:lnTo>
                    <a:pt x="1866370" y="1522861"/>
                  </a:lnTo>
                  <a:lnTo>
                    <a:pt x="1846719" y="1522861"/>
                  </a:lnTo>
                  <a:lnTo>
                    <a:pt x="1849449" y="1510488"/>
                  </a:lnTo>
                  <a:lnTo>
                    <a:pt x="1851844" y="1500544"/>
                  </a:lnTo>
                  <a:lnTo>
                    <a:pt x="1853295" y="1493299"/>
                  </a:lnTo>
                  <a:lnTo>
                    <a:pt x="1837439" y="1438209"/>
                  </a:lnTo>
                  <a:lnTo>
                    <a:pt x="1810089" y="1398396"/>
                  </a:lnTo>
                  <a:lnTo>
                    <a:pt x="1776934" y="1361418"/>
                  </a:lnTo>
                  <a:lnTo>
                    <a:pt x="1745195" y="1334227"/>
                  </a:lnTo>
                  <a:lnTo>
                    <a:pt x="1733676" y="1325584"/>
                  </a:lnTo>
                  <a:lnTo>
                    <a:pt x="1730806" y="1325584"/>
                  </a:lnTo>
                  <a:lnTo>
                    <a:pt x="1732241" y="1316228"/>
                  </a:lnTo>
                  <a:lnTo>
                    <a:pt x="1730082" y="1309745"/>
                  </a:lnTo>
                  <a:lnTo>
                    <a:pt x="1725764" y="1306867"/>
                  </a:lnTo>
                  <a:lnTo>
                    <a:pt x="1703398" y="1301467"/>
                  </a:lnTo>
                  <a:lnTo>
                    <a:pt x="1666184" y="1301467"/>
                  </a:lnTo>
                  <a:lnTo>
                    <a:pt x="1629576" y="1301399"/>
                  </a:lnTo>
                  <a:lnTo>
                    <a:pt x="1601203" y="1293904"/>
                  </a:lnTo>
                  <a:lnTo>
                    <a:pt x="1595352" y="1290239"/>
                  </a:lnTo>
                  <a:lnTo>
                    <a:pt x="1582568" y="1283175"/>
                  </a:lnTo>
                  <a:lnTo>
                    <a:pt x="1576717" y="1279508"/>
                  </a:lnTo>
                  <a:lnTo>
                    <a:pt x="1573847" y="1277345"/>
                  </a:lnTo>
                  <a:lnTo>
                    <a:pt x="1573123" y="1276626"/>
                  </a:lnTo>
                  <a:lnTo>
                    <a:pt x="1569516" y="1274467"/>
                  </a:lnTo>
                  <a:lnTo>
                    <a:pt x="1561972" y="1256320"/>
                  </a:lnTo>
                  <a:lnTo>
                    <a:pt x="1566371" y="1238377"/>
                  </a:lnTo>
                  <a:lnTo>
                    <a:pt x="1574683" y="1220300"/>
                  </a:lnTo>
                  <a:lnTo>
                    <a:pt x="1578876" y="1201751"/>
                  </a:lnTo>
                  <a:lnTo>
                    <a:pt x="1550085" y="1159989"/>
                  </a:lnTo>
                  <a:lnTo>
                    <a:pt x="1530679" y="1149189"/>
                  </a:lnTo>
                  <a:lnTo>
                    <a:pt x="1444967" y="1149189"/>
                  </a:lnTo>
                  <a:lnTo>
                    <a:pt x="1444933" y="1141977"/>
                  </a:lnTo>
                  <a:lnTo>
                    <a:pt x="1441996" y="1134698"/>
                  </a:lnTo>
                  <a:lnTo>
                    <a:pt x="1437679" y="1129028"/>
                  </a:lnTo>
                  <a:lnTo>
                    <a:pt x="1328331" y="1129028"/>
                  </a:lnTo>
                  <a:lnTo>
                    <a:pt x="1319215" y="1128420"/>
                  </a:lnTo>
                  <a:lnTo>
                    <a:pt x="1282529" y="1110715"/>
                  </a:lnTo>
                  <a:lnTo>
                    <a:pt x="1274343" y="1093580"/>
                  </a:lnTo>
                  <a:lnTo>
                    <a:pt x="1259996" y="1093580"/>
                  </a:lnTo>
                  <a:lnTo>
                    <a:pt x="1244448" y="1093119"/>
                  </a:lnTo>
                  <a:lnTo>
                    <a:pt x="1228360" y="1089554"/>
                  </a:lnTo>
                  <a:lnTo>
                    <a:pt x="1212407" y="1082951"/>
                  </a:lnTo>
                  <a:lnTo>
                    <a:pt x="1211689" y="1077910"/>
                  </a:lnTo>
                  <a:lnTo>
                    <a:pt x="1208806" y="1073590"/>
                  </a:lnTo>
                  <a:lnTo>
                    <a:pt x="1169816" y="1052351"/>
                  </a:lnTo>
                  <a:lnTo>
                    <a:pt x="1156251" y="1046949"/>
                  </a:lnTo>
                  <a:lnTo>
                    <a:pt x="1143864" y="1041640"/>
                  </a:lnTo>
                  <a:lnTo>
                    <a:pt x="1131139" y="1036331"/>
                  </a:lnTo>
                  <a:lnTo>
                    <a:pt x="1119090" y="1030751"/>
                  </a:lnTo>
                  <a:lnTo>
                    <a:pt x="1108730" y="1024630"/>
                  </a:lnTo>
                  <a:lnTo>
                    <a:pt x="1107617" y="1023741"/>
                  </a:lnTo>
                  <a:lnTo>
                    <a:pt x="1032432" y="1023741"/>
                  </a:lnTo>
                  <a:lnTo>
                    <a:pt x="1006490" y="1020308"/>
                  </a:lnTo>
                  <a:lnTo>
                    <a:pt x="990301" y="1016394"/>
                  </a:lnTo>
                  <a:lnTo>
                    <a:pt x="974180" y="1012209"/>
                  </a:lnTo>
                  <a:lnTo>
                    <a:pt x="958195" y="1007754"/>
                  </a:lnTo>
                  <a:lnTo>
                    <a:pt x="942414" y="1003030"/>
                  </a:lnTo>
                  <a:close/>
                </a:path>
                <a:path w="2679700" h="1970404">
                  <a:moveTo>
                    <a:pt x="2491104" y="1800059"/>
                  </a:moveTo>
                  <a:lnTo>
                    <a:pt x="2396358" y="1807571"/>
                  </a:lnTo>
                  <a:lnTo>
                    <a:pt x="2332482" y="1810376"/>
                  </a:lnTo>
                  <a:lnTo>
                    <a:pt x="2526306" y="1810376"/>
                  </a:lnTo>
                  <a:lnTo>
                    <a:pt x="2521783" y="1807654"/>
                  </a:lnTo>
                  <a:lnTo>
                    <a:pt x="2512256" y="1803569"/>
                  </a:lnTo>
                  <a:lnTo>
                    <a:pt x="2502053" y="1800970"/>
                  </a:lnTo>
                  <a:lnTo>
                    <a:pt x="2491104" y="1800059"/>
                  </a:lnTo>
                  <a:close/>
                </a:path>
                <a:path w="2679700" h="1970404">
                  <a:moveTo>
                    <a:pt x="2230475" y="1800778"/>
                  </a:moveTo>
                  <a:lnTo>
                    <a:pt x="2219785" y="1806067"/>
                  </a:lnTo>
                  <a:lnTo>
                    <a:pt x="2258010" y="1806067"/>
                  </a:lnTo>
                  <a:lnTo>
                    <a:pt x="2230475" y="1800778"/>
                  </a:lnTo>
                  <a:close/>
                </a:path>
                <a:path w="2679700" h="1970404">
                  <a:moveTo>
                    <a:pt x="2064880" y="1558144"/>
                  </a:moveTo>
                  <a:lnTo>
                    <a:pt x="2061997" y="1558144"/>
                  </a:lnTo>
                  <a:lnTo>
                    <a:pt x="2043670" y="1559561"/>
                  </a:lnTo>
                  <a:lnTo>
                    <a:pt x="2020144" y="1571103"/>
                  </a:lnTo>
                  <a:lnTo>
                    <a:pt x="1996485" y="1584266"/>
                  </a:lnTo>
                  <a:lnTo>
                    <a:pt x="1977758" y="1590543"/>
                  </a:lnTo>
                  <a:lnTo>
                    <a:pt x="2072779" y="1590543"/>
                  </a:lnTo>
                  <a:lnTo>
                    <a:pt x="2073471" y="1580587"/>
                  </a:lnTo>
                  <a:lnTo>
                    <a:pt x="2064880" y="1558144"/>
                  </a:lnTo>
                  <a:close/>
                </a:path>
                <a:path w="2679700" h="1970404">
                  <a:moveTo>
                    <a:pt x="1861121" y="1513505"/>
                  </a:moveTo>
                  <a:lnTo>
                    <a:pt x="1846719" y="1522861"/>
                  </a:lnTo>
                  <a:lnTo>
                    <a:pt x="1866370" y="1522861"/>
                  </a:lnTo>
                  <a:lnTo>
                    <a:pt x="1861121" y="1513505"/>
                  </a:lnTo>
                  <a:close/>
                </a:path>
                <a:path w="2679700" h="1970404">
                  <a:moveTo>
                    <a:pt x="1701442" y="1300994"/>
                  </a:moveTo>
                  <a:lnTo>
                    <a:pt x="1666184" y="1301467"/>
                  </a:lnTo>
                  <a:lnTo>
                    <a:pt x="1703398" y="1301467"/>
                  </a:lnTo>
                  <a:lnTo>
                    <a:pt x="1701442" y="1300994"/>
                  </a:lnTo>
                  <a:close/>
                </a:path>
                <a:path w="2679700" h="1970404">
                  <a:moveTo>
                    <a:pt x="1501564" y="1143416"/>
                  </a:moveTo>
                  <a:lnTo>
                    <a:pt x="1482134" y="1143698"/>
                  </a:lnTo>
                  <a:lnTo>
                    <a:pt x="1463380" y="1146005"/>
                  </a:lnTo>
                  <a:lnTo>
                    <a:pt x="1444967" y="1149189"/>
                  </a:lnTo>
                  <a:lnTo>
                    <a:pt x="1530679" y="1149189"/>
                  </a:lnTo>
                  <a:lnTo>
                    <a:pt x="1529227" y="1148547"/>
                  </a:lnTo>
                  <a:lnTo>
                    <a:pt x="1522006" y="1146306"/>
                  </a:lnTo>
                  <a:lnTo>
                    <a:pt x="1501564" y="1143416"/>
                  </a:lnTo>
                  <a:close/>
                </a:path>
                <a:path w="2679700" h="1970404">
                  <a:moveTo>
                    <a:pt x="1393126" y="1110311"/>
                  </a:moveTo>
                  <a:lnTo>
                    <a:pt x="1376622" y="1113235"/>
                  </a:lnTo>
                  <a:lnTo>
                    <a:pt x="1360995" y="1119130"/>
                  </a:lnTo>
                  <a:lnTo>
                    <a:pt x="1345234" y="1125294"/>
                  </a:lnTo>
                  <a:lnTo>
                    <a:pt x="1328331" y="1129028"/>
                  </a:lnTo>
                  <a:lnTo>
                    <a:pt x="1437679" y="1129028"/>
                  </a:lnTo>
                  <a:lnTo>
                    <a:pt x="1436763" y="1127825"/>
                  </a:lnTo>
                  <a:lnTo>
                    <a:pt x="1429842" y="1121829"/>
                  </a:lnTo>
                  <a:lnTo>
                    <a:pt x="1421171" y="1116687"/>
                  </a:lnTo>
                  <a:lnTo>
                    <a:pt x="1411755" y="1113099"/>
                  </a:lnTo>
                  <a:lnTo>
                    <a:pt x="1402204" y="1110996"/>
                  </a:lnTo>
                  <a:lnTo>
                    <a:pt x="1393126" y="1110311"/>
                  </a:lnTo>
                  <a:close/>
                </a:path>
                <a:path w="2679700" h="1970404">
                  <a:moveTo>
                    <a:pt x="1274330" y="1090868"/>
                  </a:moveTo>
                  <a:lnTo>
                    <a:pt x="1259996" y="1093580"/>
                  </a:lnTo>
                  <a:lnTo>
                    <a:pt x="1274343" y="1093580"/>
                  </a:lnTo>
                  <a:lnTo>
                    <a:pt x="1274330" y="1090868"/>
                  </a:lnTo>
                  <a:close/>
                </a:path>
                <a:path w="2679700" h="1970404">
                  <a:moveTo>
                    <a:pt x="1092170" y="1000152"/>
                  </a:moveTo>
                  <a:lnTo>
                    <a:pt x="1078378" y="1014944"/>
                  </a:lnTo>
                  <a:lnTo>
                    <a:pt x="1057430" y="1022380"/>
                  </a:lnTo>
                  <a:lnTo>
                    <a:pt x="1032432" y="1023741"/>
                  </a:lnTo>
                  <a:lnTo>
                    <a:pt x="1107617" y="1023741"/>
                  </a:lnTo>
                  <a:lnTo>
                    <a:pt x="1101788" y="1019084"/>
                  </a:lnTo>
                  <a:lnTo>
                    <a:pt x="1096399" y="1013201"/>
                  </a:lnTo>
                  <a:lnTo>
                    <a:pt x="1093036" y="1006912"/>
                  </a:lnTo>
                  <a:lnTo>
                    <a:pt x="1092170" y="1000152"/>
                  </a:lnTo>
                  <a:close/>
                </a:path>
                <a:path w="2679700" h="1970404">
                  <a:moveTo>
                    <a:pt x="907851" y="997270"/>
                  </a:moveTo>
                  <a:lnTo>
                    <a:pt x="904974" y="997989"/>
                  </a:lnTo>
                  <a:lnTo>
                    <a:pt x="903530" y="998709"/>
                  </a:lnTo>
                  <a:lnTo>
                    <a:pt x="909294" y="998709"/>
                  </a:lnTo>
                  <a:lnTo>
                    <a:pt x="907851" y="997270"/>
                  </a:lnTo>
                  <a:close/>
                </a:path>
                <a:path w="2679700" h="1970404">
                  <a:moveTo>
                    <a:pt x="0" y="0"/>
                  </a:moveTo>
                  <a:lnTo>
                    <a:pt x="0" y="336209"/>
                  </a:lnTo>
                  <a:lnTo>
                    <a:pt x="881211" y="959829"/>
                  </a:lnTo>
                  <a:lnTo>
                    <a:pt x="867943" y="928900"/>
                  </a:lnTo>
                  <a:lnTo>
                    <a:pt x="852382" y="890565"/>
                  </a:lnTo>
                  <a:lnTo>
                    <a:pt x="834794" y="845969"/>
                  </a:lnTo>
                  <a:lnTo>
                    <a:pt x="794592" y="742584"/>
                  </a:lnTo>
                  <a:lnTo>
                    <a:pt x="772508" y="686086"/>
                  </a:lnTo>
                  <a:lnTo>
                    <a:pt x="749453" y="627914"/>
                  </a:lnTo>
                  <a:lnTo>
                    <a:pt x="728580" y="576833"/>
                  </a:lnTo>
                  <a:lnTo>
                    <a:pt x="707568" y="526130"/>
                  </a:lnTo>
                  <a:lnTo>
                    <a:pt x="686624" y="476704"/>
                  </a:lnTo>
                  <a:lnTo>
                    <a:pt x="665957" y="429454"/>
                  </a:lnTo>
                  <a:lnTo>
                    <a:pt x="645774" y="385280"/>
                  </a:lnTo>
                  <a:lnTo>
                    <a:pt x="209466" y="76404"/>
                  </a:lnTo>
                  <a:lnTo>
                    <a:pt x="165027" y="68774"/>
                  </a:lnTo>
                  <a:lnTo>
                    <a:pt x="114784" y="58582"/>
                  </a:lnTo>
                  <a:lnTo>
                    <a:pt x="69943" y="47043"/>
                  </a:lnTo>
                  <a:lnTo>
                    <a:pt x="41706" y="35370"/>
                  </a:lnTo>
                  <a:lnTo>
                    <a:pt x="40267" y="34646"/>
                  </a:lnTo>
                  <a:lnTo>
                    <a:pt x="0" y="0"/>
                  </a:lnTo>
                  <a:close/>
                </a:path>
                <a:path w="2679700" h="1970404">
                  <a:moveTo>
                    <a:pt x="236105" y="76404"/>
                  </a:moveTo>
                  <a:lnTo>
                    <a:pt x="632816" y="357201"/>
                  </a:lnTo>
                  <a:lnTo>
                    <a:pt x="608034" y="308869"/>
                  </a:lnTo>
                  <a:lnTo>
                    <a:pt x="584668" y="268640"/>
                  </a:lnTo>
                  <a:lnTo>
                    <a:pt x="563057" y="238132"/>
                  </a:lnTo>
                  <a:lnTo>
                    <a:pt x="543539" y="218961"/>
                  </a:lnTo>
                  <a:lnTo>
                    <a:pt x="540658" y="217526"/>
                  </a:lnTo>
                  <a:lnTo>
                    <a:pt x="537780" y="216802"/>
                  </a:lnTo>
                  <a:lnTo>
                    <a:pt x="516044" y="196832"/>
                  </a:lnTo>
                  <a:lnTo>
                    <a:pt x="494038" y="176932"/>
                  </a:lnTo>
                  <a:lnTo>
                    <a:pt x="471763" y="157168"/>
                  </a:lnTo>
                  <a:lnTo>
                    <a:pt x="456708" y="144104"/>
                  </a:lnTo>
                  <a:lnTo>
                    <a:pt x="431915" y="144104"/>
                  </a:lnTo>
                  <a:lnTo>
                    <a:pt x="417719" y="142642"/>
                  </a:lnTo>
                  <a:lnTo>
                    <a:pt x="378663" y="126086"/>
                  </a:lnTo>
                  <a:lnTo>
                    <a:pt x="327937" y="113424"/>
                  </a:lnTo>
                  <a:lnTo>
                    <a:pt x="304266" y="110908"/>
                  </a:lnTo>
                  <a:lnTo>
                    <a:pt x="296852" y="108897"/>
                  </a:lnTo>
                  <a:lnTo>
                    <a:pt x="289844" y="105399"/>
                  </a:lnTo>
                  <a:lnTo>
                    <a:pt x="282902" y="100889"/>
                  </a:lnTo>
                  <a:lnTo>
                    <a:pt x="280024" y="99441"/>
                  </a:lnTo>
                  <a:lnTo>
                    <a:pt x="277143" y="97282"/>
                  </a:lnTo>
                  <a:lnTo>
                    <a:pt x="273541" y="94399"/>
                  </a:lnTo>
                  <a:lnTo>
                    <a:pt x="269944" y="92240"/>
                  </a:lnTo>
                  <a:lnTo>
                    <a:pt x="267782" y="88646"/>
                  </a:lnTo>
                  <a:lnTo>
                    <a:pt x="259187" y="82881"/>
                  </a:lnTo>
                  <a:lnTo>
                    <a:pt x="252483" y="79644"/>
                  </a:lnTo>
                  <a:lnTo>
                    <a:pt x="244969" y="77485"/>
                  </a:lnTo>
                  <a:lnTo>
                    <a:pt x="236105" y="76404"/>
                  </a:lnTo>
                  <a:close/>
                </a:path>
                <a:path w="2679700" h="1970404">
                  <a:moveTo>
                    <a:pt x="449218" y="137605"/>
                  </a:moveTo>
                  <a:lnTo>
                    <a:pt x="431915" y="144104"/>
                  </a:lnTo>
                  <a:lnTo>
                    <a:pt x="456708" y="144104"/>
                  </a:lnTo>
                  <a:lnTo>
                    <a:pt x="449218" y="137605"/>
                  </a:lnTo>
                  <a:close/>
                </a:path>
              </a:pathLst>
            </a:custGeom>
            <a:solidFill>
              <a:srgbClr val="E0CEBD"/>
            </a:solidFill>
          </p:spPr>
          <p:txBody>
            <a:bodyPr wrap="square" lIns="0" tIns="0" rIns="0" bIns="0" rtlCol="0"/>
            <a:lstStyle/>
            <a:p>
              <a:endParaRPr/>
            </a:p>
          </p:txBody>
        </p:sp>
        <p:sp>
          <p:nvSpPr>
            <p:cNvPr id="5" name="object 5"/>
            <p:cNvSpPr/>
            <p:nvPr/>
          </p:nvSpPr>
          <p:spPr>
            <a:xfrm>
              <a:off x="0" y="9932310"/>
              <a:ext cx="501650" cy="354965"/>
            </a:xfrm>
            <a:custGeom>
              <a:avLst/>
              <a:gdLst/>
              <a:ahLst/>
              <a:cxnLst/>
              <a:rect l="l" t="t" r="r" b="b"/>
              <a:pathLst>
                <a:path w="501650" h="354965">
                  <a:moveTo>
                    <a:pt x="0" y="0"/>
                  </a:moveTo>
                  <a:lnTo>
                    <a:pt x="0" y="21526"/>
                  </a:lnTo>
                  <a:lnTo>
                    <a:pt x="470862" y="354687"/>
                  </a:lnTo>
                  <a:lnTo>
                    <a:pt x="501286" y="354687"/>
                  </a:lnTo>
                  <a:lnTo>
                    <a:pt x="0" y="0"/>
                  </a:lnTo>
                  <a:close/>
                </a:path>
              </a:pathLst>
            </a:custGeom>
            <a:solidFill>
              <a:srgbClr val="4C2A13">
                <a:alpha val="38819"/>
              </a:srgbClr>
            </a:solidFill>
          </p:spPr>
          <p:txBody>
            <a:bodyPr wrap="square" lIns="0" tIns="0" rIns="0" bIns="0" rtlCol="0"/>
            <a:lstStyle/>
            <a:p>
              <a:endParaRPr/>
            </a:p>
          </p:txBody>
        </p:sp>
        <p:sp>
          <p:nvSpPr>
            <p:cNvPr id="6" name="object 6"/>
            <p:cNvSpPr/>
            <p:nvPr/>
          </p:nvSpPr>
          <p:spPr>
            <a:xfrm>
              <a:off x="0" y="9932314"/>
              <a:ext cx="501650" cy="354965"/>
            </a:xfrm>
            <a:custGeom>
              <a:avLst/>
              <a:gdLst/>
              <a:ahLst/>
              <a:cxnLst/>
              <a:rect l="l" t="t" r="r" b="b"/>
              <a:pathLst>
                <a:path w="501650" h="354965">
                  <a:moveTo>
                    <a:pt x="501283" y="354683"/>
                  </a:moveTo>
                  <a:lnTo>
                    <a:pt x="0" y="0"/>
                  </a:lnTo>
                </a:path>
                <a:path w="501650" h="354965">
                  <a:moveTo>
                    <a:pt x="0" y="21536"/>
                  </a:moveTo>
                  <a:lnTo>
                    <a:pt x="470844" y="354683"/>
                  </a:lnTo>
                </a:path>
              </a:pathLst>
            </a:custGeom>
            <a:ln w="3175">
              <a:solidFill>
                <a:srgbClr val="FFFFFF"/>
              </a:solidFill>
            </a:ln>
          </p:spPr>
          <p:txBody>
            <a:bodyPr wrap="square" lIns="0" tIns="0" rIns="0" bIns="0" rtlCol="0"/>
            <a:lstStyle/>
            <a:p>
              <a:endParaRPr/>
            </a:p>
          </p:txBody>
        </p:sp>
        <p:sp>
          <p:nvSpPr>
            <p:cNvPr id="7" name="object 7"/>
            <p:cNvSpPr/>
            <p:nvPr/>
          </p:nvSpPr>
          <p:spPr>
            <a:xfrm>
              <a:off x="0" y="9506866"/>
              <a:ext cx="1102995" cy="780415"/>
            </a:xfrm>
            <a:custGeom>
              <a:avLst/>
              <a:gdLst/>
              <a:ahLst/>
              <a:cxnLst/>
              <a:rect l="l" t="t" r="r" b="b"/>
              <a:pathLst>
                <a:path w="1102995" h="780415">
                  <a:moveTo>
                    <a:pt x="0" y="0"/>
                  </a:moveTo>
                  <a:lnTo>
                    <a:pt x="0" y="20449"/>
                  </a:lnTo>
                  <a:lnTo>
                    <a:pt x="1073674" y="780132"/>
                  </a:lnTo>
                  <a:lnTo>
                    <a:pt x="1102716" y="780132"/>
                  </a:lnTo>
                  <a:lnTo>
                    <a:pt x="0"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9506863"/>
              <a:ext cx="1102995" cy="780415"/>
            </a:xfrm>
            <a:custGeom>
              <a:avLst/>
              <a:gdLst/>
              <a:ahLst/>
              <a:cxnLst/>
              <a:rect l="l" t="t" r="r" b="b"/>
              <a:pathLst>
                <a:path w="1102995" h="780415">
                  <a:moveTo>
                    <a:pt x="1102721" y="780135"/>
                  </a:moveTo>
                  <a:lnTo>
                    <a:pt x="0" y="0"/>
                  </a:lnTo>
                </a:path>
                <a:path w="1102995" h="780415">
                  <a:moveTo>
                    <a:pt x="0" y="20452"/>
                  </a:moveTo>
                  <a:lnTo>
                    <a:pt x="1073673" y="780135"/>
                  </a:lnTo>
                </a:path>
              </a:pathLst>
            </a:custGeom>
            <a:ln w="3175">
              <a:solidFill>
                <a:srgbClr val="FFFFFF"/>
              </a:solidFill>
            </a:ln>
          </p:spPr>
          <p:txBody>
            <a:bodyPr wrap="square" lIns="0" tIns="0" rIns="0" bIns="0" rtlCol="0"/>
            <a:lstStyle/>
            <a:p>
              <a:endParaRPr/>
            </a:p>
          </p:txBody>
        </p:sp>
        <p:sp>
          <p:nvSpPr>
            <p:cNvPr id="9" name="object 9"/>
            <p:cNvSpPr/>
            <p:nvPr/>
          </p:nvSpPr>
          <p:spPr>
            <a:xfrm>
              <a:off x="0" y="9078754"/>
              <a:ext cx="1708150" cy="1208405"/>
            </a:xfrm>
            <a:custGeom>
              <a:avLst/>
              <a:gdLst/>
              <a:ahLst/>
              <a:cxnLst/>
              <a:rect l="l" t="t" r="r" b="b"/>
              <a:pathLst>
                <a:path w="1708150" h="1208404">
                  <a:moveTo>
                    <a:pt x="0" y="0"/>
                  </a:moveTo>
                  <a:lnTo>
                    <a:pt x="0" y="21533"/>
                  </a:lnTo>
                  <a:lnTo>
                    <a:pt x="1677206" y="1208244"/>
                  </a:lnTo>
                  <a:lnTo>
                    <a:pt x="1707634" y="1208244"/>
                  </a:lnTo>
                  <a:lnTo>
                    <a:pt x="0"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9078751"/>
              <a:ext cx="1708150" cy="1208405"/>
            </a:xfrm>
            <a:custGeom>
              <a:avLst/>
              <a:gdLst/>
              <a:ahLst/>
              <a:cxnLst/>
              <a:rect l="l" t="t" r="r" b="b"/>
              <a:pathLst>
                <a:path w="1708150" h="1208404">
                  <a:moveTo>
                    <a:pt x="1707640" y="1208246"/>
                  </a:moveTo>
                  <a:lnTo>
                    <a:pt x="0" y="0"/>
                  </a:lnTo>
                </a:path>
                <a:path w="1708150" h="1208404">
                  <a:moveTo>
                    <a:pt x="0" y="21533"/>
                  </a:moveTo>
                  <a:lnTo>
                    <a:pt x="1677212" y="1208246"/>
                  </a:lnTo>
                </a:path>
              </a:pathLst>
            </a:custGeom>
            <a:ln w="3175">
              <a:solidFill>
                <a:srgbClr val="FFFFFF"/>
              </a:solidFill>
            </a:ln>
          </p:spPr>
          <p:txBody>
            <a:bodyPr wrap="square" lIns="0" tIns="0" rIns="0" bIns="0" rtlCol="0"/>
            <a:lstStyle/>
            <a:p>
              <a:endParaRPr/>
            </a:p>
          </p:txBody>
        </p:sp>
        <p:sp>
          <p:nvSpPr>
            <p:cNvPr id="11" name="object 11"/>
            <p:cNvSpPr/>
            <p:nvPr/>
          </p:nvSpPr>
          <p:spPr>
            <a:xfrm>
              <a:off x="0" y="8652838"/>
              <a:ext cx="895985" cy="653415"/>
            </a:xfrm>
            <a:custGeom>
              <a:avLst/>
              <a:gdLst/>
              <a:ahLst/>
              <a:cxnLst/>
              <a:rect l="l" t="t" r="r" b="b"/>
              <a:pathLst>
                <a:path w="895985" h="653415">
                  <a:moveTo>
                    <a:pt x="0" y="0"/>
                  </a:moveTo>
                  <a:lnTo>
                    <a:pt x="0" y="20436"/>
                  </a:lnTo>
                  <a:lnTo>
                    <a:pt x="894173" y="653133"/>
                  </a:lnTo>
                  <a:lnTo>
                    <a:pt x="895612" y="650970"/>
                  </a:lnTo>
                  <a:lnTo>
                    <a:pt x="893455" y="648812"/>
                  </a:lnTo>
                  <a:lnTo>
                    <a:pt x="895612" y="645931"/>
                  </a:lnTo>
                  <a:lnTo>
                    <a:pt x="890572" y="643053"/>
                  </a:lnTo>
                  <a:lnTo>
                    <a:pt x="892011" y="640890"/>
                  </a:lnTo>
                  <a:lnTo>
                    <a:pt x="887695" y="638012"/>
                  </a:lnTo>
                  <a:lnTo>
                    <a:pt x="889853" y="635850"/>
                  </a:lnTo>
                  <a:lnTo>
                    <a:pt x="886970" y="633692"/>
                  </a:lnTo>
                  <a:lnTo>
                    <a:pt x="889133" y="630814"/>
                  </a:lnTo>
                  <a:lnTo>
                    <a:pt x="884812" y="627932"/>
                  </a:lnTo>
                  <a:lnTo>
                    <a:pt x="885532" y="626493"/>
                  </a:lnTo>
                  <a:lnTo>
                    <a:pt x="0"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8652839"/>
              <a:ext cx="895985" cy="653415"/>
            </a:xfrm>
            <a:custGeom>
              <a:avLst/>
              <a:gdLst/>
              <a:ahLst/>
              <a:cxnLst/>
              <a:rect l="l" t="t" r="r" b="b"/>
              <a:pathLst>
                <a:path w="895985" h="653415">
                  <a:moveTo>
                    <a:pt x="894174" y="653135"/>
                  </a:moveTo>
                  <a:lnTo>
                    <a:pt x="895613" y="650971"/>
                  </a:lnTo>
                  <a:lnTo>
                    <a:pt x="893455" y="648813"/>
                  </a:lnTo>
                  <a:lnTo>
                    <a:pt x="895613" y="645931"/>
                  </a:lnTo>
                  <a:lnTo>
                    <a:pt x="890572" y="643053"/>
                  </a:lnTo>
                  <a:lnTo>
                    <a:pt x="892011" y="640891"/>
                  </a:lnTo>
                  <a:lnTo>
                    <a:pt x="887696" y="638013"/>
                  </a:lnTo>
                  <a:lnTo>
                    <a:pt x="889853" y="635850"/>
                  </a:lnTo>
                  <a:lnTo>
                    <a:pt x="886970" y="633692"/>
                  </a:lnTo>
                  <a:lnTo>
                    <a:pt x="889133" y="630815"/>
                  </a:lnTo>
                  <a:lnTo>
                    <a:pt x="884813" y="627933"/>
                  </a:lnTo>
                  <a:lnTo>
                    <a:pt x="885532" y="626494"/>
                  </a:lnTo>
                  <a:lnTo>
                    <a:pt x="0" y="0"/>
                  </a:lnTo>
                </a:path>
                <a:path w="895985" h="653415">
                  <a:moveTo>
                    <a:pt x="0" y="20441"/>
                  </a:moveTo>
                  <a:lnTo>
                    <a:pt x="894174" y="653135"/>
                  </a:lnTo>
                </a:path>
              </a:pathLst>
            </a:custGeom>
            <a:ln w="3175">
              <a:solidFill>
                <a:srgbClr val="FFFFFF"/>
              </a:solidFill>
            </a:ln>
          </p:spPr>
          <p:txBody>
            <a:bodyPr wrap="square" lIns="0" tIns="0" rIns="0" bIns="0" rtlCol="0"/>
            <a:lstStyle/>
            <a:p>
              <a:endParaRPr/>
            </a:p>
          </p:txBody>
        </p:sp>
        <p:sp>
          <p:nvSpPr>
            <p:cNvPr id="13" name="object 13"/>
            <p:cNvSpPr/>
            <p:nvPr/>
          </p:nvSpPr>
          <p:spPr>
            <a:xfrm>
              <a:off x="908570" y="9311733"/>
              <a:ext cx="1400175" cy="975360"/>
            </a:xfrm>
            <a:custGeom>
              <a:avLst/>
              <a:gdLst/>
              <a:ahLst/>
              <a:cxnLst/>
              <a:rect l="l" t="t" r="r" b="b"/>
              <a:pathLst>
                <a:path w="1400175" h="975359">
                  <a:moveTo>
                    <a:pt x="3601" y="0"/>
                  </a:moveTo>
                  <a:lnTo>
                    <a:pt x="0" y="5039"/>
                  </a:lnTo>
                  <a:lnTo>
                    <a:pt x="1371205" y="975265"/>
                  </a:lnTo>
                  <a:lnTo>
                    <a:pt x="1399608" y="975265"/>
                  </a:lnTo>
                  <a:lnTo>
                    <a:pt x="30242" y="6478"/>
                  </a:lnTo>
                  <a:lnTo>
                    <a:pt x="29522" y="7917"/>
                  </a:lnTo>
                  <a:lnTo>
                    <a:pt x="22318" y="2876"/>
                  </a:lnTo>
                  <a:lnTo>
                    <a:pt x="20161" y="5759"/>
                  </a:lnTo>
                  <a:lnTo>
                    <a:pt x="16559" y="2876"/>
                  </a:lnTo>
                  <a:lnTo>
                    <a:pt x="14401" y="5039"/>
                  </a:lnTo>
                  <a:lnTo>
                    <a:pt x="8642" y="718"/>
                  </a:lnTo>
                  <a:lnTo>
                    <a:pt x="7922" y="2876"/>
                  </a:lnTo>
                  <a:lnTo>
                    <a:pt x="3601"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908571" y="9311734"/>
              <a:ext cx="1400175" cy="975360"/>
            </a:xfrm>
            <a:custGeom>
              <a:avLst/>
              <a:gdLst/>
              <a:ahLst/>
              <a:cxnLst/>
              <a:rect l="l" t="t" r="r" b="b"/>
              <a:pathLst>
                <a:path w="1400175" h="975359">
                  <a:moveTo>
                    <a:pt x="1399610" y="975264"/>
                  </a:moveTo>
                  <a:lnTo>
                    <a:pt x="30242" y="6478"/>
                  </a:lnTo>
                  <a:lnTo>
                    <a:pt x="29522" y="7917"/>
                  </a:lnTo>
                  <a:lnTo>
                    <a:pt x="22318" y="2876"/>
                  </a:lnTo>
                  <a:lnTo>
                    <a:pt x="20161" y="5759"/>
                  </a:lnTo>
                  <a:lnTo>
                    <a:pt x="16559" y="2876"/>
                  </a:lnTo>
                  <a:lnTo>
                    <a:pt x="14401" y="5039"/>
                  </a:lnTo>
                  <a:lnTo>
                    <a:pt x="8642" y="718"/>
                  </a:lnTo>
                  <a:lnTo>
                    <a:pt x="7922" y="2876"/>
                  </a:lnTo>
                  <a:lnTo>
                    <a:pt x="3601" y="0"/>
                  </a:lnTo>
                  <a:lnTo>
                    <a:pt x="0" y="5039"/>
                  </a:lnTo>
                  <a:lnTo>
                    <a:pt x="1371207" y="975264"/>
                  </a:lnTo>
                </a:path>
              </a:pathLst>
            </a:custGeom>
            <a:ln w="3175">
              <a:solidFill>
                <a:srgbClr val="FFFFFF"/>
              </a:solidFill>
            </a:ln>
          </p:spPr>
          <p:txBody>
            <a:bodyPr wrap="square" lIns="0" tIns="0" rIns="0" bIns="0" rtlCol="0"/>
            <a:lstStyle/>
            <a:p>
              <a:endParaRPr/>
            </a:p>
          </p:txBody>
        </p:sp>
        <p:sp>
          <p:nvSpPr>
            <p:cNvPr id="15" name="object 15"/>
            <p:cNvSpPr/>
            <p:nvPr/>
          </p:nvSpPr>
          <p:spPr>
            <a:xfrm>
              <a:off x="206583" y="8390141"/>
              <a:ext cx="440055" cy="313690"/>
            </a:xfrm>
            <a:custGeom>
              <a:avLst/>
              <a:gdLst/>
              <a:ahLst/>
              <a:cxnLst/>
              <a:rect l="l" t="t" r="r" b="b"/>
              <a:pathLst>
                <a:path w="440055" h="313690">
                  <a:moveTo>
                    <a:pt x="8642" y="0"/>
                  </a:moveTo>
                  <a:lnTo>
                    <a:pt x="7922" y="1447"/>
                  </a:lnTo>
                  <a:lnTo>
                    <a:pt x="6479" y="0"/>
                  </a:lnTo>
                  <a:lnTo>
                    <a:pt x="4320" y="2882"/>
                  </a:lnTo>
                  <a:lnTo>
                    <a:pt x="2162" y="1447"/>
                  </a:lnTo>
                  <a:lnTo>
                    <a:pt x="0" y="3606"/>
                  </a:lnTo>
                  <a:lnTo>
                    <a:pt x="437753" y="313194"/>
                  </a:lnTo>
                  <a:lnTo>
                    <a:pt x="439191" y="310324"/>
                  </a:lnTo>
                  <a:lnTo>
                    <a:pt x="437753" y="309600"/>
                  </a:lnTo>
                  <a:lnTo>
                    <a:pt x="439916" y="306717"/>
                  </a:lnTo>
                  <a:lnTo>
                    <a:pt x="437033" y="304558"/>
                  </a:lnTo>
                  <a:lnTo>
                    <a:pt x="437753" y="303834"/>
                  </a:lnTo>
                  <a:lnTo>
                    <a:pt x="434152" y="300964"/>
                  </a:lnTo>
                  <a:lnTo>
                    <a:pt x="436314" y="298081"/>
                  </a:lnTo>
                  <a:lnTo>
                    <a:pt x="429835" y="293763"/>
                  </a:lnTo>
                  <a:lnTo>
                    <a:pt x="431993" y="290880"/>
                  </a:lnTo>
                  <a:lnTo>
                    <a:pt x="428391" y="287997"/>
                  </a:lnTo>
                  <a:lnTo>
                    <a:pt x="429116" y="286562"/>
                  </a:lnTo>
                  <a:lnTo>
                    <a:pt x="26640" y="2159"/>
                  </a:lnTo>
                  <a:lnTo>
                    <a:pt x="25920" y="3606"/>
                  </a:lnTo>
                  <a:lnTo>
                    <a:pt x="23039" y="1447"/>
                  </a:lnTo>
                  <a:lnTo>
                    <a:pt x="20880" y="4318"/>
                  </a:lnTo>
                  <a:lnTo>
                    <a:pt x="17279" y="1447"/>
                  </a:lnTo>
                  <a:lnTo>
                    <a:pt x="15120" y="4318"/>
                  </a:lnTo>
                  <a:lnTo>
                    <a:pt x="8642" y="0"/>
                  </a:lnTo>
                  <a:close/>
                </a:path>
              </a:pathLst>
            </a:custGeom>
            <a:solidFill>
              <a:srgbClr val="C3C5C3"/>
            </a:solidFill>
          </p:spPr>
          <p:txBody>
            <a:bodyPr wrap="square" lIns="0" tIns="0" rIns="0" bIns="0" rtlCol="0"/>
            <a:lstStyle/>
            <a:p>
              <a:endParaRPr/>
            </a:p>
          </p:txBody>
        </p:sp>
      </p:grpSp>
      <p:grpSp>
        <p:nvGrpSpPr>
          <p:cNvPr id="16" name="object 16"/>
          <p:cNvGrpSpPr/>
          <p:nvPr/>
        </p:nvGrpSpPr>
        <p:grpSpPr>
          <a:xfrm>
            <a:off x="15356834" y="-360"/>
            <a:ext cx="2931795" cy="2284730"/>
            <a:chOff x="15356834" y="-360"/>
            <a:chExt cx="2931795" cy="2284730"/>
          </a:xfrm>
        </p:grpSpPr>
        <p:sp>
          <p:nvSpPr>
            <p:cNvPr id="17" name="object 17"/>
            <p:cNvSpPr/>
            <p:nvPr/>
          </p:nvSpPr>
          <p:spPr>
            <a:xfrm>
              <a:off x="15357493" y="0"/>
              <a:ext cx="2931160" cy="2252980"/>
            </a:xfrm>
            <a:custGeom>
              <a:avLst/>
              <a:gdLst/>
              <a:ahLst/>
              <a:cxnLst/>
              <a:rect l="l" t="t" r="r" b="b"/>
              <a:pathLst>
                <a:path w="2931159" h="2252980">
                  <a:moveTo>
                    <a:pt x="2930557" y="2207475"/>
                  </a:moveTo>
                  <a:lnTo>
                    <a:pt x="2869927" y="2207475"/>
                  </a:lnTo>
                  <a:lnTo>
                    <a:pt x="2872510" y="2213919"/>
                  </a:lnTo>
                  <a:lnTo>
                    <a:pt x="2906153" y="2247703"/>
                  </a:lnTo>
                  <a:lnTo>
                    <a:pt x="2930557" y="2252788"/>
                  </a:lnTo>
                  <a:lnTo>
                    <a:pt x="2930557" y="2207475"/>
                  </a:lnTo>
                  <a:close/>
                </a:path>
                <a:path w="2931159" h="2252980">
                  <a:moveTo>
                    <a:pt x="2930557" y="840976"/>
                  </a:moveTo>
                  <a:lnTo>
                    <a:pt x="1559209" y="840976"/>
                  </a:lnTo>
                  <a:lnTo>
                    <a:pt x="1584734" y="843348"/>
                  </a:lnTo>
                  <a:lnTo>
                    <a:pt x="1610807" y="850985"/>
                  </a:lnTo>
                  <a:lnTo>
                    <a:pt x="1636630" y="863955"/>
                  </a:lnTo>
                  <a:lnTo>
                    <a:pt x="1647409" y="872318"/>
                  </a:lnTo>
                  <a:lnTo>
                    <a:pt x="1659045" y="880610"/>
                  </a:lnTo>
                  <a:lnTo>
                    <a:pt x="1671348" y="887956"/>
                  </a:lnTo>
                  <a:lnTo>
                    <a:pt x="1684128" y="893483"/>
                  </a:lnTo>
                  <a:lnTo>
                    <a:pt x="1706529" y="904796"/>
                  </a:lnTo>
                  <a:lnTo>
                    <a:pt x="1726085" y="922456"/>
                  </a:lnTo>
                  <a:lnTo>
                    <a:pt x="1745903" y="939847"/>
                  </a:lnTo>
                  <a:lnTo>
                    <a:pt x="1769091" y="950353"/>
                  </a:lnTo>
                  <a:lnTo>
                    <a:pt x="1772647" y="951077"/>
                  </a:lnTo>
                  <a:lnTo>
                    <a:pt x="1777727" y="953960"/>
                  </a:lnTo>
                  <a:lnTo>
                    <a:pt x="1782807" y="960437"/>
                  </a:lnTo>
                  <a:lnTo>
                    <a:pt x="1809124" y="997113"/>
                  </a:lnTo>
                  <a:lnTo>
                    <a:pt x="1838179" y="1047018"/>
                  </a:lnTo>
                  <a:lnTo>
                    <a:pt x="1864567" y="1094491"/>
                  </a:lnTo>
                  <a:lnTo>
                    <a:pt x="1882883" y="1123873"/>
                  </a:lnTo>
                  <a:lnTo>
                    <a:pt x="1890618" y="1132909"/>
                  </a:lnTo>
                  <a:lnTo>
                    <a:pt x="1904707" y="1149898"/>
                  </a:lnTo>
                  <a:lnTo>
                    <a:pt x="1911585" y="1157719"/>
                  </a:lnTo>
                  <a:lnTo>
                    <a:pt x="1951789" y="1196929"/>
                  </a:lnTo>
                  <a:lnTo>
                    <a:pt x="1991237" y="1227740"/>
                  </a:lnTo>
                  <a:lnTo>
                    <a:pt x="2030027" y="1252122"/>
                  </a:lnTo>
                  <a:lnTo>
                    <a:pt x="2068256" y="1272046"/>
                  </a:lnTo>
                  <a:lnTo>
                    <a:pt x="2106022" y="1289481"/>
                  </a:lnTo>
                  <a:lnTo>
                    <a:pt x="2152395" y="1311369"/>
                  </a:lnTo>
                  <a:lnTo>
                    <a:pt x="2198684" y="1336636"/>
                  </a:lnTo>
                  <a:lnTo>
                    <a:pt x="2245093" y="1369466"/>
                  </a:lnTo>
                  <a:lnTo>
                    <a:pt x="2291823" y="1414043"/>
                  </a:lnTo>
                  <a:lnTo>
                    <a:pt x="2325827" y="1454235"/>
                  </a:lnTo>
                  <a:lnTo>
                    <a:pt x="2337162" y="1469478"/>
                  </a:lnTo>
                  <a:lnTo>
                    <a:pt x="2356807" y="1481449"/>
                  </a:lnTo>
                  <a:lnTo>
                    <a:pt x="2395240" y="1504308"/>
                  </a:lnTo>
                  <a:lnTo>
                    <a:pt x="2414886" y="1516278"/>
                  </a:lnTo>
                  <a:lnTo>
                    <a:pt x="2404848" y="1610571"/>
                  </a:lnTo>
                  <a:lnTo>
                    <a:pt x="2399868" y="1657665"/>
                  </a:lnTo>
                  <a:lnTo>
                    <a:pt x="2394951" y="1704700"/>
                  </a:lnTo>
                  <a:lnTo>
                    <a:pt x="2390127" y="1751655"/>
                  </a:lnTo>
                  <a:lnTo>
                    <a:pt x="2385422" y="1798510"/>
                  </a:lnTo>
                  <a:lnTo>
                    <a:pt x="2384122" y="1810642"/>
                  </a:lnTo>
                  <a:lnTo>
                    <a:pt x="2383691" y="1823175"/>
                  </a:lnTo>
                  <a:lnTo>
                    <a:pt x="2384475" y="1835977"/>
                  </a:lnTo>
                  <a:lnTo>
                    <a:pt x="2386819" y="1848916"/>
                  </a:lnTo>
                  <a:lnTo>
                    <a:pt x="2388003" y="1870584"/>
                  </a:lnTo>
                  <a:lnTo>
                    <a:pt x="2375913" y="1876456"/>
                  </a:lnTo>
                  <a:lnTo>
                    <a:pt x="2364227" y="1883138"/>
                  </a:lnTo>
                  <a:lnTo>
                    <a:pt x="2366626" y="1907235"/>
                  </a:lnTo>
                  <a:lnTo>
                    <a:pt x="2369547" y="1910829"/>
                  </a:lnTo>
                  <a:lnTo>
                    <a:pt x="2371706" y="1914436"/>
                  </a:lnTo>
                  <a:lnTo>
                    <a:pt x="2407551" y="1944584"/>
                  </a:lnTo>
                  <a:lnTo>
                    <a:pt x="2450192" y="1970595"/>
                  </a:lnTo>
                  <a:lnTo>
                    <a:pt x="2470895" y="1981898"/>
                  </a:lnTo>
                  <a:lnTo>
                    <a:pt x="2489990" y="1993001"/>
                  </a:lnTo>
                  <a:lnTo>
                    <a:pt x="2520804" y="2016671"/>
                  </a:lnTo>
                  <a:lnTo>
                    <a:pt x="2523598" y="2021713"/>
                  </a:lnTo>
                  <a:lnTo>
                    <a:pt x="2620118" y="2067788"/>
                  </a:lnTo>
                  <a:lnTo>
                    <a:pt x="2629968" y="2097917"/>
                  </a:lnTo>
                  <a:lnTo>
                    <a:pt x="2640723" y="2127910"/>
                  </a:lnTo>
                  <a:lnTo>
                    <a:pt x="2651622" y="2157903"/>
                  </a:lnTo>
                  <a:lnTo>
                    <a:pt x="2661901" y="2188032"/>
                  </a:lnTo>
                  <a:lnTo>
                    <a:pt x="2691670" y="2229137"/>
                  </a:lnTo>
                  <a:lnTo>
                    <a:pt x="2736069" y="2246350"/>
                  </a:lnTo>
                  <a:lnTo>
                    <a:pt x="2774415" y="2246452"/>
                  </a:lnTo>
                  <a:lnTo>
                    <a:pt x="2810046" y="2239600"/>
                  </a:lnTo>
                  <a:lnTo>
                    <a:pt x="2842153" y="2226405"/>
                  </a:lnTo>
                  <a:lnTo>
                    <a:pt x="2869927" y="2207475"/>
                  </a:lnTo>
                  <a:lnTo>
                    <a:pt x="2930557" y="2207475"/>
                  </a:lnTo>
                  <a:lnTo>
                    <a:pt x="2930557" y="840976"/>
                  </a:lnTo>
                  <a:close/>
                </a:path>
                <a:path w="2931159" h="2252980">
                  <a:moveTo>
                    <a:pt x="2930557" y="418377"/>
                  </a:moveTo>
                  <a:lnTo>
                    <a:pt x="610343" y="418377"/>
                  </a:lnTo>
                  <a:lnTo>
                    <a:pt x="672452" y="420549"/>
                  </a:lnTo>
                  <a:lnTo>
                    <a:pt x="728342" y="424854"/>
                  </a:lnTo>
                  <a:lnTo>
                    <a:pt x="777149" y="430564"/>
                  </a:lnTo>
                  <a:lnTo>
                    <a:pt x="818010" y="436947"/>
                  </a:lnTo>
                  <a:lnTo>
                    <a:pt x="872439" y="448817"/>
                  </a:lnTo>
                  <a:lnTo>
                    <a:pt x="908344" y="464957"/>
                  </a:lnTo>
                  <a:lnTo>
                    <a:pt x="932193" y="477412"/>
                  </a:lnTo>
                  <a:lnTo>
                    <a:pt x="956184" y="488380"/>
                  </a:lnTo>
                  <a:lnTo>
                    <a:pt x="1021565" y="506346"/>
                  </a:lnTo>
                  <a:lnTo>
                    <a:pt x="1090149" y="522863"/>
                  </a:lnTo>
                  <a:lnTo>
                    <a:pt x="1158733" y="538568"/>
                  </a:lnTo>
                  <a:lnTo>
                    <a:pt x="1199623" y="546442"/>
                  </a:lnTo>
                  <a:lnTo>
                    <a:pt x="1242598" y="557458"/>
                  </a:lnTo>
                  <a:lnTo>
                    <a:pt x="1282575" y="578397"/>
                  </a:lnTo>
                  <a:lnTo>
                    <a:pt x="1320348" y="606843"/>
                  </a:lnTo>
                  <a:lnTo>
                    <a:pt x="1356712" y="640377"/>
                  </a:lnTo>
                  <a:lnTo>
                    <a:pt x="1428396" y="713033"/>
                  </a:lnTo>
                  <a:lnTo>
                    <a:pt x="1465307" y="747318"/>
                  </a:lnTo>
                  <a:lnTo>
                    <a:pt x="1482773" y="771613"/>
                  </a:lnTo>
                  <a:lnTo>
                    <a:pt x="1517992" y="819920"/>
                  </a:lnTo>
                  <a:lnTo>
                    <a:pt x="1535030" y="843800"/>
                  </a:lnTo>
                  <a:lnTo>
                    <a:pt x="1559209" y="840976"/>
                  </a:lnTo>
                  <a:lnTo>
                    <a:pt x="2930557" y="840976"/>
                  </a:lnTo>
                  <a:lnTo>
                    <a:pt x="2930557" y="418377"/>
                  </a:lnTo>
                  <a:close/>
                </a:path>
                <a:path w="2931159" h="2252980">
                  <a:moveTo>
                    <a:pt x="2930557" y="0"/>
                  </a:moveTo>
                  <a:lnTo>
                    <a:pt x="0" y="0"/>
                  </a:lnTo>
                  <a:lnTo>
                    <a:pt x="395332" y="431965"/>
                  </a:lnTo>
                  <a:lnTo>
                    <a:pt x="470919" y="423355"/>
                  </a:lnTo>
                  <a:lnTo>
                    <a:pt x="542877" y="419069"/>
                  </a:lnTo>
                  <a:lnTo>
                    <a:pt x="610343" y="418377"/>
                  </a:lnTo>
                  <a:lnTo>
                    <a:pt x="2930557" y="418377"/>
                  </a:lnTo>
                  <a:lnTo>
                    <a:pt x="2930557" y="0"/>
                  </a:lnTo>
                  <a:close/>
                </a:path>
              </a:pathLst>
            </a:custGeom>
            <a:solidFill>
              <a:srgbClr val="FCFDFC"/>
            </a:solidFill>
          </p:spPr>
          <p:txBody>
            <a:bodyPr wrap="square" lIns="0" tIns="0" rIns="0" bIns="0" rtlCol="0"/>
            <a:lstStyle/>
            <a:p>
              <a:endParaRPr/>
            </a:p>
          </p:txBody>
        </p:sp>
        <p:sp>
          <p:nvSpPr>
            <p:cNvPr id="18" name="object 18"/>
            <p:cNvSpPr/>
            <p:nvPr/>
          </p:nvSpPr>
          <p:spPr>
            <a:xfrm>
              <a:off x="15356834" y="0"/>
              <a:ext cx="2931795" cy="2284730"/>
            </a:xfrm>
            <a:custGeom>
              <a:avLst/>
              <a:gdLst/>
              <a:ahLst/>
              <a:cxnLst/>
              <a:rect l="l" t="t" r="r" b="b"/>
              <a:pathLst>
                <a:path w="2931794" h="2284730">
                  <a:moveTo>
                    <a:pt x="2931215" y="2185873"/>
                  </a:moveTo>
                  <a:lnTo>
                    <a:pt x="2886460" y="2185873"/>
                  </a:lnTo>
                  <a:lnTo>
                    <a:pt x="2889258" y="2197497"/>
                  </a:lnTo>
                  <a:lnTo>
                    <a:pt x="2892270" y="2211885"/>
                  </a:lnTo>
                  <a:lnTo>
                    <a:pt x="2901404" y="2252022"/>
                  </a:lnTo>
                  <a:lnTo>
                    <a:pt x="2922401" y="2278024"/>
                  </a:lnTo>
                  <a:lnTo>
                    <a:pt x="2931215" y="2284355"/>
                  </a:lnTo>
                  <a:lnTo>
                    <a:pt x="2931215" y="2185873"/>
                  </a:lnTo>
                  <a:close/>
                </a:path>
                <a:path w="2931794" h="2284730">
                  <a:moveTo>
                    <a:pt x="2598620" y="2009489"/>
                  </a:moveTo>
                  <a:lnTo>
                    <a:pt x="2667512" y="2019554"/>
                  </a:lnTo>
                  <a:lnTo>
                    <a:pt x="2680988" y="2060730"/>
                  </a:lnTo>
                  <a:lnTo>
                    <a:pt x="2709178" y="2143889"/>
                  </a:lnTo>
                  <a:lnTo>
                    <a:pt x="2723011" y="2185873"/>
                  </a:lnTo>
                  <a:lnTo>
                    <a:pt x="2772928" y="2202782"/>
                  </a:lnTo>
                  <a:lnTo>
                    <a:pt x="2814689" y="2211524"/>
                  </a:lnTo>
                  <a:lnTo>
                    <a:pt x="2851474" y="2207440"/>
                  </a:lnTo>
                  <a:lnTo>
                    <a:pt x="2856092" y="2204593"/>
                  </a:lnTo>
                  <a:lnTo>
                    <a:pt x="2782828" y="2204593"/>
                  </a:lnTo>
                  <a:lnTo>
                    <a:pt x="2768652" y="2200813"/>
                  </a:lnTo>
                  <a:lnTo>
                    <a:pt x="2761629" y="2198722"/>
                  </a:lnTo>
                  <a:lnTo>
                    <a:pt x="2753999" y="2195957"/>
                  </a:lnTo>
                  <a:lnTo>
                    <a:pt x="2710819" y="2148433"/>
                  </a:lnTo>
                  <a:lnTo>
                    <a:pt x="2708067" y="2139894"/>
                  </a:lnTo>
                  <a:lnTo>
                    <a:pt x="2705279" y="2131421"/>
                  </a:lnTo>
                  <a:lnTo>
                    <a:pt x="2702372" y="2122816"/>
                  </a:lnTo>
                  <a:lnTo>
                    <a:pt x="2699262" y="2113876"/>
                  </a:lnTo>
                  <a:lnTo>
                    <a:pt x="2931215" y="2113876"/>
                  </a:lnTo>
                  <a:lnTo>
                    <a:pt x="2931215" y="2010194"/>
                  </a:lnTo>
                  <a:lnTo>
                    <a:pt x="2604266" y="2010194"/>
                  </a:lnTo>
                  <a:lnTo>
                    <a:pt x="2598620" y="2009489"/>
                  </a:lnTo>
                  <a:close/>
                </a:path>
                <a:path w="2931794" h="2284730">
                  <a:moveTo>
                    <a:pt x="2931215" y="2113876"/>
                  </a:moveTo>
                  <a:lnTo>
                    <a:pt x="2699262" y="2113876"/>
                  </a:lnTo>
                  <a:lnTo>
                    <a:pt x="2782828" y="2204593"/>
                  </a:lnTo>
                  <a:lnTo>
                    <a:pt x="2856092" y="2204593"/>
                  </a:lnTo>
                  <a:lnTo>
                    <a:pt x="2886460" y="2185873"/>
                  </a:lnTo>
                  <a:lnTo>
                    <a:pt x="2931215" y="2185873"/>
                  </a:lnTo>
                  <a:lnTo>
                    <a:pt x="2931215" y="2113876"/>
                  </a:lnTo>
                  <a:close/>
                </a:path>
                <a:path w="2931794" h="2284730">
                  <a:moveTo>
                    <a:pt x="1963692" y="817880"/>
                  </a:moveTo>
                  <a:lnTo>
                    <a:pt x="1805690" y="817880"/>
                  </a:lnTo>
                  <a:lnTo>
                    <a:pt x="1812052" y="819522"/>
                  </a:lnTo>
                  <a:lnTo>
                    <a:pt x="1819057" y="823999"/>
                  </a:lnTo>
                  <a:lnTo>
                    <a:pt x="1862471" y="872803"/>
                  </a:lnTo>
                  <a:lnTo>
                    <a:pt x="1890685" y="911841"/>
                  </a:lnTo>
                  <a:lnTo>
                    <a:pt x="1915136" y="947097"/>
                  </a:lnTo>
                  <a:lnTo>
                    <a:pt x="1931801" y="969797"/>
                  </a:lnTo>
                  <a:lnTo>
                    <a:pt x="1968290" y="1016394"/>
                  </a:lnTo>
                  <a:lnTo>
                    <a:pt x="2001348" y="1060076"/>
                  </a:lnTo>
                  <a:lnTo>
                    <a:pt x="2031553" y="1101394"/>
                  </a:lnTo>
                  <a:lnTo>
                    <a:pt x="2059480" y="1140898"/>
                  </a:lnTo>
                  <a:lnTo>
                    <a:pt x="2085709" y="1179141"/>
                  </a:lnTo>
                  <a:lnTo>
                    <a:pt x="2110815" y="1216673"/>
                  </a:lnTo>
                  <a:lnTo>
                    <a:pt x="2135375" y="1254045"/>
                  </a:lnTo>
                  <a:lnTo>
                    <a:pt x="2185166" y="1330515"/>
                  </a:lnTo>
                  <a:lnTo>
                    <a:pt x="2239792" y="1411066"/>
                  </a:lnTo>
                  <a:lnTo>
                    <a:pt x="2269909" y="1454954"/>
                  </a:lnTo>
                  <a:lnTo>
                    <a:pt x="2302514" y="1501876"/>
                  </a:lnTo>
                  <a:lnTo>
                    <a:pt x="2321856" y="1513835"/>
                  </a:lnTo>
                  <a:lnTo>
                    <a:pt x="2380238" y="1547952"/>
                  </a:lnTo>
                  <a:lnTo>
                    <a:pt x="2375322" y="1595314"/>
                  </a:lnTo>
                  <a:lnTo>
                    <a:pt x="2365792" y="1689436"/>
                  </a:lnTo>
                  <a:lnTo>
                    <a:pt x="2360981" y="1736437"/>
                  </a:lnTo>
                  <a:lnTo>
                    <a:pt x="2360201" y="1743830"/>
                  </a:lnTo>
                  <a:lnTo>
                    <a:pt x="2604266" y="2010194"/>
                  </a:lnTo>
                  <a:lnTo>
                    <a:pt x="2931215" y="2010194"/>
                  </a:lnTo>
                  <a:lnTo>
                    <a:pt x="2931215" y="1874829"/>
                  </a:lnTo>
                  <a:lnTo>
                    <a:pt x="1963692" y="817880"/>
                  </a:lnTo>
                  <a:close/>
                </a:path>
                <a:path w="2931794" h="2284730">
                  <a:moveTo>
                    <a:pt x="2580757" y="2006880"/>
                  </a:moveTo>
                  <a:lnTo>
                    <a:pt x="2581152" y="2007311"/>
                  </a:lnTo>
                  <a:lnTo>
                    <a:pt x="2598620" y="2009489"/>
                  </a:lnTo>
                  <a:lnTo>
                    <a:pt x="2580757" y="2006880"/>
                  </a:lnTo>
                  <a:close/>
                </a:path>
                <a:path w="2931794" h="2284730">
                  <a:moveTo>
                    <a:pt x="2358060" y="1764112"/>
                  </a:moveTo>
                  <a:lnTo>
                    <a:pt x="2356008" y="1783558"/>
                  </a:lnTo>
                  <a:lnTo>
                    <a:pt x="2350774" y="1830920"/>
                  </a:lnTo>
                  <a:lnTo>
                    <a:pt x="2349498" y="1842617"/>
                  </a:lnTo>
                  <a:lnTo>
                    <a:pt x="2356515" y="1887910"/>
                  </a:lnTo>
                  <a:lnTo>
                    <a:pt x="2368046" y="1908670"/>
                  </a:lnTo>
                  <a:lnTo>
                    <a:pt x="2370205" y="1911553"/>
                  </a:lnTo>
                  <a:lnTo>
                    <a:pt x="2418163" y="1946297"/>
                  </a:lnTo>
                  <a:lnTo>
                    <a:pt x="2471678" y="1965553"/>
                  </a:lnTo>
                  <a:lnTo>
                    <a:pt x="2471043" y="1970595"/>
                  </a:lnTo>
                  <a:lnTo>
                    <a:pt x="2512524" y="1984532"/>
                  </a:lnTo>
                  <a:lnTo>
                    <a:pt x="2521240" y="1985805"/>
                  </a:lnTo>
                  <a:lnTo>
                    <a:pt x="2529146" y="1988832"/>
                  </a:lnTo>
                  <a:lnTo>
                    <a:pt x="2535813" y="1994357"/>
                  </a:lnTo>
                  <a:lnTo>
                    <a:pt x="2536575" y="1995068"/>
                  </a:lnTo>
                  <a:lnTo>
                    <a:pt x="2537972" y="1999399"/>
                  </a:lnTo>
                  <a:lnTo>
                    <a:pt x="2539369" y="2000834"/>
                  </a:lnTo>
                  <a:lnTo>
                    <a:pt x="2580757" y="2006880"/>
                  </a:lnTo>
                  <a:lnTo>
                    <a:pt x="2358060" y="1764112"/>
                  </a:lnTo>
                  <a:close/>
                </a:path>
                <a:path w="2931794" h="2284730">
                  <a:moveTo>
                    <a:pt x="1687580" y="0"/>
                  </a:moveTo>
                  <a:lnTo>
                    <a:pt x="1236897" y="0"/>
                  </a:lnTo>
                  <a:lnTo>
                    <a:pt x="2931215" y="1850619"/>
                  </a:lnTo>
                  <a:lnTo>
                    <a:pt x="2931215" y="1358587"/>
                  </a:lnTo>
                  <a:lnTo>
                    <a:pt x="1687580" y="0"/>
                  </a:lnTo>
                  <a:close/>
                </a:path>
                <a:path w="2931794" h="2284730">
                  <a:moveTo>
                    <a:pt x="2360172" y="1743798"/>
                  </a:moveTo>
                  <a:lnTo>
                    <a:pt x="2359410" y="1749552"/>
                  </a:lnTo>
                  <a:lnTo>
                    <a:pt x="2358648" y="1756752"/>
                  </a:lnTo>
                  <a:lnTo>
                    <a:pt x="2357251" y="1763229"/>
                  </a:lnTo>
                  <a:lnTo>
                    <a:pt x="2358060" y="1764112"/>
                  </a:lnTo>
                  <a:lnTo>
                    <a:pt x="2360201" y="1743830"/>
                  </a:lnTo>
                  <a:close/>
                </a:path>
                <a:path w="2931794" h="2284730">
                  <a:moveTo>
                    <a:pt x="2159707" y="0"/>
                  </a:moveTo>
                  <a:lnTo>
                    <a:pt x="1709089" y="0"/>
                  </a:lnTo>
                  <a:lnTo>
                    <a:pt x="2931215" y="1335059"/>
                  </a:lnTo>
                  <a:lnTo>
                    <a:pt x="2931215" y="842942"/>
                  </a:lnTo>
                  <a:lnTo>
                    <a:pt x="2159707" y="0"/>
                  </a:lnTo>
                  <a:close/>
                </a:path>
                <a:path w="2931794" h="2284730">
                  <a:moveTo>
                    <a:pt x="1934187" y="785648"/>
                  </a:moveTo>
                  <a:lnTo>
                    <a:pt x="1593132" y="785648"/>
                  </a:lnTo>
                  <a:lnTo>
                    <a:pt x="1618714" y="788092"/>
                  </a:lnTo>
                  <a:lnTo>
                    <a:pt x="1645107" y="796070"/>
                  </a:lnTo>
                  <a:lnTo>
                    <a:pt x="1671070" y="809244"/>
                  </a:lnTo>
                  <a:lnTo>
                    <a:pt x="1682161" y="817287"/>
                  </a:lnTo>
                  <a:lnTo>
                    <a:pt x="1693692" y="825530"/>
                  </a:lnTo>
                  <a:lnTo>
                    <a:pt x="1705628" y="832827"/>
                  </a:lnTo>
                  <a:lnTo>
                    <a:pt x="1717933" y="838034"/>
                  </a:lnTo>
                  <a:lnTo>
                    <a:pt x="1741253" y="837825"/>
                  </a:lnTo>
                  <a:lnTo>
                    <a:pt x="1762097" y="829310"/>
                  </a:lnTo>
                  <a:lnTo>
                    <a:pt x="1782798" y="820118"/>
                  </a:lnTo>
                  <a:lnTo>
                    <a:pt x="1805690" y="817880"/>
                  </a:lnTo>
                  <a:lnTo>
                    <a:pt x="1963692" y="817880"/>
                  </a:lnTo>
                  <a:lnTo>
                    <a:pt x="1934187" y="785648"/>
                  </a:lnTo>
                  <a:close/>
                </a:path>
                <a:path w="2931794" h="2284730">
                  <a:moveTo>
                    <a:pt x="2632251" y="0"/>
                  </a:moveTo>
                  <a:lnTo>
                    <a:pt x="2181621" y="0"/>
                  </a:lnTo>
                  <a:lnTo>
                    <a:pt x="2931215" y="818843"/>
                  </a:lnTo>
                  <a:lnTo>
                    <a:pt x="2931215" y="326646"/>
                  </a:lnTo>
                  <a:lnTo>
                    <a:pt x="2632251" y="0"/>
                  </a:lnTo>
                  <a:close/>
                </a:path>
                <a:path w="2931794" h="2284730">
                  <a:moveTo>
                    <a:pt x="1095478" y="384175"/>
                  </a:moveTo>
                  <a:lnTo>
                    <a:pt x="868414" y="384175"/>
                  </a:lnTo>
                  <a:lnTo>
                    <a:pt x="893538" y="388617"/>
                  </a:lnTo>
                  <a:lnTo>
                    <a:pt x="918739" y="398127"/>
                  </a:lnTo>
                  <a:lnTo>
                    <a:pt x="942191" y="409520"/>
                  </a:lnTo>
                  <a:lnTo>
                    <a:pt x="965982" y="421794"/>
                  </a:lnTo>
                  <a:lnTo>
                    <a:pt x="989892" y="432850"/>
                  </a:lnTo>
                  <a:lnTo>
                    <a:pt x="1028581" y="446065"/>
                  </a:lnTo>
                  <a:lnTo>
                    <a:pt x="1098782" y="476821"/>
                  </a:lnTo>
                  <a:lnTo>
                    <a:pt x="1148388" y="499762"/>
                  </a:lnTo>
                  <a:lnTo>
                    <a:pt x="1203846" y="526179"/>
                  </a:lnTo>
                  <a:lnTo>
                    <a:pt x="1262288" y="554898"/>
                  </a:lnTo>
                  <a:lnTo>
                    <a:pt x="1320849" y="584742"/>
                  </a:lnTo>
                  <a:lnTo>
                    <a:pt x="1376665" y="614538"/>
                  </a:lnTo>
                  <a:lnTo>
                    <a:pt x="1426870" y="643110"/>
                  </a:lnTo>
                  <a:lnTo>
                    <a:pt x="1468599" y="669283"/>
                  </a:lnTo>
                  <a:lnTo>
                    <a:pt x="1569597" y="789076"/>
                  </a:lnTo>
                  <a:lnTo>
                    <a:pt x="1593132" y="785648"/>
                  </a:lnTo>
                  <a:lnTo>
                    <a:pt x="1934187" y="785648"/>
                  </a:lnTo>
                  <a:lnTo>
                    <a:pt x="1730380" y="563003"/>
                  </a:lnTo>
                  <a:lnTo>
                    <a:pt x="1279402" y="563003"/>
                  </a:lnTo>
                  <a:lnTo>
                    <a:pt x="1261098" y="553734"/>
                  </a:lnTo>
                  <a:lnTo>
                    <a:pt x="1251702" y="549132"/>
                  </a:lnTo>
                  <a:lnTo>
                    <a:pt x="1242699" y="545007"/>
                  </a:lnTo>
                  <a:lnTo>
                    <a:pt x="1095478" y="384175"/>
                  </a:lnTo>
                  <a:close/>
                </a:path>
                <a:path w="2931794" h="2284730">
                  <a:moveTo>
                    <a:pt x="1215010" y="0"/>
                  </a:moveTo>
                  <a:lnTo>
                    <a:pt x="764024" y="0"/>
                  </a:lnTo>
                  <a:lnTo>
                    <a:pt x="1279402" y="563003"/>
                  </a:lnTo>
                  <a:lnTo>
                    <a:pt x="1730380" y="563003"/>
                  </a:lnTo>
                  <a:lnTo>
                    <a:pt x="1215010" y="0"/>
                  </a:lnTo>
                  <a:close/>
                </a:path>
                <a:path w="2931794" h="2284730">
                  <a:moveTo>
                    <a:pt x="271412" y="0"/>
                  </a:moveTo>
                  <a:lnTo>
                    <a:pt x="0" y="0"/>
                  </a:lnTo>
                  <a:lnTo>
                    <a:pt x="395990" y="432689"/>
                  </a:lnTo>
                  <a:lnTo>
                    <a:pt x="409833" y="431423"/>
                  </a:lnTo>
                  <a:lnTo>
                    <a:pt x="417457" y="430454"/>
                  </a:lnTo>
                  <a:lnTo>
                    <a:pt x="424819" y="429082"/>
                  </a:lnTo>
                  <a:lnTo>
                    <a:pt x="601906" y="402591"/>
                  </a:lnTo>
                  <a:lnTo>
                    <a:pt x="635873" y="398127"/>
                  </a:lnTo>
                  <a:lnTo>
                    <a:pt x="271412" y="0"/>
                  </a:lnTo>
                  <a:close/>
                </a:path>
                <a:path w="2931794" h="2284730">
                  <a:moveTo>
                    <a:pt x="654213" y="395717"/>
                  </a:moveTo>
                  <a:lnTo>
                    <a:pt x="635873" y="398127"/>
                  </a:lnTo>
                  <a:lnTo>
                    <a:pt x="636528" y="398843"/>
                  </a:lnTo>
                  <a:lnTo>
                    <a:pt x="642243" y="398119"/>
                  </a:lnTo>
                  <a:lnTo>
                    <a:pt x="648720" y="397408"/>
                  </a:lnTo>
                  <a:lnTo>
                    <a:pt x="654435" y="395960"/>
                  </a:lnTo>
                  <a:lnTo>
                    <a:pt x="654213" y="395717"/>
                  </a:lnTo>
                  <a:close/>
                </a:path>
                <a:path w="2931794" h="2284730">
                  <a:moveTo>
                    <a:pt x="862983" y="384835"/>
                  </a:moveTo>
                  <a:lnTo>
                    <a:pt x="773595" y="384835"/>
                  </a:lnTo>
                  <a:lnTo>
                    <a:pt x="809893" y="385938"/>
                  </a:lnTo>
                  <a:lnTo>
                    <a:pt x="828679" y="392366"/>
                  </a:lnTo>
                  <a:lnTo>
                    <a:pt x="830838" y="395249"/>
                  </a:lnTo>
                  <a:lnTo>
                    <a:pt x="830838" y="397408"/>
                  </a:lnTo>
                  <a:lnTo>
                    <a:pt x="829441" y="398843"/>
                  </a:lnTo>
                  <a:lnTo>
                    <a:pt x="846124" y="386886"/>
                  </a:lnTo>
                  <a:lnTo>
                    <a:pt x="862983" y="384835"/>
                  </a:lnTo>
                  <a:close/>
                </a:path>
                <a:path w="2931794" h="2284730">
                  <a:moveTo>
                    <a:pt x="743817" y="0"/>
                  </a:moveTo>
                  <a:lnTo>
                    <a:pt x="291976" y="0"/>
                  </a:lnTo>
                  <a:lnTo>
                    <a:pt x="654213" y="395717"/>
                  </a:lnTo>
                  <a:lnTo>
                    <a:pt x="665373" y="394250"/>
                  </a:lnTo>
                  <a:lnTo>
                    <a:pt x="724012" y="387969"/>
                  </a:lnTo>
                  <a:lnTo>
                    <a:pt x="773595" y="384835"/>
                  </a:lnTo>
                  <a:lnTo>
                    <a:pt x="862983" y="384835"/>
                  </a:lnTo>
                  <a:lnTo>
                    <a:pt x="868414" y="384175"/>
                  </a:lnTo>
                  <a:lnTo>
                    <a:pt x="1095478" y="384175"/>
                  </a:lnTo>
                  <a:lnTo>
                    <a:pt x="743817" y="0"/>
                  </a:lnTo>
                  <a:close/>
                </a:path>
                <a:path w="2931794" h="2284730">
                  <a:moveTo>
                    <a:pt x="2931215" y="0"/>
                  </a:moveTo>
                  <a:lnTo>
                    <a:pt x="2654206" y="0"/>
                  </a:lnTo>
                  <a:lnTo>
                    <a:pt x="2931215" y="302600"/>
                  </a:lnTo>
                  <a:lnTo>
                    <a:pt x="2931215" y="0"/>
                  </a:lnTo>
                  <a:close/>
                </a:path>
              </a:pathLst>
            </a:custGeom>
            <a:solidFill>
              <a:srgbClr val="E0CEBD"/>
            </a:solidFill>
          </p:spPr>
          <p:txBody>
            <a:bodyPr wrap="square" lIns="0" tIns="0" rIns="0" bIns="0" rtlCol="0"/>
            <a:lstStyle/>
            <a:p>
              <a:endParaRPr/>
            </a:p>
          </p:txBody>
        </p:sp>
        <p:sp>
          <p:nvSpPr>
            <p:cNvPr id="19" name="object 19"/>
            <p:cNvSpPr/>
            <p:nvPr/>
          </p:nvSpPr>
          <p:spPr>
            <a:xfrm>
              <a:off x="15626903" y="0"/>
              <a:ext cx="384810" cy="401320"/>
            </a:xfrm>
            <a:custGeom>
              <a:avLst/>
              <a:gdLst/>
              <a:ahLst/>
              <a:cxnLst/>
              <a:rect l="l" t="t" r="r" b="b"/>
              <a:pathLst>
                <a:path w="384809" h="401320">
                  <a:moveTo>
                    <a:pt x="373371" y="398843"/>
                  </a:moveTo>
                  <a:lnTo>
                    <a:pt x="368618" y="398843"/>
                  </a:lnTo>
                  <a:lnTo>
                    <a:pt x="370777" y="401002"/>
                  </a:lnTo>
                  <a:lnTo>
                    <a:pt x="373371" y="398843"/>
                  </a:lnTo>
                  <a:close/>
                </a:path>
                <a:path w="384809" h="401320">
                  <a:moveTo>
                    <a:pt x="21992" y="0"/>
                  </a:moveTo>
                  <a:lnTo>
                    <a:pt x="0" y="0"/>
                  </a:lnTo>
                  <a:lnTo>
                    <a:pt x="366459" y="400291"/>
                  </a:lnTo>
                  <a:lnTo>
                    <a:pt x="368618" y="398843"/>
                  </a:lnTo>
                  <a:lnTo>
                    <a:pt x="373371" y="398843"/>
                  </a:lnTo>
                  <a:lnTo>
                    <a:pt x="375095" y="397408"/>
                  </a:lnTo>
                  <a:lnTo>
                    <a:pt x="382580" y="397408"/>
                  </a:lnTo>
                  <a:lnTo>
                    <a:pt x="384366" y="395960"/>
                  </a:lnTo>
                  <a:lnTo>
                    <a:pt x="21992" y="0"/>
                  </a:lnTo>
                  <a:close/>
                </a:path>
                <a:path w="384809" h="401320">
                  <a:moveTo>
                    <a:pt x="382580" y="397408"/>
                  </a:moveTo>
                  <a:lnTo>
                    <a:pt x="375095" y="397408"/>
                  </a:lnTo>
                  <a:lnTo>
                    <a:pt x="377889" y="400291"/>
                  </a:lnTo>
                  <a:lnTo>
                    <a:pt x="380048" y="398119"/>
                  </a:lnTo>
                  <a:lnTo>
                    <a:pt x="381703" y="398119"/>
                  </a:lnTo>
                  <a:lnTo>
                    <a:pt x="382580" y="397408"/>
                  </a:lnTo>
                  <a:close/>
                </a:path>
                <a:path w="384809" h="401320">
                  <a:moveTo>
                    <a:pt x="381703" y="398119"/>
                  </a:moveTo>
                  <a:lnTo>
                    <a:pt x="380048" y="398119"/>
                  </a:lnTo>
                  <a:lnTo>
                    <a:pt x="380810" y="398843"/>
                  </a:lnTo>
                  <a:lnTo>
                    <a:pt x="381703" y="398119"/>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626796" y="0"/>
              <a:ext cx="384810" cy="401320"/>
            </a:xfrm>
            <a:custGeom>
              <a:avLst/>
              <a:gdLst/>
              <a:ahLst/>
              <a:cxnLst/>
              <a:rect l="l" t="t" r="r" b="b"/>
              <a:pathLst>
                <a:path w="384809" h="401320">
                  <a:moveTo>
                    <a:pt x="366488" y="400329"/>
                  </a:moveTo>
                  <a:lnTo>
                    <a:pt x="368647" y="398894"/>
                  </a:lnTo>
                  <a:lnTo>
                    <a:pt x="370805" y="401053"/>
                  </a:lnTo>
                  <a:lnTo>
                    <a:pt x="375123" y="397446"/>
                  </a:lnTo>
                  <a:lnTo>
                    <a:pt x="378044" y="400329"/>
                  </a:lnTo>
                  <a:lnTo>
                    <a:pt x="380203" y="398170"/>
                  </a:lnTo>
                  <a:lnTo>
                    <a:pt x="380965" y="398894"/>
                  </a:lnTo>
                  <a:lnTo>
                    <a:pt x="384521" y="396011"/>
                  </a:lnTo>
                  <a:lnTo>
                    <a:pt x="22093" y="0"/>
                  </a:lnTo>
                </a:path>
                <a:path w="384809" h="401320">
                  <a:moveTo>
                    <a:pt x="0" y="0"/>
                  </a:moveTo>
                  <a:lnTo>
                    <a:pt x="366488" y="400329"/>
                  </a:lnTo>
                </a:path>
              </a:pathLst>
            </a:custGeom>
            <a:ln w="3175">
              <a:solidFill>
                <a:srgbClr val="FFFFFF"/>
              </a:solidFill>
            </a:ln>
          </p:spPr>
          <p:txBody>
            <a:bodyPr wrap="square" lIns="0" tIns="0" rIns="0" bIns="0" rtlCol="0"/>
            <a:lstStyle/>
            <a:p>
              <a:endParaRPr/>
            </a:p>
          </p:txBody>
        </p:sp>
        <p:sp>
          <p:nvSpPr>
            <p:cNvPr id="21" name="object 21"/>
            <p:cNvSpPr/>
            <p:nvPr/>
          </p:nvSpPr>
          <p:spPr>
            <a:xfrm>
              <a:off x="16098787" y="0"/>
              <a:ext cx="2041525" cy="2207260"/>
            </a:xfrm>
            <a:custGeom>
              <a:avLst/>
              <a:gdLst/>
              <a:ahLst/>
              <a:cxnLst/>
              <a:rect l="l" t="t" r="r" b="b"/>
              <a:pathLst>
                <a:path w="2041525" h="2207260">
                  <a:moveTo>
                    <a:pt x="2038873" y="2203145"/>
                  </a:moveTo>
                  <a:lnTo>
                    <a:pt x="2032112" y="2203145"/>
                  </a:lnTo>
                  <a:lnTo>
                    <a:pt x="2035795" y="2206752"/>
                  </a:lnTo>
                  <a:lnTo>
                    <a:pt x="2038589" y="2204593"/>
                  </a:lnTo>
                  <a:lnTo>
                    <a:pt x="2040198" y="2204593"/>
                  </a:lnTo>
                  <a:lnTo>
                    <a:pt x="2038873" y="2203145"/>
                  </a:lnTo>
                  <a:close/>
                </a:path>
                <a:path w="2041525" h="2207260">
                  <a:moveTo>
                    <a:pt x="2040198" y="2204593"/>
                  </a:moveTo>
                  <a:lnTo>
                    <a:pt x="2038589" y="2204593"/>
                  </a:lnTo>
                  <a:lnTo>
                    <a:pt x="2040113" y="2206752"/>
                  </a:lnTo>
                  <a:lnTo>
                    <a:pt x="2041510" y="2206028"/>
                  </a:lnTo>
                  <a:lnTo>
                    <a:pt x="2040198" y="2204593"/>
                  </a:lnTo>
                  <a:close/>
                </a:path>
                <a:path w="2041525" h="2207260">
                  <a:moveTo>
                    <a:pt x="2037560" y="2201710"/>
                  </a:moveTo>
                  <a:lnTo>
                    <a:pt x="2025635" y="2201710"/>
                  </a:lnTo>
                  <a:lnTo>
                    <a:pt x="2029318" y="2205316"/>
                  </a:lnTo>
                  <a:lnTo>
                    <a:pt x="2032112" y="2203145"/>
                  </a:lnTo>
                  <a:lnTo>
                    <a:pt x="2038873" y="2203145"/>
                  </a:lnTo>
                  <a:lnTo>
                    <a:pt x="2037560" y="2201710"/>
                  </a:lnTo>
                  <a:close/>
                </a:path>
                <a:path w="2041525" h="2207260">
                  <a:moveTo>
                    <a:pt x="2034935" y="2198839"/>
                  </a:moveTo>
                  <a:lnTo>
                    <a:pt x="2016364" y="2198839"/>
                  </a:lnTo>
                  <a:lnTo>
                    <a:pt x="2019920" y="2202434"/>
                  </a:lnTo>
                  <a:lnTo>
                    <a:pt x="2022079" y="2199551"/>
                  </a:lnTo>
                  <a:lnTo>
                    <a:pt x="2035585" y="2199551"/>
                  </a:lnTo>
                  <a:lnTo>
                    <a:pt x="2034935" y="2198839"/>
                  </a:lnTo>
                  <a:close/>
                </a:path>
                <a:path w="2041525" h="2207260">
                  <a:moveTo>
                    <a:pt x="2035585" y="2199551"/>
                  </a:moveTo>
                  <a:lnTo>
                    <a:pt x="2022079" y="2199551"/>
                  </a:lnTo>
                  <a:lnTo>
                    <a:pt x="2025000" y="2202434"/>
                  </a:lnTo>
                  <a:lnTo>
                    <a:pt x="2025635" y="2201710"/>
                  </a:lnTo>
                  <a:lnTo>
                    <a:pt x="2037560" y="2201710"/>
                  </a:lnTo>
                  <a:lnTo>
                    <a:pt x="2035585" y="2199551"/>
                  </a:lnTo>
                  <a:close/>
                </a:path>
                <a:path w="2041525" h="2207260">
                  <a:moveTo>
                    <a:pt x="1956547" y="2113153"/>
                  </a:moveTo>
                  <a:lnTo>
                    <a:pt x="1955912" y="2114588"/>
                  </a:lnTo>
                  <a:lnTo>
                    <a:pt x="1958071" y="2116747"/>
                  </a:lnTo>
                  <a:lnTo>
                    <a:pt x="1955912" y="2119630"/>
                  </a:lnTo>
                  <a:lnTo>
                    <a:pt x="1958706" y="2123236"/>
                  </a:lnTo>
                  <a:lnTo>
                    <a:pt x="1956547" y="2125395"/>
                  </a:lnTo>
                  <a:lnTo>
                    <a:pt x="1960865" y="2131148"/>
                  </a:lnTo>
                  <a:lnTo>
                    <a:pt x="1960230" y="2131872"/>
                  </a:lnTo>
                  <a:lnTo>
                    <a:pt x="1965945" y="2138349"/>
                  </a:lnTo>
                  <a:lnTo>
                    <a:pt x="1963024" y="2140508"/>
                  </a:lnTo>
                  <a:lnTo>
                    <a:pt x="1966707" y="2144115"/>
                  </a:lnTo>
                  <a:lnTo>
                    <a:pt x="1964548" y="2146274"/>
                  </a:lnTo>
                  <a:lnTo>
                    <a:pt x="2014205" y="2200275"/>
                  </a:lnTo>
                  <a:lnTo>
                    <a:pt x="2016364" y="2198839"/>
                  </a:lnTo>
                  <a:lnTo>
                    <a:pt x="2034935" y="2198839"/>
                  </a:lnTo>
                  <a:lnTo>
                    <a:pt x="1956547" y="2113153"/>
                  </a:lnTo>
                  <a:close/>
                </a:path>
                <a:path w="2041525" h="2207260">
                  <a:moveTo>
                    <a:pt x="1860789" y="2010194"/>
                  </a:moveTo>
                  <a:lnTo>
                    <a:pt x="1855836" y="2010194"/>
                  </a:lnTo>
                  <a:lnTo>
                    <a:pt x="1857995" y="2013077"/>
                  </a:lnTo>
                  <a:lnTo>
                    <a:pt x="1860789" y="2010194"/>
                  </a:lnTo>
                  <a:close/>
                </a:path>
                <a:path w="2041525" h="2207260">
                  <a:moveTo>
                    <a:pt x="1855836" y="2010194"/>
                  </a:moveTo>
                  <a:lnTo>
                    <a:pt x="1850756" y="2010194"/>
                  </a:lnTo>
                  <a:lnTo>
                    <a:pt x="1852915" y="2012353"/>
                  </a:lnTo>
                  <a:lnTo>
                    <a:pt x="1855836" y="2010194"/>
                  </a:lnTo>
                  <a:close/>
                </a:path>
                <a:path w="2041525" h="2207260">
                  <a:moveTo>
                    <a:pt x="1859650" y="2007311"/>
                  </a:moveTo>
                  <a:lnTo>
                    <a:pt x="1845676" y="2007311"/>
                  </a:lnTo>
                  <a:lnTo>
                    <a:pt x="1849994" y="2011629"/>
                  </a:lnTo>
                  <a:lnTo>
                    <a:pt x="1850756" y="2010194"/>
                  </a:lnTo>
                  <a:lnTo>
                    <a:pt x="1862287" y="2010194"/>
                  </a:lnTo>
                  <a:lnTo>
                    <a:pt x="1859650" y="2007311"/>
                  </a:lnTo>
                  <a:close/>
                </a:path>
                <a:path w="2041525" h="2207260">
                  <a:moveTo>
                    <a:pt x="1862287" y="2010194"/>
                  </a:moveTo>
                  <a:lnTo>
                    <a:pt x="1860789" y="2010194"/>
                  </a:lnTo>
                  <a:lnTo>
                    <a:pt x="1862313" y="2011629"/>
                  </a:lnTo>
                  <a:lnTo>
                    <a:pt x="1862948" y="2010918"/>
                  </a:lnTo>
                  <a:lnTo>
                    <a:pt x="1862287" y="2010194"/>
                  </a:lnTo>
                  <a:close/>
                </a:path>
                <a:path w="2041525" h="2207260">
                  <a:moveTo>
                    <a:pt x="1858989" y="2006587"/>
                  </a:moveTo>
                  <a:lnTo>
                    <a:pt x="1840596" y="2006587"/>
                  </a:lnTo>
                  <a:lnTo>
                    <a:pt x="1843517" y="2009470"/>
                  </a:lnTo>
                  <a:lnTo>
                    <a:pt x="1845676" y="2007311"/>
                  </a:lnTo>
                  <a:lnTo>
                    <a:pt x="1859650" y="2007311"/>
                  </a:lnTo>
                  <a:lnTo>
                    <a:pt x="1858989" y="2006587"/>
                  </a:lnTo>
                  <a:close/>
                </a:path>
                <a:path w="2041525" h="2207260">
                  <a:moveTo>
                    <a:pt x="1616061" y="1740916"/>
                  </a:moveTo>
                  <a:lnTo>
                    <a:pt x="1615299" y="1742351"/>
                  </a:lnTo>
                  <a:lnTo>
                    <a:pt x="1617458" y="1744522"/>
                  </a:lnTo>
                  <a:lnTo>
                    <a:pt x="1614537" y="1747393"/>
                  </a:lnTo>
                  <a:lnTo>
                    <a:pt x="1616696" y="1749552"/>
                  </a:lnTo>
                  <a:lnTo>
                    <a:pt x="1613902" y="1751711"/>
                  </a:lnTo>
                  <a:lnTo>
                    <a:pt x="1615299" y="1753158"/>
                  </a:lnTo>
                  <a:lnTo>
                    <a:pt x="1614537" y="1754593"/>
                  </a:lnTo>
                  <a:lnTo>
                    <a:pt x="1616696" y="1756752"/>
                  </a:lnTo>
                  <a:lnTo>
                    <a:pt x="1612378" y="1761070"/>
                  </a:lnTo>
                  <a:lnTo>
                    <a:pt x="1838437" y="2008746"/>
                  </a:lnTo>
                  <a:lnTo>
                    <a:pt x="1840596" y="2006587"/>
                  </a:lnTo>
                  <a:lnTo>
                    <a:pt x="1858989" y="2006587"/>
                  </a:lnTo>
                  <a:lnTo>
                    <a:pt x="1616061" y="1740916"/>
                  </a:lnTo>
                  <a:close/>
                </a:path>
                <a:path w="2041525" h="2207260">
                  <a:moveTo>
                    <a:pt x="535021" y="560120"/>
                  </a:moveTo>
                  <a:lnTo>
                    <a:pt x="533132" y="560120"/>
                  </a:lnTo>
                  <a:lnTo>
                    <a:pt x="537450" y="565162"/>
                  </a:lnTo>
                  <a:lnTo>
                    <a:pt x="538974" y="564438"/>
                  </a:lnTo>
                  <a:lnTo>
                    <a:pt x="535021" y="560120"/>
                  </a:lnTo>
                  <a:close/>
                </a:path>
                <a:path w="2041525" h="2207260">
                  <a:moveTo>
                    <a:pt x="533708" y="558685"/>
                  </a:moveTo>
                  <a:lnTo>
                    <a:pt x="526655" y="558685"/>
                  </a:lnTo>
                  <a:lnTo>
                    <a:pt x="530338" y="562279"/>
                  </a:lnTo>
                  <a:lnTo>
                    <a:pt x="533132" y="560120"/>
                  </a:lnTo>
                  <a:lnTo>
                    <a:pt x="535021" y="560120"/>
                  </a:lnTo>
                  <a:lnTo>
                    <a:pt x="533708" y="558685"/>
                  </a:lnTo>
                  <a:close/>
                </a:path>
                <a:path w="2041525" h="2207260">
                  <a:moveTo>
                    <a:pt x="529755" y="554367"/>
                  </a:moveTo>
                  <a:lnTo>
                    <a:pt x="518019" y="554367"/>
                  </a:lnTo>
                  <a:lnTo>
                    <a:pt x="524496" y="560844"/>
                  </a:lnTo>
                  <a:lnTo>
                    <a:pt x="526655" y="558685"/>
                  </a:lnTo>
                  <a:lnTo>
                    <a:pt x="533708" y="558685"/>
                  </a:lnTo>
                  <a:lnTo>
                    <a:pt x="529755" y="554367"/>
                  </a:lnTo>
                  <a:close/>
                </a:path>
                <a:path w="2041525" h="2207260">
                  <a:moveTo>
                    <a:pt x="527116" y="551484"/>
                  </a:moveTo>
                  <a:lnTo>
                    <a:pt x="513701" y="551484"/>
                  </a:lnTo>
                  <a:lnTo>
                    <a:pt x="517257" y="555802"/>
                  </a:lnTo>
                  <a:lnTo>
                    <a:pt x="518019" y="554367"/>
                  </a:lnTo>
                  <a:lnTo>
                    <a:pt x="529755" y="554367"/>
                  </a:lnTo>
                  <a:lnTo>
                    <a:pt x="527116" y="551484"/>
                  </a:lnTo>
                  <a:close/>
                </a:path>
                <a:path w="2041525" h="2207260">
                  <a:moveTo>
                    <a:pt x="523164" y="547166"/>
                  </a:moveTo>
                  <a:lnTo>
                    <a:pt x="505065" y="547166"/>
                  </a:lnTo>
                  <a:lnTo>
                    <a:pt x="510780" y="553643"/>
                  </a:lnTo>
                  <a:lnTo>
                    <a:pt x="513701" y="551484"/>
                  </a:lnTo>
                  <a:lnTo>
                    <a:pt x="527116" y="551484"/>
                  </a:lnTo>
                  <a:lnTo>
                    <a:pt x="523164" y="547166"/>
                  </a:lnTo>
                  <a:close/>
                </a:path>
                <a:path w="2041525" h="2207260">
                  <a:moveTo>
                    <a:pt x="22323" y="0"/>
                  </a:moveTo>
                  <a:lnTo>
                    <a:pt x="0" y="0"/>
                  </a:lnTo>
                  <a:lnTo>
                    <a:pt x="502906" y="549325"/>
                  </a:lnTo>
                  <a:lnTo>
                    <a:pt x="505065" y="547166"/>
                  </a:lnTo>
                  <a:lnTo>
                    <a:pt x="523164" y="547166"/>
                  </a:lnTo>
                  <a:lnTo>
                    <a:pt x="22323"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8054251" y="2112831"/>
              <a:ext cx="86444" cy="94318"/>
            </a:xfrm>
            <a:prstGeom prst="rect">
              <a:avLst/>
            </a:prstGeom>
          </p:spPr>
        </p:pic>
        <p:sp>
          <p:nvSpPr>
            <p:cNvPr id="23" name="object 23"/>
            <p:cNvSpPr/>
            <p:nvPr/>
          </p:nvSpPr>
          <p:spPr>
            <a:xfrm>
              <a:off x="16098786" y="0"/>
              <a:ext cx="1863089" cy="2013585"/>
            </a:xfrm>
            <a:custGeom>
              <a:avLst/>
              <a:gdLst/>
              <a:ahLst/>
              <a:cxnLst/>
              <a:rect l="l" t="t" r="r" b="b"/>
              <a:pathLst>
                <a:path w="1863090" h="2013585">
                  <a:moveTo>
                    <a:pt x="1838477" y="2008784"/>
                  </a:moveTo>
                  <a:lnTo>
                    <a:pt x="1840636" y="2006625"/>
                  </a:lnTo>
                  <a:lnTo>
                    <a:pt x="1843557" y="2009508"/>
                  </a:lnTo>
                  <a:lnTo>
                    <a:pt x="1845716" y="2007349"/>
                  </a:lnTo>
                  <a:lnTo>
                    <a:pt x="1850034" y="2011667"/>
                  </a:lnTo>
                  <a:lnTo>
                    <a:pt x="1850796" y="2010232"/>
                  </a:lnTo>
                  <a:lnTo>
                    <a:pt x="1852828" y="2012391"/>
                  </a:lnTo>
                  <a:lnTo>
                    <a:pt x="1855749" y="2010232"/>
                  </a:lnTo>
                  <a:lnTo>
                    <a:pt x="1857908" y="2013115"/>
                  </a:lnTo>
                  <a:lnTo>
                    <a:pt x="1860829" y="2010232"/>
                  </a:lnTo>
                  <a:lnTo>
                    <a:pt x="1862226" y="2011667"/>
                  </a:lnTo>
                  <a:lnTo>
                    <a:pt x="1862988" y="2010956"/>
                  </a:lnTo>
                  <a:lnTo>
                    <a:pt x="1615974" y="1740954"/>
                  </a:lnTo>
                  <a:lnTo>
                    <a:pt x="1615339" y="1742389"/>
                  </a:lnTo>
                  <a:lnTo>
                    <a:pt x="1617498" y="1744561"/>
                  </a:lnTo>
                  <a:lnTo>
                    <a:pt x="1614577" y="1747431"/>
                  </a:lnTo>
                  <a:lnTo>
                    <a:pt x="1616736" y="1749602"/>
                  </a:lnTo>
                  <a:lnTo>
                    <a:pt x="1613815" y="1751749"/>
                  </a:lnTo>
                  <a:lnTo>
                    <a:pt x="1615339" y="1753197"/>
                  </a:lnTo>
                  <a:lnTo>
                    <a:pt x="1614577" y="1754632"/>
                  </a:lnTo>
                  <a:lnTo>
                    <a:pt x="1616736" y="1756791"/>
                  </a:lnTo>
                  <a:lnTo>
                    <a:pt x="1612418" y="1761121"/>
                  </a:lnTo>
                  <a:lnTo>
                    <a:pt x="1838477" y="2008784"/>
                  </a:lnTo>
                </a:path>
                <a:path w="1863090" h="2013585">
                  <a:moveTo>
                    <a:pt x="502951" y="549364"/>
                  </a:moveTo>
                  <a:lnTo>
                    <a:pt x="505110" y="547205"/>
                  </a:lnTo>
                  <a:lnTo>
                    <a:pt x="510825" y="553694"/>
                  </a:lnTo>
                  <a:lnTo>
                    <a:pt x="513746" y="551523"/>
                  </a:lnTo>
                  <a:lnTo>
                    <a:pt x="517302" y="555841"/>
                  </a:lnTo>
                  <a:lnTo>
                    <a:pt x="518064" y="554405"/>
                  </a:lnTo>
                  <a:lnTo>
                    <a:pt x="524541" y="560882"/>
                  </a:lnTo>
                  <a:lnTo>
                    <a:pt x="526700" y="558723"/>
                  </a:lnTo>
                  <a:lnTo>
                    <a:pt x="530256" y="562330"/>
                  </a:lnTo>
                  <a:lnTo>
                    <a:pt x="533177" y="560171"/>
                  </a:lnTo>
                  <a:lnTo>
                    <a:pt x="537495" y="565213"/>
                  </a:lnTo>
                  <a:lnTo>
                    <a:pt x="538892" y="564489"/>
                  </a:lnTo>
                  <a:lnTo>
                    <a:pt x="22207" y="0"/>
                  </a:lnTo>
                </a:path>
                <a:path w="1863090" h="2013585">
                  <a:moveTo>
                    <a:pt x="0" y="0"/>
                  </a:moveTo>
                  <a:lnTo>
                    <a:pt x="502951" y="549364"/>
                  </a:lnTo>
                </a:path>
              </a:pathLst>
            </a:custGeom>
            <a:ln w="3175">
              <a:solidFill>
                <a:srgbClr val="FFFFFF"/>
              </a:solidFill>
            </a:ln>
          </p:spPr>
          <p:txBody>
            <a:bodyPr wrap="square" lIns="0" tIns="0" rIns="0" bIns="0" rtlCol="0"/>
            <a:lstStyle/>
            <a:p>
              <a:endParaRPr/>
            </a:p>
          </p:txBody>
        </p:sp>
        <p:sp>
          <p:nvSpPr>
            <p:cNvPr id="24" name="object 24"/>
            <p:cNvSpPr/>
            <p:nvPr/>
          </p:nvSpPr>
          <p:spPr>
            <a:xfrm>
              <a:off x="16570817" y="0"/>
              <a:ext cx="1717675" cy="1876425"/>
            </a:xfrm>
            <a:custGeom>
              <a:avLst/>
              <a:gdLst/>
              <a:ahLst/>
              <a:cxnLst/>
              <a:rect l="l" t="t" r="r" b="b"/>
              <a:pathLst>
                <a:path w="1717675" h="1876425">
                  <a:moveTo>
                    <a:pt x="23473" y="0"/>
                  </a:moveTo>
                  <a:lnTo>
                    <a:pt x="0" y="0"/>
                  </a:lnTo>
                  <a:lnTo>
                    <a:pt x="1717232" y="1876132"/>
                  </a:lnTo>
                  <a:lnTo>
                    <a:pt x="1717232" y="1850448"/>
                  </a:lnTo>
                  <a:lnTo>
                    <a:pt x="2347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570741" y="0"/>
              <a:ext cx="1717675" cy="1876425"/>
            </a:xfrm>
            <a:custGeom>
              <a:avLst/>
              <a:gdLst/>
              <a:ahLst/>
              <a:cxnLst/>
              <a:rect l="l" t="t" r="r" b="b"/>
              <a:pathLst>
                <a:path w="1717675" h="1876425">
                  <a:moveTo>
                    <a:pt x="1717309" y="1850577"/>
                  </a:moveTo>
                  <a:lnTo>
                    <a:pt x="23498" y="0"/>
                  </a:lnTo>
                </a:path>
                <a:path w="1717675" h="1876425">
                  <a:moveTo>
                    <a:pt x="0" y="0"/>
                  </a:moveTo>
                  <a:lnTo>
                    <a:pt x="1717309" y="1876142"/>
                  </a:lnTo>
                </a:path>
              </a:pathLst>
            </a:custGeom>
            <a:ln w="3175">
              <a:solidFill>
                <a:srgbClr val="FFFFFF"/>
              </a:solidFill>
            </a:ln>
          </p:spPr>
          <p:txBody>
            <a:bodyPr wrap="square" lIns="0" tIns="0" rIns="0" bIns="0" rtlCol="0"/>
            <a:lstStyle/>
            <a:p>
              <a:endParaRPr/>
            </a:p>
          </p:txBody>
        </p:sp>
        <p:sp>
          <p:nvSpPr>
            <p:cNvPr id="26" name="object 26"/>
            <p:cNvSpPr/>
            <p:nvPr/>
          </p:nvSpPr>
          <p:spPr>
            <a:xfrm>
              <a:off x="17043366" y="0"/>
              <a:ext cx="1245235" cy="1360170"/>
            </a:xfrm>
            <a:custGeom>
              <a:avLst/>
              <a:gdLst/>
              <a:ahLst/>
              <a:cxnLst/>
              <a:rect l="l" t="t" r="r" b="b"/>
              <a:pathLst>
                <a:path w="1245234" h="1360170">
                  <a:moveTo>
                    <a:pt x="22492" y="0"/>
                  </a:moveTo>
                  <a:lnTo>
                    <a:pt x="0" y="0"/>
                  </a:lnTo>
                  <a:lnTo>
                    <a:pt x="1244683" y="1359863"/>
                  </a:lnTo>
                  <a:lnTo>
                    <a:pt x="1244683" y="1335101"/>
                  </a:lnTo>
                  <a:lnTo>
                    <a:pt x="22492"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7043298" y="0"/>
              <a:ext cx="1245235" cy="1360170"/>
            </a:xfrm>
            <a:custGeom>
              <a:avLst/>
              <a:gdLst/>
              <a:ahLst/>
              <a:cxnLst/>
              <a:rect l="l" t="t" r="r" b="b"/>
              <a:pathLst>
                <a:path w="1245234" h="1360170">
                  <a:moveTo>
                    <a:pt x="1244752" y="1335109"/>
                  </a:moveTo>
                  <a:lnTo>
                    <a:pt x="22539" y="0"/>
                  </a:lnTo>
                </a:path>
                <a:path w="1245234" h="1360170">
                  <a:moveTo>
                    <a:pt x="0" y="0"/>
                  </a:moveTo>
                  <a:lnTo>
                    <a:pt x="1244752" y="1359886"/>
                  </a:lnTo>
                </a:path>
              </a:pathLst>
            </a:custGeom>
            <a:ln w="3175">
              <a:solidFill>
                <a:srgbClr val="FFFFFF"/>
              </a:solidFill>
            </a:ln>
          </p:spPr>
          <p:txBody>
            <a:bodyPr wrap="square" lIns="0" tIns="0" rIns="0" bIns="0" rtlCol="0"/>
            <a:lstStyle/>
            <a:p>
              <a:endParaRPr/>
            </a:p>
          </p:txBody>
        </p:sp>
        <p:sp>
          <p:nvSpPr>
            <p:cNvPr id="28" name="object 28"/>
            <p:cNvSpPr/>
            <p:nvPr/>
          </p:nvSpPr>
          <p:spPr>
            <a:xfrm>
              <a:off x="17515884" y="0"/>
              <a:ext cx="772160" cy="843915"/>
            </a:xfrm>
            <a:custGeom>
              <a:avLst/>
              <a:gdLst/>
              <a:ahLst/>
              <a:cxnLst/>
              <a:rect l="l" t="t" r="r" b="b"/>
              <a:pathLst>
                <a:path w="772159" h="843915">
                  <a:moveTo>
                    <a:pt x="23433" y="0"/>
                  </a:moveTo>
                  <a:lnTo>
                    <a:pt x="0" y="0"/>
                  </a:lnTo>
                  <a:lnTo>
                    <a:pt x="772165" y="843601"/>
                  </a:lnTo>
                  <a:lnTo>
                    <a:pt x="772165" y="818026"/>
                  </a:lnTo>
                  <a:lnTo>
                    <a:pt x="23433"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7515852" y="0"/>
              <a:ext cx="772795" cy="843915"/>
            </a:xfrm>
            <a:custGeom>
              <a:avLst/>
              <a:gdLst/>
              <a:ahLst/>
              <a:cxnLst/>
              <a:rect l="l" t="t" r="r" b="b"/>
              <a:pathLst>
                <a:path w="772794" h="843915">
                  <a:moveTo>
                    <a:pt x="772198" y="818041"/>
                  </a:moveTo>
                  <a:lnTo>
                    <a:pt x="23441" y="0"/>
                  </a:lnTo>
                </a:path>
                <a:path w="772794" h="843915">
                  <a:moveTo>
                    <a:pt x="0" y="0"/>
                  </a:moveTo>
                  <a:lnTo>
                    <a:pt x="772198" y="843627"/>
                  </a:lnTo>
                </a:path>
              </a:pathLst>
            </a:custGeom>
            <a:ln w="3175">
              <a:solidFill>
                <a:srgbClr val="FFFFFF"/>
              </a:solidFill>
            </a:ln>
          </p:spPr>
          <p:txBody>
            <a:bodyPr wrap="square" lIns="0" tIns="0" rIns="0" bIns="0" rtlCol="0"/>
            <a:lstStyle/>
            <a:p>
              <a:endParaRPr/>
            </a:p>
          </p:txBody>
        </p:sp>
        <p:sp>
          <p:nvSpPr>
            <p:cNvPr id="30" name="object 30"/>
            <p:cNvSpPr/>
            <p:nvPr/>
          </p:nvSpPr>
          <p:spPr>
            <a:xfrm>
              <a:off x="17987794" y="0"/>
              <a:ext cx="300355" cy="328295"/>
            </a:xfrm>
            <a:custGeom>
              <a:avLst/>
              <a:gdLst/>
              <a:ahLst/>
              <a:cxnLst/>
              <a:rect l="l" t="t" r="r" b="b"/>
              <a:pathLst>
                <a:path w="300355" h="328295">
                  <a:moveTo>
                    <a:pt x="22553" y="0"/>
                  </a:moveTo>
                  <a:lnTo>
                    <a:pt x="0" y="0"/>
                  </a:lnTo>
                  <a:lnTo>
                    <a:pt x="300255" y="328040"/>
                  </a:lnTo>
                  <a:lnTo>
                    <a:pt x="300255" y="303356"/>
                  </a:lnTo>
                  <a:lnTo>
                    <a:pt x="22553"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17987740" y="0"/>
              <a:ext cx="300355" cy="328295"/>
            </a:xfrm>
            <a:custGeom>
              <a:avLst/>
              <a:gdLst/>
              <a:ahLst/>
              <a:cxnLst/>
              <a:rect l="l" t="t" r="r" b="b"/>
              <a:pathLst>
                <a:path w="300355" h="328295">
                  <a:moveTo>
                    <a:pt x="300310" y="303375"/>
                  </a:moveTo>
                  <a:lnTo>
                    <a:pt x="22588" y="0"/>
                  </a:lnTo>
                </a:path>
                <a:path w="300355" h="328295">
                  <a:moveTo>
                    <a:pt x="0" y="0"/>
                  </a:moveTo>
                  <a:lnTo>
                    <a:pt x="300310" y="328087"/>
                  </a:lnTo>
                </a:path>
              </a:pathLst>
            </a:custGeom>
            <a:ln w="3175">
              <a:solidFill>
                <a:srgbClr val="FFFFFF"/>
              </a:solidFill>
            </a:ln>
          </p:spPr>
          <p:txBody>
            <a:bodyPr wrap="square" lIns="0" tIns="0" rIns="0" bIns="0" rtlCol="0"/>
            <a:lstStyle/>
            <a:p>
              <a:endParaRPr/>
            </a:p>
          </p:txBody>
        </p:sp>
      </p:grpSp>
      <p:pic>
        <p:nvPicPr>
          <p:cNvPr id="32" name="object 32"/>
          <p:cNvPicPr/>
          <p:nvPr/>
        </p:nvPicPr>
        <p:blipFill>
          <a:blip r:embed="rId3" cstate="print"/>
          <a:stretch>
            <a:fillRect/>
          </a:stretch>
        </p:blipFill>
        <p:spPr>
          <a:xfrm>
            <a:off x="0" y="4369"/>
            <a:ext cx="3392627" cy="1358911"/>
          </a:xfrm>
          <a:prstGeom prst="rect">
            <a:avLst/>
          </a:prstGeom>
        </p:spPr>
      </p:pic>
      <p:pic>
        <p:nvPicPr>
          <p:cNvPr id="33" name="object 33"/>
          <p:cNvPicPr/>
          <p:nvPr/>
        </p:nvPicPr>
        <p:blipFill>
          <a:blip r:embed="rId4" cstate="print"/>
          <a:stretch>
            <a:fillRect/>
          </a:stretch>
        </p:blipFill>
        <p:spPr>
          <a:xfrm>
            <a:off x="16071944" y="8982443"/>
            <a:ext cx="2216092" cy="1304554"/>
          </a:xfrm>
          <a:prstGeom prst="rect">
            <a:avLst/>
          </a:prstGeom>
        </p:spPr>
      </p:pic>
      <p:sp>
        <p:nvSpPr>
          <p:cNvPr id="34" name="object 34"/>
          <p:cNvSpPr/>
          <p:nvPr/>
        </p:nvSpPr>
        <p:spPr>
          <a:xfrm>
            <a:off x="322147" y="9539235"/>
            <a:ext cx="1891664" cy="748030"/>
          </a:xfrm>
          <a:custGeom>
            <a:avLst/>
            <a:gdLst/>
            <a:ahLst/>
            <a:cxnLst/>
            <a:rect l="l" t="t" r="r" b="b"/>
            <a:pathLst>
              <a:path w="1891664" h="748029">
                <a:moveTo>
                  <a:pt x="1869529" y="303118"/>
                </a:moveTo>
                <a:lnTo>
                  <a:pt x="1863052" y="303118"/>
                </a:lnTo>
                <a:lnTo>
                  <a:pt x="1856562" y="306720"/>
                </a:lnTo>
                <a:lnTo>
                  <a:pt x="1848650" y="310321"/>
                </a:lnTo>
                <a:lnTo>
                  <a:pt x="1844319" y="314642"/>
                </a:lnTo>
                <a:lnTo>
                  <a:pt x="1837842" y="319683"/>
                </a:lnTo>
                <a:lnTo>
                  <a:pt x="1828176" y="332878"/>
                </a:lnTo>
                <a:lnTo>
                  <a:pt x="1779787" y="414419"/>
                </a:lnTo>
                <a:lnTo>
                  <a:pt x="1756089" y="457650"/>
                </a:lnTo>
                <a:lnTo>
                  <a:pt x="1712858" y="537147"/>
                </a:lnTo>
                <a:lnTo>
                  <a:pt x="1690260" y="578202"/>
                </a:lnTo>
                <a:lnTo>
                  <a:pt x="1667205" y="619199"/>
                </a:lnTo>
                <a:lnTo>
                  <a:pt x="1642723" y="661330"/>
                </a:lnTo>
                <a:lnTo>
                  <a:pt x="1617162" y="703528"/>
                </a:lnTo>
                <a:lnTo>
                  <a:pt x="1589896" y="747762"/>
                </a:lnTo>
                <a:lnTo>
                  <a:pt x="1633381" y="747762"/>
                </a:lnTo>
                <a:lnTo>
                  <a:pt x="1660803" y="702762"/>
                </a:lnTo>
                <a:lnTo>
                  <a:pt x="1686481" y="659983"/>
                </a:lnTo>
                <a:lnTo>
                  <a:pt x="1711815" y="617067"/>
                </a:lnTo>
                <a:lnTo>
                  <a:pt x="1736757" y="574009"/>
                </a:lnTo>
                <a:lnTo>
                  <a:pt x="1761260" y="530802"/>
                </a:lnTo>
                <a:lnTo>
                  <a:pt x="1785277" y="487442"/>
                </a:lnTo>
                <a:lnTo>
                  <a:pt x="1794706" y="472445"/>
                </a:lnTo>
                <a:lnTo>
                  <a:pt x="1804601" y="457560"/>
                </a:lnTo>
                <a:lnTo>
                  <a:pt x="1814640" y="442992"/>
                </a:lnTo>
                <a:lnTo>
                  <a:pt x="1824876" y="428402"/>
                </a:lnTo>
                <a:lnTo>
                  <a:pt x="1829206" y="426958"/>
                </a:lnTo>
                <a:lnTo>
                  <a:pt x="1877511" y="426958"/>
                </a:lnTo>
                <a:lnTo>
                  <a:pt x="1882477" y="391825"/>
                </a:lnTo>
                <a:lnTo>
                  <a:pt x="1889684" y="342002"/>
                </a:lnTo>
                <a:lnTo>
                  <a:pt x="1891119" y="334798"/>
                </a:lnTo>
                <a:lnTo>
                  <a:pt x="1890408" y="326881"/>
                </a:lnTo>
                <a:lnTo>
                  <a:pt x="1888960" y="321122"/>
                </a:lnTo>
                <a:lnTo>
                  <a:pt x="1888236" y="313918"/>
                </a:lnTo>
                <a:lnTo>
                  <a:pt x="1882483" y="308159"/>
                </a:lnTo>
                <a:lnTo>
                  <a:pt x="1875282" y="305281"/>
                </a:lnTo>
                <a:lnTo>
                  <a:pt x="1869529" y="303118"/>
                </a:lnTo>
                <a:close/>
              </a:path>
              <a:path w="1891664" h="748029">
                <a:moveTo>
                  <a:pt x="1877511" y="426958"/>
                </a:moveTo>
                <a:lnTo>
                  <a:pt x="1829206" y="426958"/>
                </a:lnTo>
                <a:lnTo>
                  <a:pt x="1829918" y="429121"/>
                </a:lnTo>
                <a:lnTo>
                  <a:pt x="1834959" y="431279"/>
                </a:lnTo>
                <a:lnTo>
                  <a:pt x="1834926" y="446220"/>
                </a:lnTo>
                <a:lnTo>
                  <a:pt x="1827008" y="529403"/>
                </a:lnTo>
                <a:lnTo>
                  <a:pt x="1820207" y="578202"/>
                </a:lnTo>
                <a:lnTo>
                  <a:pt x="1812535" y="626710"/>
                </a:lnTo>
                <a:lnTo>
                  <a:pt x="1804132" y="675004"/>
                </a:lnTo>
                <a:lnTo>
                  <a:pt x="1795135" y="723160"/>
                </a:lnTo>
                <a:lnTo>
                  <a:pt x="1790300" y="747762"/>
                </a:lnTo>
                <a:lnTo>
                  <a:pt x="1823408" y="747762"/>
                </a:lnTo>
                <a:lnTo>
                  <a:pt x="1833640" y="694337"/>
                </a:lnTo>
                <a:lnTo>
                  <a:pt x="1843354" y="642836"/>
                </a:lnTo>
                <a:lnTo>
                  <a:pt x="1852968" y="591121"/>
                </a:lnTo>
                <a:lnTo>
                  <a:pt x="1860863" y="541643"/>
                </a:lnTo>
                <a:lnTo>
                  <a:pt x="1868275" y="491819"/>
                </a:lnTo>
                <a:lnTo>
                  <a:pt x="1875410" y="441822"/>
                </a:lnTo>
                <a:lnTo>
                  <a:pt x="1877511" y="426958"/>
                </a:lnTo>
                <a:close/>
              </a:path>
              <a:path w="1891664" h="748029">
                <a:moveTo>
                  <a:pt x="1367688" y="296640"/>
                </a:moveTo>
                <a:lnTo>
                  <a:pt x="1362646" y="300241"/>
                </a:lnTo>
                <a:lnTo>
                  <a:pt x="1352374" y="306968"/>
                </a:lnTo>
                <a:lnTo>
                  <a:pt x="1343115" y="315720"/>
                </a:lnTo>
                <a:lnTo>
                  <a:pt x="1299548" y="377285"/>
                </a:lnTo>
                <a:lnTo>
                  <a:pt x="1273668" y="420295"/>
                </a:lnTo>
                <a:lnTo>
                  <a:pt x="1249241" y="464238"/>
                </a:lnTo>
                <a:lnTo>
                  <a:pt x="1225782" y="508804"/>
                </a:lnTo>
                <a:lnTo>
                  <a:pt x="1202804" y="553680"/>
                </a:lnTo>
                <a:lnTo>
                  <a:pt x="1184771" y="590141"/>
                </a:lnTo>
                <a:lnTo>
                  <a:pt x="1165996" y="626130"/>
                </a:lnTo>
                <a:lnTo>
                  <a:pt x="1146008" y="661713"/>
                </a:lnTo>
                <a:lnTo>
                  <a:pt x="1096646" y="742046"/>
                </a:lnTo>
                <a:lnTo>
                  <a:pt x="1093067" y="747762"/>
                </a:lnTo>
                <a:lnTo>
                  <a:pt x="1134508" y="747762"/>
                </a:lnTo>
                <a:lnTo>
                  <a:pt x="1145921" y="729357"/>
                </a:lnTo>
                <a:lnTo>
                  <a:pt x="1171910" y="687766"/>
                </a:lnTo>
                <a:lnTo>
                  <a:pt x="1196587" y="645275"/>
                </a:lnTo>
                <a:lnTo>
                  <a:pt x="1220365" y="602196"/>
                </a:lnTo>
                <a:lnTo>
                  <a:pt x="1266888" y="515520"/>
                </a:lnTo>
                <a:lnTo>
                  <a:pt x="1278664" y="492974"/>
                </a:lnTo>
                <a:lnTo>
                  <a:pt x="1291455" y="470158"/>
                </a:lnTo>
                <a:lnTo>
                  <a:pt x="1305463" y="447883"/>
                </a:lnTo>
                <a:lnTo>
                  <a:pt x="1320889" y="426958"/>
                </a:lnTo>
                <a:lnTo>
                  <a:pt x="1321600" y="424801"/>
                </a:lnTo>
                <a:lnTo>
                  <a:pt x="1328090" y="423362"/>
                </a:lnTo>
                <a:lnTo>
                  <a:pt x="1372375" y="423362"/>
                </a:lnTo>
                <a:lnTo>
                  <a:pt x="1381564" y="376663"/>
                </a:lnTo>
                <a:lnTo>
                  <a:pt x="1391450" y="329039"/>
                </a:lnTo>
                <a:lnTo>
                  <a:pt x="1392885" y="323999"/>
                </a:lnTo>
                <a:lnTo>
                  <a:pt x="1394320" y="320403"/>
                </a:lnTo>
                <a:lnTo>
                  <a:pt x="1392885" y="316081"/>
                </a:lnTo>
                <a:lnTo>
                  <a:pt x="1390726" y="311040"/>
                </a:lnTo>
                <a:lnTo>
                  <a:pt x="1389291" y="303118"/>
                </a:lnTo>
                <a:lnTo>
                  <a:pt x="1382801" y="300241"/>
                </a:lnTo>
                <a:lnTo>
                  <a:pt x="1382090" y="300241"/>
                </a:lnTo>
                <a:lnTo>
                  <a:pt x="1380642" y="299521"/>
                </a:lnTo>
                <a:lnTo>
                  <a:pt x="1379918" y="299521"/>
                </a:lnTo>
                <a:lnTo>
                  <a:pt x="1374889" y="297359"/>
                </a:lnTo>
                <a:lnTo>
                  <a:pt x="1367688" y="296640"/>
                </a:lnTo>
                <a:close/>
              </a:path>
              <a:path w="1891664" h="748029">
                <a:moveTo>
                  <a:pt x="1372375" y="423362"/>
                </a:moveTo>
                <a:lnTo>
                  <a:pt x="1328090" y="423362"/>
                </a:lnTo>
                <a:lnTo>
                  <a:pt x="1335291" y="426238"/>
                </a:lnTo>
                <a:lnTo>
                  <a:pt x="1336002" y="430560"/>
                </a:lnTo>
                <a:lnTo>
                  <a:pt x="1334567" y="434162"/>
                </a:lnTo>
                <a:lnTo>
                  <a:pt x="1336726" y="438482"/>
                </a:lnTo>
                <a:lnTo>
                  <a:pt x="1334567" y="445681"/>
                </a:lnTo>
                <a:lnTo>
                  <a:pt x="1334567" y="450721"/>
                </a:lnTo>
                <a:lnTo>
                  <a:pt x="1328748" y="482772"/>
                </a:lnTo>
                <a:lnTo>
                  <a:pt x="1323134" y="514349"/>
                </a:lnTo>
                <a:lnTo>
                  <a:pt x="1317657" y="545792"/>
                </a:lnTo>
                <a:lnTo>
                  <a:pt x="1312253" y="577438"/>
                </a:lnTo>
                <a:lnTo>
                  <a:pt x="1305333" y="623172"/>
                </a:lnTo>
                <a:lnTo>
                  <a:pt x="1298897" y="669426"/>
                </a:lnTo>
                <a:lnTo>
                  <a:pt x="1292391" y="715852"/>
                </a:lnTo>
                <a:lnTo>
                  <a:pt x="1287473" y="747762"/>
                </a:lnTo>
                <a:lnTo>
                  <a:pt x="1315276" y="747762"/>
                </a:lnTo>
                <a:lnTo>
                  <a:pt x="1321195" y="713531"/>
                </a:lnTo>
                <a:lnTo>
                  <a:pt x="1337685" y="616960"/>
                </a:lnTo>
                <a:lnTo>
                  <a:pt x="1345994" y="568711"/>
                </a:lnTo>
                <a:lnTo>
                  <a:pt x="1354454" y="520526"/>
                </a:lnTo>
                <a:lnTo>
                  <a:pt x="1363147" y="472437"/>
                </a:lnTo>
                <a:lnTo>
                  <a:pt x="1372375" y="423362"/>
                </a:lnTo>
                <a:close/>
              </a:path>
              <a:path w="1891664" h="748029">
                <a:moveTo>
                  <a:pt x="959797" y="29984"/>
                </a:moveTo>
                <a:lnTo>
                  <a:pt x="930005" y="54722"/>
                </a:lnTo>
                <a:lnTo>
                  <a:pt x="906944" y="88200"/>
                </a:lnTo>
                <a:lnTo>
                  <a:pt x="872800" y="149668"/>
                </a:lnTo>
                <a:lnTo>
                  <a:pt x="849407" y="192569"/>
                </a:lnTo>
                <a:lnTo>
                  <a:pt x="825636" y="235228"/>
                </a:lnTo>
                <a:lnTo>
                  <a:pt x="801208" y="277611"/>
                </a:lnTo>
                <a:lnTo>
                  <a:pt x="749674" y="362880"/>
                </a:lnTo>
                <a:lnTo>
                  <a:pt x="723045" y="406082"/>
                </a:lnTo>
                <a:lnTo>
                  <a:pt x="696077" y="449242"/>
                </a:lnTo>
                <a:lnTo>
                  <a:pt x="668840" y="492390"/>
                </a:lnTo>
                <a:lnTo>
                  <a:pt x="559128" y="664557"/>
                </a:lnTo>
                <a:lnTo>
                  <a:pt x="538102" y="696114"/>
                </a:lnTo>
                <a:lnTo>
                  <a:pt x="517818" y="728008"/>
                </a:lnTo>
                <a:lnTo>
                  <a:pt x="505391" y="747762"/>
                </a:lnTo>
                <a:lnTo>
                  <a:pt x="546698" y="747762"/>
                </a:lnTo>
                <a:lnTo>
                  <a:pt x="564883" y="720068"/>
                </a:lnTo>
                <a:lnTo>
                  <a:pt x="650574" y="587823"/>
                </a:lnTo>
                <a:lnTo>
                  <a:pt x="679366" y="544319"/>
                </a:lnTo>
                <a:lnTo>
                  <a:pt x="704804" y="505416"/>
                </a:lnTo>
                <a:lnTo>
                  <a:pt x="729981" y="466373"/>
                </a:lnTo>
                <a:lnTo>
                  <a:pt x="754878" y="427050"/>
                </a:lnTo>
                <a:lnTo>
                  <a:pt x="779475" y="387306"/>
                </a:lnTo>
                <a:lnTo>
                  <a:pt x="803751" y="347003"/>
                </a:lnTo>
                <a:lnTo>
                  <a:pt x="827688" y="306001"/>
                </a:lnTo>
                <a:lnTo>
                  <a:pt x="846294" y="274905"/>
                </a:lnTo>
                <a:lnTo>
                  <a:pt x="865306" y="244081"/>
                </a:lnTo>
                <a:lnTo>
                  <a:pt x="904037" y="182095"/>
                </a:lnTo>
                <a:lnTo>
                  <a:pt x="906889" y="175681"/>
                </a:lnTo>
                <a:lnTo>
                  <a:pt x="912649" y="170642"/>
                </a:lnTo>
                <a:lnTo>
                  <a:pt x="965575" y="170642"/>
                </a:lnTo>
                <a:lnTo>
                  <a:pt x="967672" y="156587"/>
                </a:lnTo>
                <a:lnTo>
                  <a:pt x="976411" y="98777"/>
                </a:lnTo>
                <a:lnTo>
                  <a:pt x="980639" y="74027"/>
                </a:lnTo>
                <a:lnTo>
                  <a:pt x="982485" y="61922"/>
                </a:lnTo>
                <a:lnTo>
                  <a:pt x="983376" y="52549"/>
                </a:lnTo>
                <a:lnTo>
                  <a:pt x="980956" y="44190"/>
                </a:lnTo>
                <a:lnTo>
                  <a:pt x="975700" y="37316"/>
                </a:lnTo>
                <a:lnTo>
                  <a:pt x="968083" y="32400"/>
                </a:lnTo>
                <a:lnTo>
                  <a:pt x="967372" y="31681"/>
                </a:lnTo>
                <a:lnTo>
                  <a:pt x="965924" y="30961"/>
                </a:lnTo>
                <a:lnTo>
                  <a:pt x="959797" y="29984"/>
                </a:lnTo>
                <a:close/>
              </a:path>
              <a:path w="1891664" h="748029">
                <a:moveTo>
                  <a:pt x="965575" y="170642"/>
                </a:moveTo>
                <a:lnTo>
                  <a:pt x="912649" y="170642"/>
                </a:lnTo>
                <a:lnTo>
                  <a:pt x="922005" y="174962"/>
                </a:lnTo>
                <a:lnTo>
                  <a:pt x="922350" y="182161"/>
                </a:lnTo>
                <a:lnTo>
                  <a:pt x="923831" y="196628"/>
                </a:lnTo>
                <a:lnTo>
                  <a:pt x="924169" y="203761"/>
                </a:lnTo>
                <a:lnTo>
                  <a:pt x="918418" y="254510"/>
                </a:lnTo>
                <a:lnTo>
                  <a:pt x="912639" y="306001"/>
                </a:lnTo>
                <a:lnTo>
                  <a:pt x="906650" y="355737"/>
                </a:lnTo>
                <a:lnTo>
                  <a:pt x="899686" y="406082"/>
                </a:lnTo>
                <a:lnTo>
                  <a:pt x="891892" y="456745"/>
                </a:lnTo>
                <a:lnTo>
                  <a:pt x="883643" y="507230"/>
                </a:lnTo>
                <a:lnTo>
                  <a:pt x="874956" y="557563"/>
                </a:lnTo>
                <a:lnTo>
                  <a:pt x="865847" y="607770"/>
                </a:lnTo>
                <a:lnTo>
                  <a:pt x="856333" y="657875"/>
                </a:lnTo>
                <a:lnTo>
                  <a:pt x="846431" y="707905"/>
                </a:lnTo>
                <a:lnTo>
                  <a:pt x="838238" y="747762"/>
                </a:lnTo>
                <a:lnTo>
                  <a:pt x="870372" y="747762"/>
                </a:lnTo>
                <a:lnTo>
                  <a:pt x="875432" y="721945"/>
                </a:lnTo>
                <a:lnTo>
                  <a:pt x="884324" y="675940"/>
                </a:lnTo>
                <a:lnTo>
                  <a:pt x="893207" y="630718"/>
                </a:lnTo>
                <a:lnTo>
                  <a:pt x="902584" y="582012"/>
                </a:lnTo>
                <a:lnTo>
                  <a:pt x="911341" y="533146"/>
                </a:lnTo>
                <a:lnTo>
                  <a:pt x="919577" y="484200"/>
                </a:lnTo>
                <a:lnTo>
                  <a:pt x="927393" y="435254"/>
                </a:lnTo>
                <a:lnTo>
                  <a:pt x="934889" y="386387"/>
                </a:lnTo>
                <a:lnTo>
                  <a:pt x="942166" y="337681"/>
                </a:lnTo>
                <a:lnTo>
                  <a:pt x="948022" y="292667"/>
                </a:lnTo>
                <a:lnTo>
                  <a:pt x="954294" y="247479"/>
                </a:lnTo>
                <a:lnTo>
                  <a:pt x="960878" y="202120"/>
                </a:lnTo>
                <a:lnTo>
                  <a:pt x="965575" y="170642"/>
                </a:lnTo>
                <a:close/>
              </a:path>
              <a:path w="1891664" h="748029">
                <a:moveTo>
                  <a:pt x="475610" y="0"/>
                </a:moveTo>
                <a:lnTo>
                  <a:pt x="469850" y="0"/>
                </a:lnTo>
                <a:lnTo>
                  <a:pt x="464091" y="1443"/>
                </a:lnTo>
                <a:lnTo>
                  <a:pt x="456169" y="4321"/>
                </a:lnTo>
                <a:lnTo>
                  <a:pt x="448970" y="6484"/>
                </a:lnTo>
                <a:lnTo>
                  <a:pt x="444649" y="12962"/>
                </a:lnTo>
                <a:lnTo>
                  <a:pt x="431509" y="32108"/>
                </a:lnTo>
                <a:lnTo>
                  <a:pt x="418369" y="51660"/>
                </a:lnTo>
                <a:lnTo>
                  <a:pt x="394251" y="91439"/>
                </a:lnTo>
                <a:lnTo>
                  <a:pt x="374529" y="126889"/>
                </a:lnTo>
                <a:lnTo>
                  <a:pt x="355280" y="162811"/>
                </a:lnTo>
                <a:lnTo>
                  <a:pt x="336436" y="198868"/>
                </a:lnTo>
                <a:lnTo>
                  <a:pt x="317932" y="234722"/>
                </a:lnTo>
                <a:lnTo>
                  <a:pt x="302373" y="261304"/>
                </a:lnTo>
                <a:lnTo>
                  <a:pt x="271254" y="315012"/>
                </a:lnTo>
                <a:lnTo>
                  <a:pt x="199399" y="436589"/>
                </a:lnTo>
                <a:lnTo>
                  <a:pt x="171353" y="483649"/>
                </a:lnTo>
                <a:lnTo>
                  <a:pt x="115880" y="575550"/>
                </a:lnTo>
                <a:lnTo>
                  <a:pt x="88250" y="619918"/>
                </a:lnTo>
                <a:lnTo>
                  <a:pt x="71780" y="646188"/>
                </a:lnTo>
                <a:lnTo>
                  <a:pt x="54229" y="671310"/>
                </a:lnTo>
                <a:lnTo>
                  <a:pt x="36410" y="695757"/>
                </a:lnTo>
                <a:lnTo>
                  <a:pt x="19130" y="720001"/>
                </a:lnTo>
                <a:lnTo>
                  <a:pt x="0" y="747762"/>
                </a:lnTo>
                <a:lnTo>
                  <a:pt x="45819" y="747762"/>
                </a:lnTo>
                <a:lnTo>
                  <a:pt x="94010" y="676081"/>
                </a:lnTo>
                <a:lnTo>
                  <a:pt x="121191" y="633335"/>
                </a:lnTo>
                <a:lnTo>
                  <a:pt x="148047" y="590542"/>
                </a:lnTo>
                <a:lnTo>
                  <a:pt x="174624" y="547707"/>
                </a:lnTo>
                <a:lnTo>
                  <a:pt x="200970" y="504837"/>
                </a:lnTo>
                <a:lnTo>
                  <a:pt x="253158" y="419013"/>
                </a:lnTo>
                <a:lnTo>
                  <a:pt x="330890" y="290160"/>
                </a:lnTo>
                <a:lnTo>
                  <a:pt x="355257" y="251077"/>
                </a:lnTo>
                <a:lnTo>
                  <a:pt x="378950" y="212400"/>
                </a:lnTo>
                <a:lnTo>
                  <a:pt x="425931" y="134640"/>
                </a:lnTo>
                <a:lnTo>
                  <a:pt x="428089" y="130324"/>
                </a:lnTo>
                <a:lnTo>
                  <a:pt x="432411" y="124559"/>
                </a:lnTo>
                <a:lnTo>
                  <a:pt x="435287" y="121682"/>
                </a:lnTo>
                <a:lnTo>
                  <a:pt x="438889" y="118799"/>
                </a:lnTo>
                <a:lnTo>
                  <a:pt x="488372" y="118799"/>
                </a:lnTo>
                <a:lnTo>
                  <a:pt x="491371" y="95160"/>
                </a:lnTo>
                <a:lnTo>
                  <a:pt x="497929" y="41761"/>
                </a:lnTo>
                <a:lnTo>
                  <a:pt x="499368" y="34563"/>
                </a:lnTo>
                <a:lnTo>
                  <a:pt x="499368" y="29522"/>
                </a:lnTo>
                <a:lnTo>
                  <a:pt x="481369" y="2162"/>
                </a:lnTo>
                <a:lnTo>
                  <a:pt x="475610" y="0"/>
                </a:lnTo>
                <a:close/>
              </a:path>
              <a:path w="1891664" h="748029">
                <a:moveTo>
                  <a:pt x="488372" y="118799"/>
                </a:moveTo>
                <a:lnTo>
                  <a:pt x="441767" y="118799"/>
                </a:lnTo>
                <a:lnTo>
                  <a:pt x="446087" y="120243"/>
                </a:lnTo>
                <a:lnTo>
                  <a:pt x="448970" y="121682"/>
                </a:lnTo>
                <a:lnTo>
                  <a:pt x="452567" y="126723"/>
                </a:lnTo>
                <a:lnTo>
                  <a:pt x="451847" y="128160"/>
                </a:lnTo>
                <a:lnTo>
                  <a:pt x="445338" y="178337"/>
                </a:lnTo>
                <a:lnTo>
                  <a:pt x="438657" y="228546"/>
                </a:lnTo>
                <a:lnTo>
                  <a:pt x="431631" y="278652"/>
                </a:lnTo>
                <a:lnTo>
                  <a:pt x="424086" y="328515"/>
                </a:lnTo>
                <a:lnTo>
                  <a:pt x="415851" y="377998"/>
                </a:lnTo>
                <a:lnTo>
                  <a:pt x="406559" y="433215"/>
                </a:lnTo>
                <a:lnTo>
                  <a:pt x="396051" y="488701"/>
                </a:lnTo>
                <a:lnTo>
                  <a:pt x="384464" y="544457"/>
                </a:lnTo>
                <a:lnTo>
                  <a:pt x="371932" y="600482"/>
                </a:lnTo>
                <a:lnTo>
                  <a:pt x="360153" y="651615"/>
                </a:lnTo>
                <a:lnTo>
                  <a:pt x="347496" y="702428"/>
                </a:lnTo>
                <a:lnTo>
                  <a:pt x="335349" y="747762"/>
                </a:lnTo>
                <a:lnTo>
                  <a:pt x="372310" y="747762"/>
                </a:lnTo>
                <a:lnTo>
                  <a:pt x="382953" y="709277"/>
                </a:lnTo>
                <a:lnTo>
                  <a:pt x="395150" y="661409"/>
                </a:lnTo>
                <a:lnTo>
                  <a:pt x="406470" y="613306"/>
                </a:lnTo>
                <a:lnTo>
                  <a:pt x="416996" y="565008"/>
                </a:lnTo>
                <a:lnTo>
                  <a:pt x="426814" y="516559"/>
                </a:lnTo>
                <a:lnTo>
                  <a:pt x="436007" y="468000"/>
                </a:lnTo>
                <a:lnTo>
                  <a:pt x="445402" y="414602"/>
                </a:lnTo>
                <a:lnTo>
                  <a:pt x="454188" y="361306"/>
                </a:lnTo>
                <a:lnTo>
                  <a:pt x="462435" y="308077"/>
                </a:lnTo>
                <a:lnTo>
                  <a:pt x="470209" y="254882"/>
                </a:lnTo>
                <a:lnTo>
                  <a:pt x="477578" y="201687"/>
                </a:lnTo>
                <a:lnTo>
                  <a:pt x="484609" y="148457"/>
                </a:lnTo>
                <a:lnTo>
                  <a:pt x="488372" y="118799"/>
                </a:lnTo>
                <a:close/>
              </a:path>
            </a:pathLst>
          </a:custGeom>
          <a:solidFill>
            <a:srgbClr val="798AC5"/>
          </a:solidFill>
        </p:spPr>
        <p:txBody>
          <a:bodyPr wrap="square" lIns="0" tIns="0" rIns="0" bIns="0" rtlCol="0"/>
          <a:lstStyle/>
          <a:p>
            <a:endParaRPr/>
          </a:p>
        </p:txBody>
      </p:sp>
      <p:sp>
        <p:nvSpPr>
          <p:cNvPr id="35" name="object 35"/>
          <p:cNvSpPr/>
          <p:nvPr/>
        </p:nvSpPr>
        <p:spPr>
          <a:xfrm>
            <a:off x="17524891" y="0"/>
            <a:ext cx="763270" cy="1353185"/>
          </a:xfrm>
          <a:custGeom>
            <a:avLst/>
            <a:gdLst/>
            <a:ahLst/>
            <a:cxnLst/>
            <a:rect l="l" t="t" r="r" b="b"/>
            <a:pathLst>
              <a:path w="763269" h="1353185">
                <a:moveTo>
                  <a:pt x="763155" y="641827"/>
                </a:moveTo>
                <a:lnTo>
                  <a:pt x="718277" y="679863"/>
                </a:lnTo>
                <a:lnTo>
                  <a:pt x="679811" y="713749"/>
                </a:lnTo>
                <a:lnTo>
                  <a:pt x="641916" y="748258"/>
                </a:lnTo>
                <a:lnTo>
                  <a:pt x="604611" y="783348"/>
                </a:lnTo>
                <a:lnTo>
                  <a:pt x="566718" y="817151"/>
                </a:lnTo>
                <a:lnTo>
                  <a:pt x="527661" y="849845"/>
                </a:lnTo>
                <a:lnTo>
                  <a:pt x="448468" y="914401"/>
                </a:lnTo>
                <a:lnTo>
                  <a:pt x="409539" y="947508"/>
                </a:lnTo>
                <a:lnTo>
                  <a:pt x="373122" y="979460"/>
                </a:lnTo>
                <a:lnTo>
                  <a:pt x="153253" y="1175029"/>
                </a:lnTo>
                <a:lnTo>
                  <a:pt x="121519" y="1205001"/>
                </a:lnTo>
                <a:lnTo>
                  <a:pt x="89880" y="1235506"/>
                </a:lnTo>
                <a:lnTo>
                  <a:pt x="81422" y="1244746"/>
                </a:lnTo>
                <a:lnTo>
                  <a:pt x="71941" y="1252701"/>
                </a:lnTo>
                <a:lnTo>
                  <a:pt x="60983" y="1258900"/>
                </a:lnTo>
                <a:lnTo>
                  <a:pt x="48097" y="1262875"/>
                </a:lnTo>
                <a:lnTo>
                  <a:pt x="33399" y="1271703"/>
                </a:lnTo>
                <a:lnTo>
                  <a:pt x="24427" y="1284379"/>
                </a:lnTo>
                <a:lnTo>
                  <a:pt x="20433" y="1299622"/>
                </a:lnTo>
                <a:lnTo>
                  <a:pt x="20665" y="1316151"/>
                </a:lnTo>
                <a:lnTo>
                  <a:pt x="48281" y="1350461"/>
                </a:lnTo>
                <a:lnTo>
                  <a:pt x="59066" y="1352689"/>
                </a:lnTo>
                <a:lnTo>
                  <a:pt x="70113" y="1351946"/>
                </a:lnTo>
                <a:lnTo>
                  <a:pt x="80482" y="1347825"/>
                </a:lnTo>
                <a:lnTo>
                  <a:pt x="84800" y="1344955"/>
                </a:lnTo>
                <a:lnTo>
                  <a:pt x="89118" y="1342783"/>
                </a:lnTo>
                <a:lnTo>
                  <a:pt x="129446" y="1302955"/>
                </a:lnTo>
                <a:lnTo>
                  <a:pt x="170144" y="1270099"/>
                </a:lnTo>
                <a:lnTo>
                  <a:pt x="212768" y="1239923"/>
                </a:lnTo>
                <a:lnTo>
                  <a:pt x="256715" y="1211725"/>
                </a:lnTo>
                <a:lnTo>
                  <a:pt x="301382" y="1184807"/>
                </a:lnTo>
                <a:lnTo>
                  <a:pt x="346166" y="1158468"/>
                </a:lnTo>
                <a:lnTo>
                  <a:pt x="347500" y="1157757"/>
                </a:lnTo>
                <a:lnTo>
                  <a:pt x="249011" y="1157757"/>
                </a:lnTo>
                <a:lnTo>
                  <a:pt x="254787" y="1148238"/>
                </a:lnTo>
                <a:lnTo>
                  <a:pt x="258837" y="1141015"/>
                </a:lnTo>
                <a:lnTo>
                  <a:pt x="262102" y="1135683"/>
                </a:lnTo>
                <a:lnTo>
                  <a:pt x="385949" y="1020143"/>
                </a:lnTo>
                <a:lnTo>
                  <a:pt x="426491" y="983408"/>
                </a:lnTo>
                <a:lnTo>
                  <a:pt x="467756" y="947252"/>
                </a:lnTo>
                <a:lnTo>
                  <a:pt x="509615" y="912241"/>
                </a:lnTo>
                <a:lnTo>
                  <a:pt x="549925" y="879237"/>
                </a:lnTo>
                <a:lnTo>
                  <a:pt x="589562" y="845264"/>
                </a:lnTo>
                <a:lnTo>
                  <a:pt x="628723" y="810674"/>
                </a:lnTo>
                <a:lnTo>
                  <a:pt x="706411" y="741051"/>
                </a:lnTo>
                <a:lnTo>
                  <a:pt x="745333" y="706724"/>
                </a:lnTo>
                <a:lnTo>
                  <a:pt x="763155" y="691491"/>
                </a:lnTo>
                <a:lnTo>
                  <a:pt x="763155" y="641827"/>
                </a:lnTo>
                <a:close/>
              </a:path>
              <a:path w="763269" h="1353185">
                <a:moveTo>
                  <a:pt x="763155" y="911791"/>
                </a:moveTo>
                <a:lnTo>
                  <a:pt x="589657" y="988820"/>
                </a:lnTo>
                <a:lnTo>
                  <a:pt x="543194" y="1010242"/>
                </a:lnTo>
                <a:lnTo>
                  <a:pt x="497018" y="1032415"/>
                </a:lnTo>
                <a:lnTo>
                  <a:pt x="451211" y="1055584"/>
                </a:lnTo>
                <a:lnTo>
                  <a:pt x="405856" y="1079995"/>
                </a:lnTo>
                <a:lnTo>
                  <a:pt x="370026" y="1100244"/>
                </a:lnTo>
                <a:lnTo>
                  <a:pt x="332291" y="1119414"/>
                </a:lnTo>
                <a:lnTo>
                  <a:pt x="292127" y="1138315"/>
                </a:lnTo>
                <a:lnTo>
                  <a:pt x="249011" y="1157757"/>
                </a:lnTo>
                <a:lnTo>
                  <a:pt x="347500" y="1157757"/>
                </a:lnTo>
                <a:lnTo>
                  <a:pt x="395221" y="1132324"/>
                </a:lnTo>
                <a:lnTo>
                  <a:pt x="539079" y="1053350"/>
                </a:lnTo>
                <a:lnTo>
                  <a:pt x="604706" y="1021222"/>
                </a:lnTo>
                <a:lnTo>
                  <a:pt x="637627" y="1005666"/>
                </a:lnTo>
                <a:lnTo>
                  <a:pt x="670905" y="990714"/>
                </a:lnTo>
                <a:lnTo>
                  <a:pt x="715116" y="971846"/>
                </a:lnTo>
                <a:lnTo>
                  <a:pt x="763155" y="951945"/>
                </a:lnTo>
                <a:lnTo>
                  <a:pt x="763155" y="911791"/>
                </a:lnTo>
                <a:close/>
              </a:path>
              <a:path w="763269" h="1353185">
                <a:moveTo>
                  <a:pt x="640118" y="0"/>
                </a:moveTo>
                <a:lnTo>
                  <a:pt x="578541" y="0"/>
                </a:lnTo>
                <a:lnTo>
                  <a:pt x="551334" y="24385"/>
                </a:lnTo>
                <a:lnTo>
                  <a:pt x="512258" y="61195"/>
                </a:lnTo>
                <a:lnTo>
                  <a:pt x="473697" y="98965"/>
                </a:lnTo>
                <a:lnTo>
                  <a:pt x="435447" y="137515"/>
                </a:lnTo>
                <a:lnTo>
                  <a:pt x="398491" y="175536"/>
                </a:lnTo>
                <a:lnTo>
                  <a:pt x="361854" y="213791"/>
                </a:lnTo>
                <a:lnTo>
                  <a:pt x="325489" y="252262"/>
                </a:lnTo>
                <a:lnTo>
                  <a:pt x="289347" y="290934"/>
                </a:lnTo>
                <a:lnTo>
                  <a:pt x="217550" y="368818"/>
                </a:lnTo>
                <a:lnTo>
                  <a:pt x="38699" y="565912"/>
                </a:lnTo>
                <a:lnTo>
                  <a:pt x="9124" y="603581"/>
                </a:lnTo>
                <a:lnTo>
                  <a:pt x="0" y="628611"/>
                </a:lnTo>
                <a:lnTo>
                  <a:pt x="1266" y="638003"/>
                </a:lnTo>
                <a:lnTo>
                  <a:pt x="5246" y="645909"/>
                </a:lnTo>
                <a:lnTo>
                  <a:pt x="11394" y="651586"/>
                </a:lnTo>
                <a:lnTo>
                  <a:pt x="17109" y="655193"/>
                </a:lnTo>
                <a:lnTo>
                  <a:pt x="23586" y="657352"/>
                </a:lnTo>
                <a:lnTo>
                  <a:pt x="30825" y="655916"/>
                </a:lnTo>
                <a:lnTo>
                  <a:pt x="40050" y="655218"/>
                </a:lnTo>
                <a:lnTo>
                  <a:pt x="48525" y="653034"/>
                </a:lnTo>
                <a:lnTo>
                  <a:pt x="56596" y="649230"/>
                </a:lnTo>
                <a:lnTo>
                  <a:pt x="64607" y="643674"/>
                </a:lnTo>
                <a:lnTo>
                  <a:pt x="101937" y="610435"/>
                </a:lnTo>
                <a:lnTo>
                  <a:pt x="140882" y="579489"/>
                </a:lnTo>
                <a:lnTo>
                  <a:pt x="181113" y="550307"/>
                </a:lnTo>
                <a:lnTo>
                  <a:pt x="222302" y="522361"/>
                </a:lnTo>
                <a:lnTo>
                  <a:pt x="292892" y="476631"/>
                </a:lnTo>
                <a:lnTo>
                  <a:pt x="190591" y="476631"/>
                </a:lnTo>
                <a:lnTo>
                  <a:pt x="229373" y="420833"/>
                </a:lnTo>
                <a:lnTo>
                  <a:pt x="269839" y="374396"/>
                </a:lnTo>
                <a:lnTo>
                  <a:pt x="302116" y="339690"/>
                </a:lnTo>
                <a:lnTo>
                  <a:pt x="334722" y="305302"/>
                </a:lnTo>
                <a:lnTo>
                  <a:pt x="422393" y="213729"/>
                </a:lnTo>
                <a:lnTo>
                  <a:pt x="433131" y="202460"/>
                </a:lnTo>
                <a:lnTo>
                  <a:pt x="465673" y="167754"/>
                </a:lnTo>
                <a:lnTo>
                  <a:pt x="502375" y="129544"/>
                </a:lnTo>
                <a:lnTo>
                  <a:pt x="539757" y="92103"/>
                </a:lnTo>
                <a:lnTo>
                  <a:pt x="577970" y="55494"/>
                </a:lnTo>
                <a:lnTo>
                  <a:pt x="617165" y="19781"/>
                </a:lnTo>
                <a:lnTo>
                  <a:pt x="640118" y="0"/>
                </a:lnTo>
                <a:close/>
              </a:path>
              <a:path w="763269" h="1353185">
                <a:moveTo>
                  <a:pt x="763155" y="153848"/>
                </a:moveTo>
                <a:lnTo>
                  <a:pt x="750442" y="160952"/>
                </a:lnTo>
                <a:lnTo>
                  <a:pt x="704052" y="187909"/>
                </a:lnTo>
                <a:lnTo>
                  <a:pt x="660660" y="213791"/>
                </a:lnTo>
                <a:lnTo>
                  <a:pt x="616147" y="238752"/>
                </a:lnTo>
                <a:lnTo>
                  <a:pt x="525805" y="288069"/>
                </a:lnTo>
                <a:lnTo>
                  <a:pt x="481548" y="313194"/>
                </a:lnTo>
                <a:lnTo>
                  <a:pt x="278809" y="435381"/>
                </a:lnTo>
                <a:lnTo>
                  <a:pt x="226613" y="466106"/>
                </a:lnTo>
                <a:lnTo>
                  <a:pt x="215213" y="472314"/>
                </a:lnTo>
                <a:lnTo>
                  <a:pt x="203408" y="476363"/>
                </a:lnTo>
                <a:lnTo>
                  <a:pt x="190591" y="476631"/>
                </a:lnTo>
                <a:lnTo>
                  <a:pt x="292892" y="476631"/>
                </a:lnTo>
                <a:lnTo>
                  <a:pt x="348325" y="440639"/>
                </a:lnTo>
                <a:lnTo>
                  <a:pt x="393330" y="411928"/>
                </a:lnTo>
                <a:lnTo>
                  <a:pt x="438663" y="384028"/>
                </a:lnTo>
                <a:lnTo>
                  <a:pt x="484250" y="356802"/>
                </a:lnTo>
                <a:lnTo>
                  <a:pt x="530014" y="330117"/>
                </a:lnTo>
                <a:lnTo>
                  <a:pt x="713323" y="226072"/>
                </a:lnTo>
                <a:lnTo>
                  <a:pt x="763155" y="198588"/>
                </a:lnTo>
                <a:lnTo>
                  <a:pt x="763155" y="153848"/>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5617328" y="1103630"/>
            <a:ext cx="7456805" cy="711200"/>
          </a:xfrm>
          <a:prstGeom prst="rect">
            <a:avLst/>
          </a:prstGeom>
        </p:spPr>
        <p:txBody>
          <a:bodyPr vert="horz" wrap="square" lIns="0" tIns="12065" rIns="0" bIns="0" rtlCol="0">
            <a:spAutoFit/>
          </a:bodyPr>
          <a:lstStyle/>
          <a:p>
            <a:pPr marL="12700">
              <a:lnSpc>
                <a:spcPct val="100000"/>
              </a:lnSpc>
              <a:spcBef>
                <a:spcPts val="95"/>
              </a:spcBef>
            </a:pPr>
            <a:r>
              <a:rPr sz="4500" spc="85" dirty="0"/>
              <a:t>Conclusion:</a:t>
            </a:r>
            <a:r>
              <a:rPr sz="4500" spc="40" dirty="0"/>
              <a:t> </a:t>
            </a:r>
            <a:r>
              <a:rPr sz="4500" dirty="0"/>
              <a:t>Stay</a:t>
            </a:r>
            <a:r>
              <a:rPr sz="4500" spc="45" dirty="0"/>
              <a:t> </a:t>
            </a:r>
            <a:r>
              <a:rPr sz="4500" spc="100" dirty="0"/>
              <a:t>Vigilant</a:t>
            </a:r>
            <a:endParaRPr sz="4500" dirty="0"/>
          </a:p>
        </p:txBody>
      </p:sp>
      <p:sp>
        <p:nvSpPr>
          <p:cNvPr id="38" name="object 38"/>
          <p:cNvSpPr txBox="1"/>
          <p:nvPr/>
        </p:nvSpPr>
        <p:spPr>
          <a:xfrm>
            <a:off x="1696313" y="3695212"/>
            <a:ext cx="15192375" cy="2782813"/>
          </a:xfrm>
          <a:prstGeom prst="rect">
            <a:avLst/>
          </a:prstGeom>
        </p:spPr>
        <p:txBody>
          <a:bodyPr vert="horz" wrap="square" lIns="0" tIns="12700" rIns="0" bIns="0" rtlCol="0">
            <a:spAutoFit/>
          </a:bodyPr>
          <a:lstStyle/>
          <a:p>
            <a:pPr marL="12700" marR="5080">
              <a:lnSpc>
                <a:spcPct val="99800"/>
              </a:lnSpc>
              <a:spcBef>
                <a:spcPts val="100"/>
              </a:spcBef>
              <a:tabLst>
                <a:tab pos="7139305" algn="l"/>
              </a:tabLst>
            </a:pPr>
            <a:r>
              <a:rPr sz="3600" dirty="0">
                <a:solidFill>
                  <a:srgbClr val="4C2A13"/>
                </a:solidFill>
                <a:latin typeface="Courier New"/>
                <a:cs typeface="Courier New"/>
              </a:rPr>
              <a:t>In</a:t>
            </a:r>
            <a:r>
              <a:rPr sz="3600" spc="-30" dirty="0">
                <a:solidFill>
                  <a:srgbClr val="4C2A13"/>
                </a:solidFill>
                <a:latin typeface="Courier New"/>
                <a:cs typeface="Courier New"/>
              </a:rPr>
              <a:t> </a:t>
            </a:r>
            <a:r>
              <a:rPr sz="3600" dirty="0">
                <a:solidFill>
                  <a:srgbClr val="4C2A13"/>
                </a:solidFill>
                <a:latin typeface="Courier New"/>
                <a:cs typeface="Courier New"/>
              </a:rPr>
              <a:t>conclusion,</a:t>
            </a:r>
            <a:r>
              <a:rPr sz="3600" spc="-30" dirty="0">
                <a:solidFill>
                  <a:srgbClr val="4C2A13"/>
                </a:solidFill>
                <a:latin typeface="Courier New"/>
                <a:cs typeface="Courier New"/>
              </a:rPr>
              <a:t> </a:t>
            </a:r>
            <a:r>
              <a:rPr sz="3600" dirty="0">
                <a:solidFill>
                  <a:srgbClr val="4C2A13"/>
                </a:solidFill>
                <a:latin typeface="Courier New"/>
                <a:cs typeface="Courier New"/>
              </a:rPr>
              <a:t>being</a:t>
            </a:r>
            <a:r>
              <a:rPr sz="3600" spc="-30" dirty="0">
                <a:solidFill>
                  <a:srgbClr val="4C2A13"/>
                </a:solidFill>
                <a:latin typeface="Courier New"/>
                <a:cs typeface="Courier New"/>
              </a:rPr>
              <a:t> </a:t>
            </a:r>
            <a:r>
              <a:rPr sz="3600" dirty="0">
                <a:solidFill>
                  <a:srgbClr val="4C2A13"/>
                </a:solidFill>
                <a:latin typeface="Courier New"/>
                <a:cs typeface="Courier New"/>
              </a:rPr>
              <a:t>aware</a:t>
            </a:r>
            <a:r>
              <a:rPr sz="3600" spc="-25" dirty="0">
                <a:solidFill>
                  <a:srgbClr val="4C2A13"/>
                </a:solidFill>
                <a:latin typeface="Courier New"/>
                <a:cs typeface="Courier New"/>
              </a:rPr>
              <a:t> of</a:t>
            </a:r>
            <a:r>
              <a:rPr sz="3600" dirty="0">
                <a:solidFill>
                  <a:srgbClr val="4C2A13"/>
                </a:solidFill>
                <a:latin typeface="Courier New"/>
                <a:cs typeface="Courier New"/>
              </a:rPr>
              <a:t>	</a:t>
            </a:r>
            <a:r>
              <a:rPr lang="en-US" sz="3600" dirty="0">
                <a:solidFill>
                  <a:srgbClr val="4C2A13"/>
                </a:solidFill>
                <a:latin typeface="Courier New"/>
                <a:cs typeface="Courier New"/>
              </a:rPr>
              <a:t>phishing </a:t>
            </a:r>
            <a:r>
              <a:rPr sz="3600" dirty="0">
                <a:solidFill>
                  <a:srgbClr val="4C2A13"/>
                </a:solidFill>
                <a:latin typeface="Courier New"/>
                <a:cs typeface="Courier New"/>
              </a:rPr>
              <a:t>tactics</a:t>
            </a:r>
            <a:r>
              <a:rPr sz="3600" spc="-40" dirty="0">
                <a:solidFill>
                  <a:srgbClr val="4C2A13"/>
                </a:solidFill>
                <a:latin typeface="Courier New"/>
                <a:cs typeface="Courier New"/>
              </a:rPr>
              <a:t> </a:t>
            </a:r>
            <a:r>
              <a:rPr sz="3600" dirty="0">
                <a:solidFill>
                  <a:srgbClr val="4C2A13"/>
                </a:solidFill>
                <a:latin typeface="Courier New"/>
                <a:cs typeface="Courier New"/>
              </a:rPr>
              <a:t>and</a:t>
            </a:r>
            <a:r>
              <a:rPr sz="3600" spc="-35" dirty="0">
                <a:solidFill>
                  <a:srgbClr val="4C2A13"/>
                </a:solidFill>
                <a:latin typeface="Courier New"/>
                <a:cs typeface="Courier New"/>
              </a:rPr>
              <a:t> </a:t>
            </a:r>
            <a:r>
              <a:rPr sz="3600" dirty="0">
                <a:solidFill>
                  <a:srgbClr val="4C2A13"/>
                </a:solidFill>
                <a:latin typeface="Courier New"/>
                <a:cs typeface="Courier New"/>
              </a:rPr>
              <a:t>employing</a:t>
            </a:r>
            <a:r>
              <a:rPr sz="3600" spc="-35" dirty="0">
                <a:solidFill>
                  <a:srgbClr val="4C2A13"/>
                </a:solidFill>
                <a:latin typeface="Courier New"/>
                <a:cs typeface="Courier New"/>
              </a:rPr>
              <a:t> </a:t>
            </a:r>
            <a:r>
              <a:rPr sz="3600" dirty="0">
                <a:solidFill>
                  <a:srgbClr val="4C2A13"/>
                </a:solidFill>
                <a:latin typeface="Courier New"/>
                <a:cs typeface="Courier New"/>
              </a:rPr>
              <a:t>preventive</a:t>
            </a:r>
            <a:r>
              <a:rPr sz="3600" spc="-35" dirty="0">
                <a:solidFill>
                  <a:srgbClr val="4C2A13"/>
                </a:solidFill>
                <a:latin typeface="Courier New"/>
                <a:cs typeface="Courier New"/>
              </a:rPr>
              <a:t> </a:t>
            </a:r>
            <a:r>
              <a:rPr sz="3600" spc="-10" dirty="0">
                <a:solidFill>
                  <a:srgbClr val="4C2A13"/>
                </a:solidFill>
                <a:latin typeface="Courier New"/>
                <a:cs typeface="Courier New"/>
              </a:rPr>
              <a:t>measures </a:t>
            </a:r>
            <a:r>
              <a:rPr sz="3600" dirty="0">
                <a:solidFill>
                  <a:srgbClr val="4C2A13"/>
                </a:solidFill>
                <a:latin typeface="Courier New"/>
                <a:cs typeface="Courier New"/>
              </a:rPr>
              <a:t>are</a:t>
            </a:r>
            <a:r>
              <a:rPr sz="3600" spc="-45" dirty="0">
                <a:solidFill>
                  <a:srgbClr val="4C2A13"/>
                </a:solidFill>
                <a:latin typeface="Courier New"/>
                <a:cs typeface="Courier New"/>
              </a:rPr>
              <a:t> </a:t>
            </a:r>
            <a:r>
              <a:rPr sz="3600" dirty="0">
                <a:solidFill>
                  <a:srgbClr val="4C2A13"/>
                </a:solidFill>
                <a:latin typeface="Courier New"/>
                <a:cs typeface="Courier New"/>
              </a:rPr>
              <a:t>essential</a:t>
            </a:r>
            <a:r>
              <a:rPr sz="3600" spc="-30" dirty="0">
                <a:solidFill>
                  <a:srgbClr val="4C2A13"/>
                </a:solidFill>
                <a:latin typeface="Courier New"/>
                <a:cs typeface="Courier New"/>
              </a:rPr>
              <a:t> </a:t>
            </a:r>
            <a:r>
              <a:rPr sz="3600" dirty="0">
                <a:solidFill>
                  <a:srgbClr val="4C2A13"/>
                </a:solidFill>
                <a:latin typeface="Courier New"/>
                <a:cs typeface="Courier New"/>
              </a:rPr>
              <a:t>for</a:t>
            </a:r>
            <a:r>
              <a:rPr sz="3600" spc="-30" dirty="0">
                <a:solidFill>
                  <a:srgbClr val="4C2A13"/>
                </a:solidFill>
                <a:latin typeface="Courier New"/>
                <a:cs typeface="Courier New"/>
              </a:rPr>
              <a:t> </a:t>
            </a:r>
            <a:r>
              <a:rPr sz="3600" dirty="0">
                <a:solidFill>
                  <a:srgbClr val="4C2A13"/>
                </a:solidFill>
                <a:latin typeface="Courier New"/>
                <a:cs typeface="Courier New"/>
              </a:rPr>
              <a:t>online</a:t>
            </a:r>
            <a:r>
              <a:rPr sz="3600" spc="-30" dirty="0">
                <a:solidFill>
                  <a:srgbClr val="4C2A13"/>
                </a:solidFill>
                <a:latin typeface="Courier New"/>
                <a:cs typeface="Courier New"/>
              </a:rPr>
              <a:t> </a:t>
            </a:r>
            <a:r>
              <a:rPr sz="3600" dirty="0">
                <a:solidFill>
                  <a:srgbClr val="4C2A13"/>
                </a:solidFill>
                <a:latin typeface="Courier New"/>
                <a:cs typeface="Courier New"/>
              </a:rPr>
              <a:t>safety.</a:t>
            </a:r>
            <a:r>
              <a:rPr sz="3600" spc="-30" dirty="0">
                <a:solidFill>
                  <a:srgbClr val="4C2A13"/>
                </a:solidFill>
                <a:latin typeface="Courier New"/>
                <a:cs typeface="Courier New"/>
              </a:rPr>
              <a:t> </a:t>
            </a:r>
            <a:r>
              <a:rPr sz="3600" dirty="0">
                <a:solidFill>
                  <a:srgbClr val="4C2A13"/>
                </a:solidFill>
                <a:latin typeface="Courier New"/>
                <a:cs typeface="Courier New"/>
              </a:rPr>
              <a:t>As</a:t>
            </a:r>
            <a:r>
              <a:rPr sz="3600" spc="-30" dirty="0">
                <a:solidFill>
                  <a:srgbClr val="4C2A13"/>
                </a:solidFill>
                <a:latin typeface="Courier New"/>
                <a:cs typeface="Courier New"/>
              </a:rPr>
              <a:t> </a:t>
            </a:r>
            <a:r>
              <a:rPr sz="3600" dirty="0">
                <a:solidFill>
                  <a:srgbClr val="4C2A13"/>
                </a:solidFill>
                <a:latin typeface="Courier New"/>
                <a:cs typeface="Courier New"/>
              </a:rPr>
              <a:t>cyber</a:t>
            </a:r>
            <a:r>
              <a:rPr sz="3600" spc="-30" dirty="0">
                <a:solidFill>
                  <a:srgbClr val="4C2A13"/>
                </a:solidFill>
                <a:latin typeface="Courier New"/>
                <a:cs typeface="Courier New"/>
              </a:rPr>
              <a:t> </a:t>
            </a:r>
            <a:r>
              <a:rPr sz="3600" dirty="0">
                <a:solidFill>
                  <a:srgbClr val="4C2A13"/>
                </a:solidFill>
                <a:latin typeface="Courier New"/>
                <a:cs typeface="Courier New"/>
              </a:rPr>
              <a:t>threats</a:t>
            </a:r>
            <a:r>
              <a:rPr sz="3600" spc="-30" dirty="0">
                <a:solidFill>
                  <a:srgbClr val="4C2A13"/>
                </a:solidFill>
                <a:latin typeface="Courier New"/>
                <a:cs typeface="Courier New"/>
              </a:rPr>
              <a:t> </a:t>
            </a:r>
            <a:r>
              <a:rPr sz="3600" dirty="0">
                <a:solidFill>
                  <a:srgbClr val="4C2A13"/>
                </a:solidFill>
                <a:latin typeface="Courier New"/>
                <a:cs typeface="Courier New"/>
              </a:rPr>
              <a:t>evolve,</a:t>
            </a:r>
            <a:r>
              <a:rPr sz="3600" spc="-30" dirty="0">
                <a:solidFill>
                  <a:srgbClr val="4C2A13"/>
                </a:solidFill>
                <a:latin typeface="Courier New"/>
                <a:cs typeface="Courier New"/>
              </a:rPr>
              <a:t> </a:t>
            </a:r>
            <a:r>
              <a:rPr sz="3600" dirty="0">
                <a:solidFill>
                  <a:srgbClr val="4C2A13"/>
                </a:solidFill>
                <a:latin typeface="Courier New"/>
                <a:cs typeface="Courier New"/>
              </a:rPr>
              <a:t>continuous</a:t>
            </a:r>
            <a:r>
              <a:rPr sz="3600" spc="-30" dirty="0">
                <a:solidFill>
                  <a:srgbClr val="4C2A13"/>
                </a:solidFill>
                <a:latin typeface="Courier New"/>
                <a:cs typeface="Courier New"/>
              </a:rPr>
              <a:t> </a:t>
            </a:r>
            <a:r>
              <a:rPr sz="3600" dirty="0">
                <a:solidFill>
                  <a:srgbClr val="4C2A13"/>
                </a:solidFill>
                <a:latin typeface="Courier New"/>
                <a:cs typeface="Courier New"/>
              </a:rPr>
              <a:t>education</a:t>
            </a:r>
            <a:r>
              <a:rPr sz="3600" spc="-30" dirty="0">
                <a:solidFill>
                  <a:srgbClr val="4C2A13"/>
                </a:solidFill>
                <a:latin typeface="Courier New"/>
                <a:cs typeface="Courier New"/>
              </a:rPr>
              <a:t> </a:t>
            </a:r>
            <a:r>
              <a:rPr sz="3600" spc="-25" dirty="0">
                <a:solidFill>
                  <a:srgbClr val="4C2A13"/>
                </a:solidFill>
                <a:latin typeface="Courier New"/>
                <a:cs typeface="Courier New"/>
              </a:rPr>
              <a:t>and </a:t>
            </a:r>
            <a:r>
              <a:rPr sz="3600" dirty="0">
                <a:solidFill>
                  <a:srgbClr val="4C2A13"/>
                </a:solidFill>
                <a:latin typeface="Courier New"/>
                <a:cs typeface="Courier New"/>
              </a:rPr>
              <a:t>vigilance</a:t>
            </a:r>
            <a:r>
              <a:rPr sz="3600" spc="-35" dirty="0">
                <a:solidFill>
                  <a:srgbClr val="4C2A13"/>
                </a:solidFill>
                <a:latin typeface="Courier New"/>
                <a:cs typeface="Courier New"/>
              </a:rPr>
              <a:t> </a:t>
            </a:r>
            <a:r>
              <a:rPr sz="3600" dirty="0">
                <a:solidFill>
                  <a:srgbClr val="4C2A13"/>
                </a:solidFill>
                <a:latin typeface="Courier New"/>
                <a:cs typeface="Courier New"/>
              </a:rPr>
              <a:t>are</a:t>
            </a:r>
            <a:r>
              <a:rPr sz="3600" spc="-30" dirty="0">
                <a:solidFill>
                  <a:srgbClr val="4C2A13"/>
                </a:solidFill>
                <a:latin typeface="Courier New"/>
                <a:cs typeface="Courier New"/>
              </a:rPr>
              <a:t> </a:t>
            </a:r>
            <a:r>
              <a:rPr sz="3600" dirty="0">
                <a:solidFill>
                  <a:srgbClr val="4C2A13"/>
                </a:solidFill>
                <a:latin typeface="Courier New"/>
                <a:cs typeface="Courier New"/>
              </a:rPr>
              <a:t>necessary.</a:t>
            </a:r>
            <a:r>
              <a:rPr sz="3600" spc="-35" dirty="0">
                <a:solidFill>
                  <a:srgbClr val="4C2A13"/>
                </a:solidFill>
                <a:latin typeface="Courier New"/>
                <a:cs typeface="Courier New"/>
              </a:rPr>
              <a:t> </a:t>
            </a:r>
            <a:r>
              <a:rPr sz="3600" dirty="0">
                <a:solidFill>
                  <a:srgbClr val="4C2A13"/>
                </a:solidFill>
                <a:latin typeface="Courier New"/>
                <a:cs typeface="Courier New"/>
              </a:rPr>
              <a:t>Protect</a:t>
            </a:r>
            <a:r>
              <a:rPr sz="3600" spc="-30" dirty="0">
                <a:solidFill>
                  <a:srgbClr val="4C2A13"/>
                </a:solidFill>
                <a:latin typeface="Courier New"/>
                <a:cs typeface="Courier New"/>
              </a:rPr>
              <a:t> </a:t>
            </a:r>
            <a:r>
              <a:rPr sz="3600" dirty="0">
                <a:solidFill>
                  <a:srgbClr val="4C2A13"/>
                </a:solidFill>
                <a:latin typeface="Courier New"/>
                <a:cs typeface="Courier New"/>
              </a:rPr>
              <a:t>yourself</a:t>
            </a:r>
            <a:r>
              <a:rPr sz="3600" spc="-30" dirty="0">
                <a:solidFill>
                  <a:srgbClr val="4C2A13"/>
                </a:solidFill>
                <a:latin typeface="Courier New"/>
                <a:cs typeface="Courier New"/>
              </a:rPr>
              <a:t> </a:t>
            </a:r>
            <a:r>
              <a:rPr sz="3600" dirty="0">
                <a:solidFill>
                  <a:srgbClr val="4C2A13"/>
                </a:solidFill>
                <a:latin typeface="Courier New"/>
                <a:cs typeface="Courier New"/>
              </a:rPr>
              <a:t>and</a:t>
            </a:r>
            <a:r>
              <a:rPr sz="3600" spc="-35" dirty="0">
                <a:solidFill>
                  <a:srgbClr val="4C2A13"/>
                </a:solidFill>
                <a:latin typeface="Courier New"/>
                <a:cs typeface="Courier New"/>
              </a:rPr>
              <a:t> </a:t>
            </a:r>
            <a:r>
              <a:rPr sz="3600" dirty="0">
                <a:solidFill>
                  <a:srgbClr val="4C2A13"/>
                </a:solidFill>
                <a:latin typeface="Courier New"/>
                <a:cs typeface="Courier New"/>
              </a:rPr>
              <a:t>your</a:t>
            </a:r>
            <a:r>
              <a:rPr sz="3600" spc="-30" dirty="0">
                <a:solidFill>
                  <a:srgbClr val="4C2A13"/>
                </a:solidFill>
                <a:latin typeface="Courier New"/>
                <a:cs typeface="Courier New"/>
              </a:rPr>
              <a:t> </a:t>
            </a:r>
            <a:r>
              <a:rPr sz="3600" dirty="0">
                <a:solidFill>
                  <a:srgbClr val="4C2A13"/>
                </a:solidFill>
                <a:latin typeface="Courier New"/>
                <a:cs typeface="Courier New"/>
              </a:rPr>
              <a:t>organization</a:t>
            </a:r>
            <a:r>
              <a:rPr sz="3600" spc="-35" dirty="0">
                <a:solidFill>
                  <a:srgbClr val="4C2A13"/>
                </a:solidFill>
                <a:latin typeface="Courier New"/>
                <a:cs typeface="Courier New"/>
              </a:rPr>
              <a:t> </a:t>
            </a:r>
            <a:r>
              <a:rPr sz="3600" dirty="0">
                <a:solidFill>
                  <a:srgbClr val="4C2A13"/>
                </a:solidFill>
                <a:latin typeface="Courier New"/>
                <a:cs typeface="Courier New"/>
              </a:rPr>
              <a:t>by</a:t>
            </a:r>
            <a:r>
              <a:rPr sz="3600" spc="-30" dirty="0">
                <a:solidFill>
                  <a:srgbClr val="4C2A13"/>
                </a:solidFill>
                <a:latin typeface="Courier New"/>
                <a:cs typeface="Courier New"/>
              </a:rPr>
              <a:t> </a:t>
            </a:r>
            <a:r>
              <a:rPr sz="3600" dirty="0">
                <a:solidFill>
                  <a:srgbClr val="4C2A13"/>
                </a:solidFill>
                <a:latin typeface="Courier New"/>
                <a:cs typeface="Courier New"/>
              </a:rPr>
              <a:t>staying</a:t>
            </a:r>
            <a:r>
              <a:rPr sz="3600" spc="-30" dirty="0">
                <a:solidFill>
                  <a:srgbClr val="4C2A13"/>
                </a:solidFill>
                <a:latin typeface="Courier New"/>
                <a:cs typeface="Courier New"/>
              </a:rPr>
              <a:t> </a:t>
            </a:r>
            <a:r>
              <a:rPr sz="3600" spc="-10" dirty="0">
                <a:solidFill>
                  <a:srgbClr val="4C2A13"/>
                </a:solidFill>
                <a:latin typeface="Courier New"/>
                <a:cs typeface="Courier New"/>
              </a:rPr>
              <a:t>informed </a:t>
            </a:r>
            <a:r>
              <a:rPr sz="3600" dirty="0">
                <a:solidFill>
                  <a:srgbClr val="4C2A13"/>
                </a:solidFill>
                <a:latin typeface="Courier New"/>
                <a:cs typeface="Courier New"/>
              </a:rPr>
              <a:t>and</a:t>
            </a:r>
            <a:r>
              <a:rPr sz="3600" spc="-15" dirty="0">
                <a:solidFill>
                  <a:srgbClr val="4C2A13"/>
                </a:solidFill>
                <a:latin typeface="Courier New"/>
                <a:cs typeface="Courier New"/>
              </a:rPr>
              <a:t> </a:t>
            </a:r>
            <a:r>
              <a:rPr sz="3600" spc="-10" dirty="0">
                <a:solidFill>
                  <a:srgbClr val="4C2A13"/>
                </a:solidFill>
                <a:latin typeface="Courier New"/>
                <a:cs typeface="Courier New"/>
              </a:rPr>
              <a:t>cautious.</a:t>
            </a:r>
            <a:endParaRPr sz="3600" dirty="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356201" y="7886698"/>
            <a:ext cx="1931758" cy="2400300"/>
          </a:xfrm>
          <a:prstGeom prst="rect">
            <a:avLst/>
          </a:prstGeom>
        </p:spPr>
      </p:pic>
      <p:grpSp>
        <p:nvGrpSpPr>
          <p:cNvPr id="3" name="object 3"/>
          <p:cNvGrpSpPr/>
          <p:nvPr/>
        </p:nvGrpSpPr>
        <p:grpSpPr>
          <a:xfrm>
            <a:off x="-359" y="-359"/>
            <a:ext cx="17545050" cy="2281555"/>
            <a:chOff x="-359" y="-359"/>
            <a:chExt cx="17545050" cy="2281555"/>
          </a:xfrm>
        </p:grpSpPr>
        <p:pic>
          <p:nvPicPr>
            <p:cNvPr id="4" name="object 4"/>
            <p:cNvPicPr/>
            <p:nvPr/>
          </p:nvPicPr>
          <p:blipFill>
            <a:blip r:embed="rId3" cstate="print"/>
            <a:stretch>
              <a:fillRect/>
            </a:stretch>
          </p:blipFill>
          <p:spPr>
            <a:xfrm>
              <a:off x="743758" y="280"/>
              <a:ext cx="16800528" cy="1073150"/>
            </a:xfrm>
            <a:prstGeom prst="rect">
              <a:avLst/>
            </a:prstGeom>
          </p:spPr>
        </p:pic>
        <p:sp>
          <p:nvSpPr>
            <p:cNvPr id="5" name="object 5"/>
            <p:cNvSpPr/>
            <p:nvPr/>
          </p:nvSpPr>
          <p:spPr>
            <a:xfrm>
              <a:off x="1074229" y="501154"/>
              <a:ext cx="13198475" cy="31750"/>
            </a:xfrm>
            <a:custGeom>
              <a:avLst/>
              <a:gdLst/>
              <a:ahLst/>
              <a:cxnLst/>
              <a:rect l="l" t="t" r="r" b="b"/>
              <a:pathLst>
                <a:path w="13198475" h="31750">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Lst>
            </a:custGeom>
            <a:solidFill>
              <a:srgbClr val="4C2A13">
                <a:alpha val="16079"/>
              </a:srgbClr>
            </a:solidFill>
          </p:spPr>
          <p:txBody>
            <a:bodyPr wrap="square" lIns="0" tIns="0" rIns="0" bIns="0" rtlCol="0"/>
            <a:lstStyle/>
            <a:p>
              <a:endParaRPr/>
            </a:p>
          </p:txBody>
        </p:sp>
        <p:sp>
          <p:nvSpPr>
            <p:cNvPr id="6" name="object 6"/>
            <p:cNvSpPr/>
            <p:nvPr/>
          </p:nvSpPr>
          <p:spPr>
            <a:xfrm>
              <a:off x="1074237" y="501765"/>
              <a:ext cx="16157575" cy="31750"/>
            </a:xfrm>
            <a:custGeom>
              <a:avLst/>
              <a:gdLst/>
              <a:ahLst/>
              <a:cxnLst/>
              <a:rect l="l" t="t" r="r" b="b"/>
              <a:pathLst>
                <a:path w="16157575" h="31750">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w="16157575" h="31750">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w="16157575" h="31750">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ln w="3175">
              <a:solidFill>
                <a:srgbClr val="FFFFFF"/>
              </a:solidFill>
            </a:ln>
          </p:spPr>
          <p:txBody>
            <a:bodyPr wrap="square" lIns="0" tIns="0" rIns="0" bIns="0" rtlCol="0"/>
            <a:lstStyle/>
            <a:p>
              <a:endParaRPr/>
            </a:p>
          </p:txBody>
        </p:sp>
        <p:sp>
          <p:nvSpPr>
            <p:cNvPr id="7" name="object 7"/>
            <p:cNvSpPr/>
            <p:nvPr/>
          </p:nvSpPr>
          <p:spPr>
            <a:xfrm>
              <a:off x="1074240" y="37376"/>
              <a:ext cx="16157575" cy="33020"/>
            </a:xfrm>
            <a:custGeom>
              <a:avLst/>
              <a:gdLst/>
              <a:ahLst/>
              <a:cxnLst/>
              <a:rect l="l" t="t" r="r" b="b"/>
              <a:pathLst>
                <a:path w="16157575" h="33019">
                  <a:moveTo>
                    <a:pt x="16157500" y="0"/>
                  </a:moveTo>
                  <a:lnTo>
                    <a:pt x="0" y="0"/>
                  </a:lnTo>
                  <a:lnTo>
                    <a:pt x="0" y="32397"/>
                  </a:lnTo>
                  <a:lnTo>
                    <a:pt x="16157500" y="32397"/>
                  </a:lnTo>
                  <a:lnTo>
                    <a:pt x="16157500" y="0"/>
                  </a:lnTo>
                  <a:close/>
                </a:path>
              </a:pathLst>
            </a:custGeom>
            <a:solidFill>
              <a:srgbClr val="4C2A13">
                <a:alpha val="16079"/>
              </a:srgbClr>
            </a:solidFill>
          </p:spPr>
          <p:txBody>
            <a:bodyPr wrap="square" lIns="0" tIns="0" rIns="0" bIns="0" rtlCol="0"/>
            <a:lstStyle/>
            <a:p>
              <a:endParaRPr/>
            </a:p>
          </p:txBody>
        </p:sp>
        <p:sp>
          <p:nvSpPr>
            <p:cNvPr id="8" name="object 8"/>
            <p:cNvSpPr/>
            <p:nvPr/>
          </p:nvSpPr>
          <p:spPr>
            <a:xfrm>
              <a:off x="1074237" y="37370"/>
              <a:ext cx="16157575" cy="33020"/>
            </a:xfrm>
            <a:custGeom>
              <a:avLst/>
              <a:gdLst/>
              <a:ahLst/>
              <a:cxnLst/>
              <a:rect l="l" t="t" r="r" b="b"/>
              <a:pathLst>
                <a:path w="16157575" h="33019">
                  <a:moveTo>
                    <a:pt x="16157421" y="32409"/>
                  </a:moveTo>
                  <a:lnTo>
                    <a:pt x="16157421" y="0"/>
                  </a:lnTo>
                  <a:lnTo>
                    <a:pt x="0" y="0"/>
                  </a:lnTo>
                  <a:lnTo>
                    <a:pt x="0" y="32409"/>
                  </a:lnTo>
                  <a:lnTo>
                    <a:pt x="16157421" y="32409"/>
                  </a:lnTo>
                  <a:close/>
                </a:path>
              </a:pathLst>
            </a:custGeom>
            <a:ln w="3175">
              <a:solidFill>
                <a:srgbClr val="FFFFFF"/>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59" y="-359"/>
              <a:ext cx="1785641" cy="2281069"/>
            </a:xfrm>
            <a:prstGeom prst="rect">
              <a:avLst/>
            </a:prstGeom>
          </p:spPr>
        </p:pic>
      </p:grpSp>
      <p:sp>
        <p:nvSpPr>
          <p:cNvPr id="10" name="object 10"/>
          <p:cNvSpPr/>
          <p:nvPr/>
        </p:nvSpPr>
        <p:spPr>
          <a:xfrm>
            <a:off x="16641681" y="8856998"/>
            <a:ext cx="899794" cy="698500"/>
          </a:xfrm>
          <a:custGeom>
            <a:avLst/>
            <a:gdLst/>
            <a:ahLst/>
            <a:cxnLst/>
            <a:rect l="l" t="t" r="r" b="b"/>
            <a:pathLst>
              <a:path w="899794" h="698500">
                <a:moveTo>
                  <a:pt x="376353" y="427990"/>
                </a:moveTo>
                <a:lnTo>
                  <a:pt x="331612" y="427990"/>
                </a:lnTo>
                <a:lnTo>
                  <a:pt x="338490" y="429260"/>
                </a:lnTo>
                <a:lnTo>
                  <a:pt x="345392" y="433070"/>
                </a:lnTo>
                <a:lnTo>
                  <a:pt x="352579" y="439420"/>
                </a:lnTo>
                <a:lnTo>
                  <a:pt x="360314" y="449580"/>
                </a:lnTo>
                <a:lnTo>
                  <a:pt x="387010" y="488950"/>
                </a:lnTo>
                <a:lnTo>
                  <a:pt x="415289"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w="899794" h="698500">
                <a:moveTo>
                  <a:pt x="501538" y="381000"/>
                </a:moveTo>
                <a:lnTo>
                  <a:pt x="496458" y="381000"/>
                </a:lnTo>
                <a:lnTo>
                  <a:pt x="490743" y="383540"/>
                </a:lnTo>
                <a:lnTo>
                  <a:pt x="485663" y="384810"/>
                </a:lnTo>
                <a:lnTo>
                  <a:pt x="478895" y="388620"/>
                </a:lnTo>
                <a:lnTo>
                  <a:pt x="475233" y="396240"/>
                </a:lnTo>
                <a:lnTo>
                  <a:pt x="475358"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8" y="398780"/>
                </a:lnTo>
                <a:lnTo>
                  <a:pt x="749919" y="391160"/>
                </a:lnTo>
                <a:lnTo>
                  <a:pt x="793130" y="384810"/>
                </a:lnTo>
                <a:lnTo>
                  <a:pt x="815490" y="382270"/>
                </a:lnTo>
                <a:lnTo>
                  <a:pt x="512968" y="382270"/>
                </a:lnTo>
                <a:lnTo>
                  <a:pt x="501538" y="381000"/>
                </a:lnTo>
                <a:close/>
              </a:path>
              <a:path w="899794" h="698500">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7970"/>
                </a:lnTo>
                <a:lnTo>
                  <a:pt x="181244" y="266700"/>
                </a:lnTo>
                <a:lnTo>
                  <a:pt x="167687" y="266700"/>
                </a:lnTo>
                <a:lnTo>
                  <a:pt x="153987" y="265430"/>
                </a:lnTo>
                <a:lnTo>
                  <a:pt x="110140" y="265430"/>
                </a:lnTo>
                <a:lnTo>
                  <a:pt x="89677" y="262890"/>
                </a:lnTo>
                <a:lnTo>
                  <a:pt x="71606" y="260350"/>
                </a:lnTo>
                <a:lnTo>
                  <a:pt x="15509" y="256540"/>
                </a:lnTo>
                <a:close/>
              </a:path>
              <a:path w="899794" h="698500">
                <a:moveTo>
                  <a:pt x="352440" y="402590"/>
                </a:moveTo>
                <a:lnTo>
                  <a:pt x="342407" y="402590"/>
                </a:lnTo>
                <a:lnTo>
                  <a:pt x="338724" y="405130"/>
                </a:lnTo>
                <a:lnTo>
                  <a:pt x="309580" y="420370"/>
                </a:lnTo>
                <a:lnTo>
                  <a:pt x="282447"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w="899794" h="698500">
                <a:moveTo>
                  <a:pt x="582818" y="381000"/>
                </a:moveTo>
                <a:lnTo>
                  <a:pt x="554083" y="381000"/>
                </a:lnTo>
                <a:lnTo>
                  <a:pt x="530631" y="382270"/>
                </a:lnTo>
                <a:lnTo>
                  <a:pt x="589414" y="382270"/>
                </a:lnTo>
                <a:lnTo>
                  <a:pt x="582818" y="381000"/>
                </a:lnTo>
                <a:close/>
              </a:path>
              <a:path w="899794" h="698500">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8" y="369570"/>
                </a:lnTo>
                <a:lnTo>
                  <a:pt x="899408" y="351790"/>
                </a:lnTo>
                <a:lnTo>
                  <a:pt x="897524" y="350520"/>
                </a:lnTo>
                <a:lnTo>
                  <a:pt x="885967" y="346710"/>
                </a:lnTo>
                <a:lnTo>
                  <a:pt x="833028" y="332740"/>
                </a:lnTo>
                <a:lnTo>
                  <a:pt x="674258" y="294640"/>
                </a:lnTo>
                <a:lnTo>
                  <a:pt x="639033" y="287020"/>
                </a:lnTo>
                <a:close/>
              </a:path>
              <a:path w="899794" h="698500">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w="899794" h="698500">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w="899794" h="698500">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p:spPr>
        <p:txBody>
          <a:bodyPr wrap="square" lIns="0" tIns="0" rIns="0" bIns="0" rtlCol="0"/>
          <a:lstStyle/>
          <a:p>
            <a:endParaRPr/>
          </a:p>
        </p:txBody>
      </p:sp>
      <p:grpSp>
        <p:nvGrpSpPr>
          <p:cNvPr id="11" name="object 11"/>
          <p:cNvGrpSpPr/>
          <p:nvPr/>
        </p:nvGrpSpPr>
        <p:grpSpPr>
          <a:xfrm>
            <a:off x="0" y="8333968"/>
            <a:ext cx="2432685" cy="1953260"/>
            <a:chOff x="0" y="8333968"/>
            <a:chExt cx="2432685" cy="1953260"/>
          </a:xfrm>
        </p:grpSpPr>
        <p:sp>
          <p:nvSpPr>
            <p:cNvPr id="12" name="object 12"/>
            <p:cNvSpPr/>
            <p:nvPr/>
          </p:nvSpPr>
          <p:spPr>
            <a:xfrm>
              <a:off x="0" y="8333968"/>
              <a:ext cx="2432685" cy="1953260"/>
            </a:xfrm>
            <a:custGeom>
              <a:avLst/>
              <a:gdLst/>
              <a:ahLst/>
              <a:cxnLst/>
              <a:rect l="l" t="t" r="r" b="b"/>
              <a:pathLst>
                <a:path w="2432685" h="1953259">
                  <a:moveTo>
                    <a:pt x="2832" y="111529"/>
                  </a:moveTo>
                  <a:lnTo>
                    <a:pt x="0" y="124229"/>
                  </a:lnTo>
                  <a:lnTo>
                    <a:pt x="0" y="1953029"/>
                  </a:lnTo>
                  <a:lnTo>
                    <a:pt x="2116202" y="1953029"/>
                  </a:lnTo>
                  <a:lnTo>
                    <a:pt x="2419121" y="1216429"/>
                  </a:lnTo>
                  <a:lnTo>
                    <a:pt x="2432075" y="1191029"/>
                  </a:lnTo>
                  <a:lnTo>
                    <a:pt x="2429192" y="1178329"/>
                  </a:lnTo>
                  <a:lnTo>
                    <a:pt x="2426309" y="1178329"/>
                  </a:lnTo>
                  <a:lnTo>
                    <a:pt x="2424874" y="1165629"/>
                  </a:lnTo>
                  <a:lnTo>
                    <a:pt x="2388882" y="1165629"/>
                  </a:lnTo>
                  <a:lnTo>
                    <a:pt x="2387434" y="1140229"/>
                  </a:lnTo>
                  <a:lnTo>
                    <a:pt x="2290241" y="1140229"/>
                  </a:lnTo>
                  <a:lnTo>
                    <a:pt x="2286634" y="1127529"/>
                  </a:lnTo>
                  <a:lnTo>
                    <a:pt x="2282316" y="1127529"/>
                  </a:lnTo>
                  <a:lnTo>
                    <a:pt x="2285199" y="1114829"/>
                  </a:lnTo>
                  <a:lnTo>
                    <a:pt x="2277274" y="1114829"/>
                  </a:lnTo>
                  <a:lnTo>
                    <a:pt x="2267203" y="1102129"/>
                  </a:lnTo>
                  <a:lnTo>
                    <a:pt x="2123922" y="1102129"/>
                  </a:lnTo>
                  <a:lnTo>
                    <a:pt x="2121039" y="1089429"/>
                  </a:lnTo>
                  <a:lnTo>
                    <a:pt x="2091524" y="1089429"/>
                  </a:lnTo>
                  <a:lnTo>
                    <a:pt x="2087194" y="1076729"/>
                  </a:lnTo>
                  <a:lnTo>
                    <a:pt x="2072804" y="1076729"/>
                  </a:lnTo>
                  <a:lnTo>
                    <a:pt x="2066603" y="1064029"/>
                  </a:lnTo>
                  <a:lnTo>
                    <a:pt x="2061013" y="1064029"/>
                  </a:lnTo>
                  <a:lnTo>
                    <a:pt x="2056099" y="1051329"/>
                  </a:lnTo>
                  <a:lnTo>
                    <a:pt x="2051926" y="1051329"/>
                  </a:lnTo>
                  <a:lnTo>
                    <a:pt x="2051450" y="1038629"/>
                  </a:lnTo>
                  <a:lnTo>
                    <a:pt x="2049222" y="1025929"/>
                  </a:lnTo>
                  <a:lnTo>
                    <a:pt x="2041118" y="1025929"/>
                  </a:lnTo>
                  <a:lnTo>
                    <a:pt x="2038235" y="1013229"/>
                  </a:lnTo>
                  <a:lnTo>
                    <a:pt x="2015921" y="1013229"/>
                  </a:lnTo>
                  <a:lnTo>
                    <a:pt x="2016645" y="1000529"/>
                  </a:lnTo>
                  <a:lnTo>
                    <a:pt x="2009816" y="987829"/>
                  </a:lnTo>
                  <a:lnTo>
                    <a:pt x="2003053" y="987829"/>
                  </a:lnTo>
                  <a:lnTo>
                    <a:pt x="1995885" y="975129"/>
                  </a:lnTo>
                  <a:lnTo>
                    <a:pt x="1987841" y="975129"/>
                  </a:lnTo>
                  <a:lnTo>
                    <a:pt x="1987841" y="962429"/>
                  </a:lnTo>
                  <a:lnTo>
                    <a:pt x="1802803" y="962429"/>
                  </a:lnTo>
                  <a:lnTo>
                    <a:pt x="1799932" y="949729"/>
                  </a:lnTo>
                  <a:lnTo>
                    <a:pt x="1792008" y="949729"/>
                  </a:lnTo>
                  <a:lnTo>
                    <a:pt x="1789125" y="937029"/>
                  </a:lnTo>
                  <a:lnTo>
                    <a:pt x="1778330" y="937029"/>
                  </a:lnTo>
                  <a:lnTo>
                    <a:pt x="1769745" y="924329"/>
                  </a:lnTo>
                  <a:lnTo>
                    <a:pt x="1762039" y="924329"/>
                  </a:lnTo>
                  <a:lnTo>
                    <a:pt x="1754737" y="911629"/>
                  </a:lnTo>
                  <a:lnTo>
                    <a:pt x="1747367" y="911629"/>
                  </a:lnTo>
                  <a:lnTo>
                    <a:pt x="1743631" y="898929"/>
                  </a:lnTo>
                  <a:lnTo>
                    <a:pt x="1739626" y="886229"/>
                  </a:lnTo>
                  <a:lnTo>
                    <a:pt x="1734812" y="873529"/>
                  </a:lnTo>
                  <a:lnTo>
                    <a:pt x="1698206" y="873529"/>
                  </a:lnTo>
                  <a:lnTo>
                    <a:pt x="1693732" y="860829"/>
                  </a:lnTo>
                  <a:lnTo>
                    <a:pt x="1689796" y="848129"/>
                  </a:lnTo>
                  <a:lnTo>
                    <a:pt x="1685455" y="835429"/>
                  </a:lnTo>
                  <a:lnTo>
                    <a:pt x="1681820" y="835429"/>
                  </a:lnTo>
                  <a:lnTo>
                    <a:pt x="1680143" y="822729"/>
                  </a:lnTo>
                  <a:lnTo>
                    <a:pt x="1678061" y="810029"/>
                  </a:lnTo>
                  <a:lnTo>
                    <a:pt x="1649450" y="810029"/>
                  </a:lnTo>
                  <a:lnTo>
                    <a:pt x="1644490" y="797329"/>
                  </a:lnTo>
                  <a:lnTo>
                    <a:pt x="1641619" y="784629"/>
                  </a:lnTo>
                  <a:lnTo>
                    <a:pt x="1639422" y="771929"/>
                  </a:lnTo>
                  <a:lnTo>
                    <a:pt x="1636483" y="771929"/>
                  </a:lnTo>
                  <a:lnTo>
                    <a:pt x="1638126" y="759229"/>
                  </a:lnTo>
                  <a:lnTo>
                    <a:pt x="1483131" y="759229"/>
                  </a:lnTo>
                  <a:lnTo>
                    <a:pt x="1483855" y="746529"/>
                  </a:lnTo>
                  <a:lnTo>
                    <a:pt x="935940" y="746529"/>
                  </a:lnTo>
                  <a:lnTo>
                    <a:pt x="930180" y="733829"/>
                  </a:lnTo>
                  <a:lnTo>
                    <a:pt x="901377" y="733829"/>
                  </a:lnTo>
                  <a:lnTo>
                    <a:pt x="902821" y="721129"/>
                  </a:lnTo>
                  <a:lnTo>
                    <a:pt x="892119" y="721129"/>
                  </a:lnTo>
                  <a:lnTo>
                    <a:pt x="890848" y="708429"/>
                  </a:lnTo>
                  <a:lnTo>
                    <a:pt x="891062" y="695729"/>
                  </a:lnTo>
                  <a:lnTo>
                    <a:pt x="892021" y="683029"/>
                  </a:lnTo>
                  <a:lnTo>
                    <a:pt x="894348" y="670329"/>
                  </a:lnTo>
                  <a:lnTo>
                    <a:pt x="897148" y="657629"/>
                  </a:lnTo>
                  <a:lnTo>
                    <a:pt x="899004" y="644929"/>
                  </a:lnTo>
                  <a:lnTo>
                    <a:pt x="898499" y="644929"/>
                  </a:lnTo>
                  <a:lnTo>
                    <a:pt x="900804" y="632229"/>
                  </a:lnTo>
                  <a:lnTo>
                    <a:pt x="903448" y="619529"/>
                  </a:lnTo>
                  <a:lnTo>
                    <a:pt x="906497" y="606829"/>
                  </a:lnTo>
                  <a:lnTo>
                    <a:pt x="910019" y="594129"/>
                  </a:lnTo>
                  <a:lnTo>
                    <a:pt x="915723" y="581429"/>
                  </a:lnTo>
                  <a:lnTo>
                    <a:pt x="918929" y="568729"/>
                  </a:lnTo>
                  <a:lnTo>
                    <a:pt x="919841" y="556029"/>
                  </a:lnTo>
                  <a:lnTo>
                    <a:pt x="918660" y="543329"/>
                  </a:lnTo>
                  <a:lnTo>
                    <a:pt x="918861" y="530629"/>
                  </a:lnTo>
                  <a:lnTo>
                    <a:pt x="920819" y="517929"/>
                  </a:lnTo>
                  <a:lnTo>
                    <a:pt x="921697" y="505229"/>
                  </a:lnTo>
                  <a:lnTo>
                    <a:pt x="912177" y="505229"/>
                  </a:lnTo>
                  <a:lnTo>
                    <a:pt x="915779" y="492529"/>
                  </a:lnTo>
                  <a:lnTo>
                    <a:pt x="914340" y="479829"/>
                  </a:lnTo>
                  <a:lnTo>
                    <a:pt x="899219" y="479829"/>
                  </a:lnTo>
                  <a:lnTo>
                    <a:pt x="894899" y="467129"/>
                  </a:lnTo>
                  <a:lnTo>
                    <a:pt x="880502" y="467129"/>
                  </a:lnTo>
                  <a:lnTo>
                    <a:pt x="878338" y="454429"/>
                  </a:lnTo>
                  <a:lnTo>
                    <a:pt x="871860" y="454429"/>
                  </a:lnTo>
                  <a:lnTo>
                    <a:pt x="866100" y="441729"/>
                  </a:lnTo>
                  <a:lnTo>
                    <a:pt x="796979" y="441729"/>
                  </a:lnTo>
                  <a:lnTo>
                    <a:pt x="790500" y="429029"/>
                  </a:lnTo>
                  <a:lnTo>
                    <a:pt x="757380" y="429029"/>
                  </a:lnTo>
                  <a:lnTo>
                    <a:pt x="753779" y="416329"/>
                  </a:lnTo>
                  <a:lnTo>
                    <a:pt x="735780" y="416329"/>
                  </a:lnTo>
                  <a:lnTo>
                    <a:pt x="737042" y="403629"/>
                  </a:lnTo>
                  <a:lnTo>
                    <a:pt x="651544" y="403629"/>
                  </a:lnTo>
                  <a:lnTo>
                    <a:pt x="647942" y="390929"/>
                  </a:lnTo>
                  <a:lnTo>
                    <a:pt x="640744" y="390929"/>
                  </a:lnTo>
                  <a:lnTo>
                    <a:pt x="637862" y="378229"/>
                  </a:lnTo>
                  <a:lnTo>
                    <a:pt x="619864" y="378229"/>
                  </a:lnTo>
                  <a:lnTo>
                    <a:pt x="611167" y="365529"/>
                  </a:lnTo>
                  <a:lnTo>
                    <a:pt x="560824" y="365529"/>
                  </a:lnTo>
                  <a:lnTo>
                    <a:pt x="559385" y="352829"/>
                  </a:lnTo>
                  <a:lnTo>
                    <a:pt x="545703" y="352829"/>
                  </a:lnTo>
                  <a:lnTo>
                    <a:pt x="541387" y="340129"/>
                  </a:lnTo>
                  <a:lnTo>
                    <a:pt x="538505" y="340129"/>
                  </a:lnTo>
                  <a:lnTo>
                    <a:pt x="534183" y="327429"/>
                  </a:lnTo>
                  <a:lnTo>
                    <a:pt x="515466" y="327429"/>
                  </a:lnTo>
                  <a:lnTo>
                    <a:pt x="508255" y="314729"/>
                  </a:lnTo>
                  <a:lnTo>
                    <a:pt x="502596" y="314729"/>
                  </a:lnTo>
                  <a:lnTo>
                    <a:pt x="498152" y="302029"/>
                  </a:lnTo>
                  <a:lnTo>
                    <a:pt x="494586" y="289329"/>
                  </a:lnTo>
                  <a:lnTo>
                    <a:pt x="485943" y="289329"/>
                  </a:lnTo>
                  <a:lnTo>
                    <a:pt x="483066" y="276629"/>
                  </a:lnTo>
                  <a:lnTo>
                    <a:pt x="479464" y="263929"/>
                  </a:lnTo>
                  <a:lnTo>
                    <a:pt x="476587" y="263929"/>
                  </a:lnTo>
                  <a:lnTo>
                    <a:pt x="474424" y="251229"/>
                  </a:lnTo>
                  <a:lnTo>
                    <a:pt x="445964" y="251229"/>
                  </a:lnTo>
                  <a:lnTo>
                    <a:pt x="442747" y="238529"/>
                  </a:lnTo>
                  <a:lnTo>
                    <a:pt x="441148" y="225829"/>
                  </a:lnTo>
                  <a:lnTo>
                    <a:pt x="441304" y="213129"/>
                  </a:lnTo>
                  <a:lnTo>
                    <a:pt x="439146" y="200429"/>
                  </a:lnTo>
                  <a:lnTo>
                    <a:pt x="412507" y="200429"/>
                  </a:lnTo>
                  <a:lnTo>
                    <a:pt x="405309" y="187729"/>
                  </a:lnTo>
                  <a:lnTo>
                    <a:pt x="287947" y="187729"/>
                  </a:lnTo>
                  <a:lnTo>
                    <a:pt x="288667" y="175029"/>
                  </a:lnTo>
                  <a:lnTo>
                    <a:pt x="271387" y="175029"/>
                  </a:lnTo>
                  <a:lnTo>
                    <a:pt x="267067" y="162329"/>
                  </a:lnTo>
                  <a:lnTo>
                    <a:pt x="244027" y="162329"/>
                  </a:lnTo>
                  <a:lnTo>
                    <a:pt x="242590" y="149629"/>
                  </a:lnTo>
                  <a:lnTo>
                    <a:pt x="9110" y="149629"/>
                  </a:lnTo>
                  <a:lnTo>
                    <a:pt x="5892" y="136929"/>
                  </a:lnTo>
                  <a:lnTo>
                    <a:pt x="4024" y="124229"/>
                  </a:lnTo>
                  <a:lnTo>
                    <a:pt x="2832" y="111529"/>
                  </a:lnTo>
                  <a:close/>
                </a:path>
                <a:path w="2432685" h="1953259">
                  <a:moveTo>
                    <a:pt x="2387434" y="1127529"/>
                  </a:moveTo>
                  <a:lnTo>
                    <a:pt x="2297442" y="1127529"/>
                  </a:lnTo>
                  <a:lnTo>
                    <a:pt x="2290241" y="1140229"/>
                  </a:lnTo>
                  <a:lnTo>
                    <a:pt x="2387434" y="1140229"/>
                  </a:lnTo>
                  <a:lnTo>
                    <a:pt x="2387434" y="1127529"/>
                  </a:lnTo>
                  <a:close/>
                </a:path>
                <a:path w="2432685" h="1953259">
                  <a:moveTo>
                    <a:pt x="2324353" y="1114829"/>
                  </a:moveTo>
                  <a:lnTo>
                    <a:pt x="2315521" y="1114829"/>
                  </a:lnTo>
                  <a:lnTo>
                    <a:pt x="2306078" y="1127529"/>
                  </a:lnTo>
                  <a:lnTo>
                    <a:pt x="2332510" y="1127529"/>
                  </a:lnTo>
                  <a:lnTo>
                    <a:pt x="2324353" y="1114829"/>
                  </a:lnTo>
                  <a:close/>
                </a:path>
                <a:path w="2432685" h="1953259">
                  <a:moveTo>
                    <a:pt x="2247036" y="1089429"/>
                  </a:moveTo>
                  <a:lnTo>
                    <a:pt x="2148320" y="1089429"/>
                  </a:lnTo>
                  <a:lnTo>
                    <a:pt x="2140030" y="1102129"/>
                  </a:lnTo>
                  <a:lnTo>
                    <a:pt x="2249919" y="1102129"/>
                  </a:lnTo>
                  <a:lnTo>
                    <a:pt x="2247036" y="1089429"/>
                  </a:lnTo>
                  <a:close/>
                </a:path>
                <a:path w="2432685" h="1953259">
                  <a:moveTo>
                    <a:pt x="1957603" y="949729"/>
                  </a:moveTo>
                  <a:lnTo>
                    <a:pt x="1840242" y="949729"/>
                  </a:lnTo>
                  <a:lnTo>
                    <a:pt x="1829930" y="962429"/>
                  </a:lnTo>
                  <a:lnTo>
                    <a:pt x="1958327" y="962429"/>
                  </a:lnTo>
                  <a:lnTo>
                    <a:pt x="1957603" y="949729"/>
                  </a:lnTo>
                  <a:close/>
                </a:path>
                <a:path w="2432685" h="1953259">
                  <a:moveTo>
                    <a:pt x="1982088" y="949729"/>
                  </a:moveTo>
                  <a:lnTo>
                    <a:pt x="1971281" y="949729"/>
                  </a:lnTo>
                  <a:lnTo>
                    <a:pt x="1966239" y="962429"/>
                  </a:lnTo>
                  <a:lnTo>
                    <a:pt x="1985682" y="962429"/>
                  </a:lnTo>
                  <a:lnTo>
                    <a:pt x="1982088" y="949729"/>
                  </a:lnTo>
                  <a:close/>
                </a:path>
                <a:path w="2432685" h="1953259">
                  <a:moveTo>
                    <a:pt x="1877682" y="937029"/>
                  </a:moveTo>
                  <a:lnTo>
                    <a:pt x="1870114" y="937029"/>
                  </a:lnTo>
                  <a:lnTo>
                    <a:pt x="1860857" y="949729"/>
                  </a:lnTo>
                  <a:lnTo>
                    <a:pt x="1879841" y="949729"/>
                  </a:lnTo>
                  <a:lnTo>
                    <a:pt x="1877682" y="937029"/>
                  </a:lnTo>
                  <a:close/>
                </a:path>
                <a:path w="2432685" h="1953259">
                  <a:moveTo>
                    <a:pt x="1673212" y="797329"/>
                  </a:moveTo>
                  <a:lnTo>
                    <a:pt x="1665287" y="797329"/>
                  </a:lnTo>
                  <a:lnTo>
                    <a:pt x="1658810" y="810029"/>
                  </a:lnTo>
                  <a:lnTo>
                    <a:pt x="1678061" y="810029"/>
                  </a:lnTo>
                  <a:lnTo>
                    <a:pt x="1673212" y="797329"/>
                  </a:lnTo>
                  <a:close/>
                </a:path>
                <a:path w="2432685" h="1953259">
                  <a:moveTo>
                    <a:pt x="1618487" y="746529"/>
                  </a:moveTo>
                  <a:lnTo>
                    <a:pt x="1509775" y="746529"/>
                  </a:lnTo>
                  <a:lnTo>
                    <a:pt x="1501627" y="759229"/>
                  </a:lnTo>
                  <a:lnTo>
                    <a:pt x="1619211" y="759229"/>
                  </a:lnTo>
                  <a:lnTo>
                    <a:pt x="1618487" y="746529"/>
                  </a:lnTo>
                  <a:close/>
                </a:path>
                <a:path w="2432685" h="1953259">
                  <a:moveTo>
                    <a:pt x="1639525" y="733829"/>
                  </a:moveTo>
                  <a:lnTo>
                    <a:pt x="1631272" y="733829"/>
                  </a:lnTo>
                  <a:lnTo>
                    <a:pt x="1625985" y="746529"/>
                  </a:lnTo>
                  <a:lnTo>
                    <a:pt x="1619211" y="759229"/>
                  </a:lnTo>
                  <a:lnTo>
                    <a:pt x="1638126" y="759229"/>
                  </a:lnTo>
                  <a:lnTo>
                    <a:pt x="1639365" y="746529"/>
                  </a:lnTo>
                  <a:lnTo>
                    <a:pt x="1639525" y="733829"/>
                  </a:lnTo>
                  <a:close/>
                </a:path>
                <a:path w="2432685" h="1953259">
                  <a:moveTo>
                    <a:pt x="1448574" y="733829"/>
                  </a:moveTo>
                  <a:lnTo>
                    <a:pt x="968844" y="733829"/>
                  </a:lnTo>
                  <a:lnTo>
                    <a:pt x="961137" y="746529"/>
                  </a:lnTo>
                  <a:lnTo>
                    <a:pt x="1450009" y="746529"/>
                  </a:lnTo>
                  <a:lnTo>
                    <a:pt x="1448574" y="733829"/>
                  </a:lnTo>
                  <a:close/>
                </a:path>
                <a:path w="2432685" h="1953259">
                  <a:moveTo>
                    <a:pt x="1483131" y="733829"/>
                  </a:moveTo>
                  <a:lnTo>
                    <a:pt x="1464411" y="733829"/>
                  </a:lnTo>
                  <a:lnTo>
                    <a:pt x="1458645" y="746529"/>
                  </a:lnTo>
                  <a:lnTo>
                    <a:pt x="1483855" y="746529"/>
                  </a:lnTo>
                  <a:lnTo>
                    <a:pt x="1483131" y="733829"/>
                  </a:lnTo>
                  <a:close/>
                </a:path>
                <a:path w="2432685" h="1953259">
                  <a:moveTo>
                    <a:pt x="1562328" y="733829"/>
                  </a:moveTo>
                  <a:lnTo>
                    <a:pt x="1530197" y="733829"/>
                  </a:lnTo>
                  <a:lnTo>
                    <a:pt x="1520424" y="746529"/>
                  </a:lnTo>
                  <a:lnTo>
                    <a:pt x="1567370" y="746529"/>
                  </a:lnTo>
                  <a:lnTo>
                    <a:pt x="1562328" y="733829"/>
                  </a:lnTo>
                  <a:close/>
                </a:path>
                <a:path w="2432685" h="1953259">
                  <a:moveTo>
                    <a:pt x="1333372" y="683029"/>
                  </a:moveTo>
                  <a:lnTo>
                    <a:pt x="1013090" y="683029"/>
                  </a:lnTo>
                  <a:lnTo>
                    <a:pt x="1004518" y="695729"/>
                  </a:lnTo>
                  <a:lnTo>
                    <a:pt x="995135" y="708429"/>
                  </a:lnTo>
                  <a:lnTo>
                    <a:pt x="987776" y="721129"/>
                  </a:lnTo>
                  <a:lnTo>
                    <a:pt x="978856" y="733829"/>
                  </a:lnTo>
                  <a:lnTo>
                    <a:pt x="1411858" y="733829"/>
                  </a:lnTo>
                  <a:lnTo>
                    <a:pt x="1411858" y="721129"/>
                  </a:lnTo>
                  <a:lnTo>
                    <a:pt x="1388084" y="721129"/>
                  </a:lnTo>
                  <a:lnTo>
                    <a:pt x="1385938" y="708429"/>
                  </a:lnTo>
                  <a:lnTo>
                    <a:pt x="1372971" y="708429"/>
                  </a:lnTo>
                  <a:lnTo>
                    <a:pt x="1370088" y="695729"/>
                  </a:lnTo>
                  <a:lnTo>
                    <a:pt x="1335531" y="695729"/>
                  </a:lnTo>
                  <a:lnTo>
                    <a:pt x="1333372" y="683029"/>
                  </a:lnTo>
                  <a:close/>
                </a:path>
                <a:path w="2432685" h="1953259">
                  <a:moveTo>
                    <a:pt x="1397457" y="708429"/>
                  </a:moveTo>
                  <a:lnTo>
                    <a:pt x="1390967" y="708429"/>
                  </a:lnTo>
                  <a:lnTo>
                    <a:pt x="1388084" y="721129"/>
                  </a:lnTo>
                  <a:lnTo>
                    <a:pt x="1397457" y="721129"/>
                  </a:lnTo>
                  <a:lnTo>
                    <a:pt x="1397457" y="708429"/>
                  </a:lnTo>
                  <a:close/>
                </a:path>
                <a:path w="2432685" h="1953259">
                  <a:moveTo>
                    <a:pt x="1080655" y="594129"/>
                  </a:moveTo>
                  <a:lnTo>
                    <a:pt x="1075528" y="594129"/>
                  </a:lnTo>
                  <a:lnTo>
                    <a:pt x="1067878" y="606829"/>
                  </a:lnTo>
                  <a:lnTo>
                    <a:pt x="1058879" y="619529"/>
                  </a:lnTo>
                  <a:lnTo>
                    <a:pt x="1041924" y="644929"/>
                  </a:lnTo>
                  <a:lnTo>
                    <a:pt x="1034846" y="657629"/>
                  </a:lnTo>
                  <a:lnTo>
                    <a:pt x="1027635" y="670329"/>
                  </a:lnTo>
                  <a:lnTo>
                    <a:pt x="1018738" y="683029"/>
                  </a:lnTo>
                  <a:lnTo>
                    <a:pt x="1316088" y="683029"/>
                  </a:lnTo>
                  <a:lnTo>
                    <a:pt x="1314653" y="670329"/>
                  </a:lnTo>
                  <a:lnTo>
                    <a:pt x="1228253" y="670329"/>
                  </a:lnTo>
                  <a:lnTo>
                    <a:pt x="1227534" y="657629"/>
                  </a:lnTo>
                  <a:lnTo>
                    <a:pt x="1224657" y="657629"/>
                  </a:lnTo>
                  <a:lnTo>
                    <a:pt x="1220336" y="644929"/>
                  </a:lnTo>
                  <a:lnTo>
                    <a:pt x="1194414" y="644929"/>
                  </a:lnTo>
                  <a:lnTo>
                    <a:pt x="1193695" y="632229"/>
                  </a:lnTo>
                  <a:lnTo>
                    <a:pt x="1189375" y="632229"/>
                  </a:lnTo>
                  <a:lnTo>
                    <a:pt x="1191538" y="619529"/>
                  </a:lnTo>
                  <a:lnTo>
                    <a:pt x="1151934" y="619529"/>
                  </a:lnTo>
                  <a:lnTo>
                    <a:pt x="1150495" y="606829"/>
                  </a:lnTo>
                  <a:lnTo>
                    <a:pt x="1081375" y="606829"/>
                  </a:lnTo>
                  <a:lnTo>
                    <a:pt x="1080655" y="594129"/>
                  </a:lnTo>
                  <a:close/>
                </a:path>
                <a:path w="2432685" h="1953259">
                  <a:moveTo>
                    <a:pt x="1276489" y="657629"/>
                  </a:moveTo>
                  <a:lnTo>
                    <a:pt x="1271447" y="657629"/>
                  </a:lnTo>
                  <a:lnTo>
                    <a:pt x="1263535" y="670329"/>
                  </a:lnTo>
                  <a:lnTo>
                    <a:pt x="1279372" y="670329"/>
                  </a:lnTo>
                  <a:lnTo>
                    <a:pt x="1276489" y="657629"/>
                  </a:lnTo>
                  <a:close/>
                </a:path>
                <a:path w="2432685" h="1953259">
                  <a:moveTo>
                    <a:pt x="1185773" y="606829"/>
                  </a:moveTo>
                  <a:lnTo>
                    <a:pt x="1183614" y="606829"/>
                  </a:lnTo>
                  <a:lnTo>
                    <a:pt x="1177855" y="619529"/>
                  </a:lnTo>
                  <a:lnTo>
                    <a:pt x="1187936" y="619529"/>
                  </a:lnTo>
                  <a:lnTo>
                    <a:pt x="1185773" y="606829"/>
                  </a:lnTo>
                  <a:close/>
                </a:path>
                <a:path w="2432685" h="1953259">
                  <a:moveTo>
                    <a:pt x="1132497" y="594129"/>
                  </a:moveTo>
                  <a:lnTo>
                    <a:pt x="1094338" y="594129"/>
                  </a:lnTo>
                  <a:lnTo>
                    <a:pt x="1087859" y="606829"/>
                  </a:lnTo>
                  <a:lnTo>
                    <a:pt x="1133935" y="606829"/>
                  </a:lnTo>
                  <a:lnTo>
                    <a:pt x="1132497" y="594129"/>
                  </a:lnTo>
                  <a:close/>
                </a:path>
                <a:path w="2432685" h="1953259">
                  <a:moveTo>
                    <a:pt x="1115218" y="581429"/>
                  </a:moveTo>
                  <a:lnTo>
                    <a:pt x="1113774" y="581429"/>
                  </a:lnTo>
                  <a:lnTo>
                    <a:pt x="1111616" y="594129"/>
                  </a:lnTo>
                  <a:lnTo>
                    <a:pt x="1117376" y="594129"/>
                  </a:lnTo>
                  <a:lnTo>
                    <a:pt x="1115218" y="581429"/>
                  </a:lnTo>
                  <a:close/>
                </a:path>
                <a:path w="2432685" h="1953259">
                  <a:moveTo>
                    <a:pt x="843061" y="429029"/>
                  </a:moveTo>
                  <a:lnTo>
                    <a:pt x="807059" y="429029"/>
                  </a:lnTo>
                  <a:lnTo>
                    <a:pt x="796979" y="441729"/>
                  </a:lnTo>
                  <a:lnTo>
                    <a:pt x="846658" y="441729"/>
                  </a:lnTo>
                  <a:lnTo>
                    <a:pt x="843061" y="429029"/>
                  </a:lnTo>
                  <a:close/>
                </a:path>
                <a:path w="2432685" h="1953259">
                  <a:moveTo>
                    <a:pt x="665222" y="390929"/>
                  </a:moveTo>
                  <a:lnTo>
                    <a:pt x="658742" y="403629"/>
                  </a:lnTo>
                  <a:lnTo>
                    <a:pt x="667384" y="403629"/>
                  </a:lnTo>
                  <a:lnTo>
                    <a:pt x="665222" y="390929"/>
                  </a:lnTo>
                  <a:close/>
                </a:path>
                <a:path w="2432685" h="1953259">
                  <a:moveTo>
                    <a:pt x="734971" y="390929"/>
                  </a:moveTo>
                  <a:lnTo>
                    <a:pt x="719401" y="390929"/>
                  </a:lnTo>
                  <a:lnTo>
                    <a:pt x="710717" y="403629"/>
                  </a:lnTo>
                  <a:lnTo>
                    <a:pt x="736681" y="403629"/>
                  </a:lnTo>
                  <a:lnTo>
                    <a:pt x="734971" y="390929"/>
                  </a:lnTo>
                  <a:close/>
                </a:path>
                <a:path w="2432685" h="1953259">
                  <a:moveTo>
                    <a:pt x="384427" y="175029"/>
                  </a:moveTo>
                  <a:lnTo>
                    <a:pt x="370025" y="175029"/>
                  </a:lnTo>
                  <a:lnTo>
                    <a:pt x="361389" y="187729"/>
                  </a:lnTo>
                  <a:lnTo>
                    <a:pt x="387305" y="187729"/>
                  </a:lnTo>
                  <a:lnTo>
                    <a:pt x="384427" y="175029"/>
                  </a:lnTo>
                  <a:close/>
                </a:path>
                <a:path w="2432685" h="1953259">
                  <a:moveTo>
                    <a:pt x="287228" y="162329"/>
                  </a:moveTo>
                  <a:lnTo>
                    <a:pt x="285070" y="162329"/>
                  </a:lnTo>
                  <a:lnTo>
                    <a:pt x="282187" y="175029"/>
                  </a:lnTo>
                  <a:lnTo>
                    <a:pt x="288667" y="175029"/>
                  </a:lnTo>
                  <a:lnTo>
                    <a:pt x="287228" y="162329"/>
                  </a:lnTo>
                  <a:close/>
                </a:path>
                <a:path w="2432685" h="1953259">
                  <a:moveTo>
                    <a:pt x="84911" y="124229"/>
                  </a:moveTo>
                  <a:lnTo>
                    <a:pt x="75157" y="136929"/>
                  </a:lnTo>
                  <a:lnTo>
                    <a:pt x="67361" y="149629"/>
                  </a:lnTo>
                  <a:lnTo>
                    <a:pt x="214510" y="149629"/>
                  </a:lnTo>
                  <a:lnTo>
                    <a:pt x="213791" y="136929"/>
                  </a:lnTo>
                  <a:lnTo>
                    <a:pt x="81309" y="136929"/>
                  </a:lnTo>
                  <a:lnTo>
                    <a:pt x="84911" y="124229"/>
                  </a:lnTo>
                  <a:close/>
                </a:path>
                <a:path w="2432685" h="1953259">
                  <a:moveTo>
                    <a:pt x="184269" y="124229"/>
                  </a:moveTo>
                  <a:lnTo>
                    <a:pt x="91335" y="124229"/>
                  </a:lnTo>
                  <a:lnTo>
                    <a:pt x="86981" y="136929"/>
                  </a:lnTo>
                  <a:lnTo>
                    <a:pt x="187871" y="136929"/>
                  </a:lnTo>
                  <a:lnTo>
                    <a:pt x="184269" y="124229"/>
                  </a:lnTo>
                  <a:close/>
                </a:path>
                <a:path w="2432685" h="1953259">
                  <a:moveTo>
                    <a:pt x="148272" y="111529"/>
                  </a:moveTo>
                  <a:lnTo>
                    <a:pt x="105072" y="111529"/>
                  </a:lnTo>
                  <a:lnTo>
                    <a:pt x="102909" y="124229"/>
                  </a:lnTo>
                  <a:lnTo>
                    <a:pt x="148991" y="124229"/>
                  </a:lnTo>
                  <a:lnTo>
                    <a:pt x="148272" y="111529"/>
                  </a:lnTo>
                  <a:close/>
                </a:path>
                <a:path w="2432685" h="1953259">
                  <a:moveTo>
                    <a:pt x="145389" y="98829"/>
                  </a:moveTo>
                  <a:lnTo>
                    <a:pt x="127211" y="98829"/>
                  </a:lnTo>
                  <a:lnTo>
                    <a:pt x="118505" y="111529"/>
                  </a:lnTo>
                  <a:lnTo>
                    <a:pt x="147548" y="111529"/>
                  </a:lnTo>
                  <a:lnTo>
                    <a:pt x="145389" y="98829"/>
                  </a:lnTo>
                  <a:close/>
                </a:path>
                <a:path w="2432685" h="1953259">
                  <a:moveTo>
                    <a:pt x="674" y="0"/>
                  </a:moveTo>
                  <a:lnTo>
                    <a:pt x="0" y="0"/>
                  </a:lnTo>
                  <a:lnTo>
                    <a:pt x="0" y="19223"/>
                  </a:lnTo>
                  <a:lnTo>
                    <a:pt x="1180" y="15996"/>
                  </a:lnTo>
                  <a:lnTo>
                    <a:pt x="3463" y="6297"/>
                  </a:lnTo>
                  <a:lnTo>
                    <a:pt x="2911" y="1730"/>
                  </a:lnTo>
                  <a:lnTo>
                    <a:pt x="674" y="0"/>
                  </a:lnTo>
                  <a:close/>
                </a:path>
              </a:pathLst>
            </a:custGeom>
            <a:solidFill>
              <a:srgbClr val="B7C3EC"/>
            </a:solidFill>
          </p:spPr>
          <p:txBody>
            <a:bodyPr wrap="square" lIns="0" tIns="0" rIns="0" bIns="0" rtlCol="0"/>
            <a:lstStyle/>
            <a:p>
              <a:endParaRPr/>
            </a:p>
          </p:txBody>
        </p:sp>
        <p:sp>
          <p:nvSpPr>
            <p:cNvPr id="13" name="object 13"/>
            <p:cNvSpPr/>
            <p:nvPr/>
          </p:nvSpPr>
          <p:spPr>
            <a:xfrm>
              <a:off x="0" y="8334018"/>
              <a:ext cx="2431415" cy="1213485"/>
            </a:xfrm>
            <a:custGeom>
              <a:avLst/>
              <a:gdLst/>
              <a:ahLst/>
              <a:cxnLst/>
              <a:rect l="l" t="t" r="r" b="b"/>
              <a:pathLst>
                <a:path w="2431415" h="1213484">
                  <a:moveTo>
                    <a:pt x="2425372" y="1195335"/>
                  </a:moveTo>
                  <a:lnTo>
                    <a:pt x="2399491" y="1195335"/>
                  </a:lnTo>
                  <a:lnTo>
                    <a:pt x="2405443" y="1196605"/>
                  </a:lnTo>
                  <a:lnTo>
                    <a:pt x="2411196" y="1200415"/>
                  </a:lnTo>
                  <a:lnTo>
                    <a:pt x="2415514" y="1206765"/>
                  </a:lnTo>
                  <a:lnTo>
                    <a:pt x="2418397" y="1213115"/>
                  </a:lnTo>
                  <a:lnTo>
                    <a:pt x="2425372" y="1195335"/>
                  </a:lnTo>
                  <a:close/>
                </a:path>
                <a:path w="2431415" h="1213484">
                  <a:moveTo>
                    <a:pt x="2395359" y="1161045"/>
                  </a:moveTo>
                  <a:lnTo>
                    <a:pt x="2263883" y="1161045"/>
                  </a:lnTo>
                  <a:lnTo>
                    <a:pt x="2272331" y="1162315"/>
                  </a:lnTo>
                  <a:lnTo>
                    <a:pt x="2280374" y="1164855"/>
                  </a:lnTo>
                  <a:lnTo>
                    <a:pt x="2288082" y="1168665"/>
                  </a:lnTo>
                  <a:lnTo>
                    <a:pt x="2294559" y="1171205"/>
                  </a:lnTo>
                  <a:lnTo>
                    <a:pt x="2314003" y="1182635"/>
                  </a:lnTo>
                  <a:lnTo>
                    <a:pt x="2320808" y="1190255"/>
                  </a:lnTo>
                  <a:lnTo>
                    <a:pt x="2327409" y="1197875"/>
                  </a:lnTo>
                  <a:lnTo>
                    <a:pt x="2334146" y="1204225"/>
                  </a:lnTo>
                  <a:lnTo>
                    <a:pt x="2341359" y="1209305"/>
                  </a:lnTo>
                  <a:lnTo>
                    <a:pt x="2348152" y="1210575"/>
                  </a:lnTo>
                  <a:lnTo>
                    <a:pt x="2355757" y="1211845"/>
                  </a:lnTo>
                  <a:lnTo>
                    <a:pt x="2364444" y="1209305"/>
                  </a:lnTo>
                  <a:lnTo>
                    <a:pt x="2374480" y="1204225"/>
                  </a:lnTo>
                  <a:lnTo>
                    <a:pt x="2384076" y="1197875"/>
                  </a:lnTo>
                  <a:lnTo>
                    <a:pt x="2392390"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w="2431415" h="1213484">
                  <a:moveTo>
                    <a:pt x="2054819" y="1046745"/>
                  </a:moveTo>
                  <a:lnTo>
                    <a:pt x="2004402" y="1046745"/>
                  </a:lnTo>
                  <a:lnTo>
                    <a:pt x="2007285" y="1049285"/>
                  </a:lnTo>
                  <a:lnTo>
                    <a:pt x="2014870" y="1056905"/>
                  </a:lnTo>
                  <a:lnTo>
                    <a:pt x="2019888" y="1069605"/>
                  </a:lnTo>
                  <a:lnTo>
                    <a:pt x="2023285" y="1086115"/>
                  </a:lnTo>
                  <a:lnTo>
                    <a:pt x="2026005" y="1102625"/>
                  </a:lnTo>
                  <a:lnTo>
                    <a:pt x="2033619" y="1115325"/>
                  </a:lnTo>
                  <a:lnTo>
                    <a:pt x="2040493" y="1128025"/>
                  </a:lnTo>
                  <a:lnTo>
                    <a:pt x="2046961" y="1139455"/>
                  </a:lnTo>
                  <a:lnTo>
                    <a:pt x="2053361" y="1147075"/>
                  </a:lnTo>
                  <a:lnTo>
                    <a:pt x="2059127" y="1147075"/>
                  </a:lnTo>
                  <a:lnTo>
                    <a:pt x="2067763" y="1150885"/>
                  </a:lnTo>
                  <a:lnTo>
                    <a:pt x="2068486" y="1159775"/>
                  </a:lnTo>
                  <a:lnTo>
                    <a:pt x="2067249" y="1162500"/>
                  </a:lnTo>
                  <a:lnTo>
                    <a:pt x="2068486" y="1163585"/>
                  </a:lnTo>
                  <a:lnTo>
                    <a:pt x="2069922" y="1163585"/>
                  </a:lnTo>
                  <a:lnTo>
                    <a:pt x="2071369" y="1167395"/>
                  </a:lnTo>
                  <a:lnTo>
                    <a:pt x="2074240" y="1168665"/>
                  </a:lnTo>
                  <a:lnTo>
                    <a:pt x="2077941" y="1169935"/>
                  </a:lnTo>
                  <a:lnTo>
                    <a:pt x="2082791" y="1168665"/>
                  </a:lnTo>
                  <a:lnTo>
                    <a:pt x="2089125" y="1164855"/>
                  </a:lnTo>
                  <a:lnTo>
                    <a:pt x="2097277" y="1158505"/>
                  </a:lnTo>
                  <a:lnTo>
                    <a:pt x="2114978" y="1158505"/>
                  </a:lnTo>
                  <a:lnTo>
                    <a:pt x="2128064" y="1153425"/>
                  </a:lnTo>
                  <a:lnTo>
                    <a:pt x="2144690" y="1148345"/>
                  </a:lnTo>
                  <a:lnTo>
                    <a:pt x="2158479" y="1145805"/>
                  </a:lnTo>
                  <a:lnTo>
                    <a:pt x="2187964"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5" y="1105165"/>
                  </a:lnTo>
                  <a:lnTo>
                    <a:pt x="2283751" y="1105165"/>
                  </a:lnTo>
                  <a:lnTo>
                    <a:pt x="2283040" y="1103895"/>
                  </a:lnTo>
                  <a:lnTo>
                    <a:pt x="2279802" y="1102625"/>
                  </a:lnTo>
                  <a:lnTo>
                    <a:pt x="2267203" y="1102625"/>
                  </a:lnTo>
                  <a:lnTo>
                    <a:pt x="2260714" y="1100085"/>
                  </a:lnTo>
                  <a:lnTo>
                    <a:pt x="2257120" y="1098815"/>
                  </a:lnTo>
                  <a:lnTo>
                    <a:pt x="2254961" y="1096275"/>
                  </a:lnTo>
                  <a:lnTo>
                    <a:pt x="2253525" y="1092465"/>
                  </a:lnTo>
                  <a:lnTo>
                    <a:pt x="2130493" y="1092465"/>
                  </a:lnTo>
                  <a:lnTo>
                    <a:pt x="2123198" y="1091195"/>
                  </a:lnTo>
                  <a:lnTo>
                    <a:pt x="2120315" y="1089925"/>
                  </a:lnTo>
                  <a:lnTo>
                    <a:pt x="2117445" y="1087385"/>
                  </a:lnTo>
                  <a:lnTo>
                    <a:pt x="2116721" y="1082305"/>
                  </a:lnTo>
                  <a:lnTo>
                    <a:pt x="2103223" y="1079765"/>
                  </a:lnTo>
                  <a:lnTo>
                    <a:pt x="2096674" y="1079765"/>
                  </a:lnTo>
                  <a:lnTo>
                    <a:pt x="2090800" y="1077225"/>
                  </a:lnTo>
                  <a:lnTo>
                    <a:pt x="2086482" y="1075955"/>
                  </a:lnTo>
                  <a:lnTo>
                    <a:pt x="2083599" y="1072145"/>
                  </a:lnTo>
                  <a:lnTo>
                    <a:pt x="2082164" y="1067065"/>
                  </a:lnTo>
                  <a:lnTo>
                    <a:pt x="2078558" y="1067065"/>
                  </a:lnTo>
                  <a:lnTo>
                    <a:pt x="2071369" y="1064525"/>
                  </a:lnTo>
                  <a:lnTo>
                    <a:pt x="2065697" y="1060715"/>
                  </a:lnTo>
                  <a:lnTo>
                    <a:pt x="2060566" y="1055635"/>
                  </a:lnTo>
                  <a:lnTo>
                    <a:pt x="2055976" y="1049285"/>
                  </a:lnTo>
                  <a:lnTo>
                    <a:pt x="2054819" y="1046745"/>
                  </a:lnTo>
                  <a:close/>
                </a:path>
                <a:path w="2431415" h="1213484">
                  <a:moveTo>
                    <a:pt x="2067039" y="1162964"/>
                  </a:moveTo>
                  <a:lnTo>
                    <a:pt x="2065604" y="1166125"/>
                  </a:lnTo>
                  <a:lnTo>
                    <a:pt x="2067039" y="1163585"/>
                  </a:lnTo>
                  <a:lnTo>
                    <a:pt x="2067039" y="1162964"/>
                  </a:lnTo>
                  <a:close/>
                </a:path>
                <a:path w="2431415" h="1213484">
                  <a:moveTo>
                    <a:pt x="2067039" y="1162315"/>
                  </a:moveTo>
                  <a:lnTo>
                    <a:pt x="2067039" y="1162964"/>
                  </a:lnTo>
                  <a:lnTo>
                    <a:pt x="2067249" y="1162500"/>
                  </a:lnTo>
                  <a:lnTo>
                    <a:pt x="2067039" y="1162315"/>
                  </a:lnTo>
                  <a:close/>
                </a:path>
                <a:path w="2431415" h="1213484">
                  <a:moveTo>
                    <a:pt x="2386546" y="1136915"/>
                  </a:moveTo>
                  <a:lnTo>
                    <a:pt x="2235193" y="1136915"/>
                  </a:lnTo>
                  <a:lnTo>
                    <a:pt x="2243442" y="1139455"/>
                  </a:lnTo>
                  <a:lnTo>
                    <a:pt x="2247467" y="1141995"/>
                  </a:lnTo>
                  <a:lnTo>
                    <a:pt x="2250820" y="1145805"/>
                  </a:lnTo>
                  <a:lnTo>
                    <a:pt x="2253364" y="1153425"/>
                  </a:lnTo>
                  <a:lnTo>
                    <a:pt x="2254961" y="1162315"/>
                  </a:lnTo>
                  <a:lnTo>
                    <a:pt x="2263883" y="1161045"/>
                  </a:lnTo>
                  <a:lnTo>
                    <a:pt x="2395359" y="1161045"/>
                  </a:lnTo>
                  <a:lnTo>
                    <a:pt x="2392476" y="1159775"/>
                  </a:lnTo>
                  <a:lnTo>
                    <a:pt x="2387434" y="1153425"/>
                  </a:lnTo>
                  <a:lnTo>
                    <a:pt x="2386546" y="1136915"/>
                  </a:lnTo>
                  <a:close/>
                </a:path>
                <a:path w="2431415" h="1213484">
                  <a:moveTo>
                    <a:pt x="2114978" y="1158505"/>
                  </a:moveTo>
                  <a:lnTo>
                    <a:pt x="2098725" y="1158505"/>
                  </a:lnTo>
                  <a:lnTo>
                    <a:pt x="2111707" y="1159775"/>
                  </a:lnTo>
                  <a:lnTo>
                    <a:pt x="2114978" y="1158505"/>
                  </a:lnTo>
                  <a:close/>
                </a:path>
                <a:path w="2431415" h="1213484">
                  <a:moveTo>
                    <a:pt x="2187964" y="1145805"/>
                  </a:moveTo>
                  <a:lnTo>
                    <a:pt x="2158479" y="1145805"/>
                  </a:lnTo>
                  <a:lnTo>
                    <a:pt x="2162085" y="1150885"/>
                  </a:lnTo>
                  <a:lnTo>
                    <a:pt x="2169274" y="1155965"/>
                  </a:lnTo>
                  <a:lnTo>
                    <a:pt x="2174691" y="1157235"/>
                  </a:lnTo>
                  <a:lnTo>
                    <a:pt x="2180170" y="1154695"/>
                  </a:lnTo>
                  <a:lnTo>
                    <a:pt x="2185783" y="1149615"/>
                  </a:lnTo>
                  <a:lnTo>
                    <a:pt x="2187964" y="1145805"/>
                  </a:lnTo>
                  <a:close/>
                </a:path>
                <a:path w="2431415" h="1213484">
                  <a:moveTo>
                    <a:pt x="2226068" y="1139455"/>
                  </a:moveTo>
                  <a:lnTo>
                    <a:pt x="2191600" y="1139455"/>
                  </a:lnTo>
                  <a:lnTo>
                    <a:pt x="2190876" y="1140725"/>
                  </a:lnTo>
                  <a:lnTo>
                    <a:pt x="2198077" y="1140725"/>
                  </a:lnTo>
                  <a:lnTo>
                    <a:pt x="2203119" y="1143265"/>
                  </a:lnTo>
                  <a:lnTo>
                    <a:pt x="2207437" y="1144535"/>
                  </a:lnTo>
                  <a:lnTo>
                    <a:pt x="2208161" y="1147075"/>
                  </a:lnTo>
                  <a:lnTo>
                    <a:pt x="2216810" y="1141995"/>
                  </a:lnTo>
                  <a:lnTo>
                    <a:pt x="2226068" y="1139455"/>
                  </a:lnTo>
                  <a:close/>
                </a:path>
                <a:path w="2431415" h="1213484">
                  <a:moveTo>
                    <a:pt x="2198077" y="1140725"/>
                  </a:moveTo>
                  <a:lnTo>
                    <a:pt x="2191600" y="1140725"/>
                  </a:lnTo>
                  <a:lnTo>
                    <a:pt x="2192324" y="1141995"/>
                  </a:lnTo>
                  <a:lnTo>
                    <a:pt x="2198077" y="1140725"/>
                  </a:lnTo>
                  <a:close/>
                </a:path>
                <a:path w="2431415" h="1213484">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4" y="1122945"/>
                  </a:lnTo>
                  <a:lnTo>
                    <a:pt x="2344242" y="1120405"/>
                  </a:lnTo>
                  <a:lnTo>
                    <a:pt x="2338476" y="1117865"/>
                  </a:lnTo>
                  <a:lnTo>
                    <a:pt x="2331470" y="1115325"/>
                  </a:lnTo>
                  <a:lnTo>
                    <a:pt x="2323450" y="1114055"/>
                  </a:lnTo>
                  <a:close/>
                </a:path>
                <a:path w="2431415" h="1213484">
                  <a:moveTo>
                    <a:pt x="2371820" y="1117865"/>
                  </a:moveTo>
                  <a:lnTo>
                    <a:pt x="2364219" y="1117865"/>
                  </a:lnTo>
                  <a:lnTo>
                    <a:pt x="2347124" y="1122945"/>
                  </a:lnTo>
                  <a:lnTo>
                    <a:pt x="2384380" y="1122945"/>
                  </a:lnTo>
                  <a:lnTo>
                    <a:pt x="2383840" y="1121675"/>
                  </a:lnTo>
                  <a:lnTo>
                    <a:pt x="2378074" y="1119135"/>
                  </a:lnTo>
                  <a:lnTo>
                    <a:pt x="2371820" y="1117865"/>
                  </a:lnTo>
                  <a:close/>
                </a:path>
                <a:path w="2431415" h="1213484">
                  <a:moveTo>
                    <a:pt x="2276563" y="1101355"/>
                  </a:moveTo>
                  <a:lnTo>
                    <a:pt x="2267203" y="1102625"/>
                  </a:lnTo>
                  <a:lnTo>
                    <a:pt x="2279802" y="1102625"/>
                  </a:lnTo>
                  <a:lnTo>
                    <a:pt x="2276563" y="1101355"/>
                  </a:lnTo>
                  <a:close/>
                </a:path>
                <a:path w="2431415" h="1213484">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4" y="1087385"/>
                  </a:lnTo>
                  <a:lnTo>
                    <a:pt x="2199525" y="1087385"/>
                  </a:lnTo>
                  <a:lnTo>
                    <a:pt x="2198077" y="1083575"/>
                  </a:lnTo>
                  <a:lnTo>
                    <a:pt x="2196642" y="1081035"/>
                  </a:lnTo>
                  <a:lnTo>
                    <a:pt x="2193759" y="1081035"/>
                  </a:lnTo>
                  <a:lnTo>
                    <a:pt x="2185266" y="1079765"/>
                  </a:lnTo>
                  <a:close/>
                </a:path>
                <a:path w="2431415" h="1213484">
                  <a:moveTo>
                    <a:pt x="2213927" y="1081035"/>
                  </a:moveTo>
                  <a:lnTo>
                    <a:pt x="2205278" y="1087385"/>
                  </a:lnTo>
                  <a:lnTo>
                    <a:pt x="2243254" y="1087385"/>
                  </a:lnTo>
                  <a:lnTo>
                    <a:pt x="2242356" y="1086115"/>
                  </a:lnTo>
                  <a:lnTo>
                    <a:pt x="2221115" y="1086115"/>
                  </a:lnTo>
                  <a:lnTo>
                    <a:pt x="2219680" y="1084845"/>
                  </a:lnTo>
                  <a:lnTo>
                    <a:pt x="2219680" y="1083575"/>
                  </a:lnTo>
                  <a:lnTo>
                    <a:pt x="2213927" y="1081035"/>
                  </a:lnTo>
                  <a:close/>
                </a:path>
                <a:path w="2431415" h="1213484">
                  <a:moveTo>
                    <a:pt x="2232634" y="1081035"/>
                  </a:moveTo>
                  <a:lnTo>
                    <a:pt x="2227605" y="1081035"/>
                  </a:lnTo>
                  <a:lnTo>
                    <a:pt x="2221115" y="1086115"/>
                  </a:lnTo>
                  <a:lnTo>
                    <a:pt x="2242356" y="1086115"/>
                  </a:lnTo>
                  <a:lnTo>
                    <a:pt x="2240559" y="1083575"/>
                  </a:lnTo>
                  <a:lnTo>
                    <a:pt x="2236965" y="1082305"/>
                  </a:lnTo>
                  <a:lnTo>
                    <a:pt x="2232634" y="1081035"/>
                  </a:lnTo>
                  <a:close/>
                </a:path>
                <a:path w="2431415" h="1213484">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2" y="1040395"/>
                  </a:lnTo>
                  <a:lnTo>
                    <a:pt x="1987118" y="1049285"/>
                  </a:lnTo>
                  <a:lnTo>
                    <a:pt x="1994318"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2" y="1006105"/>
                  </a:lnTo>
                  <a:lnTo>
                    <a:pt x="2015197" y="1006105"/>
                  </a:lnTo>
                  <a:lnTo>
                    <a:pt x="2015197" y="994675"/>
                  </a:lnTo>
                  <a:lnTo>
                    <a:pt x="2008690" y="985654"/>
                  </a:lnTo>
                  <a:lnTo>
                    <a:pt x="2002239" y="976895"/>
                  </a:lnTo>
                  <a:lnTo>
                    <a:pt x="1995150" y="969275"/>
                  </a:lnTo>
                  <a:lnTo>
                    <a:pt x="1991134" y="966735"/>
                  </a:lnTo>
                  <a:close/>
                </a:path>
                <a:path w="2431415" h="1213484">
                  <a:moveTo>
                    <a:pt x="1842187" y="995945"/>
                  </a:moveTo>
                  <a:lnTo>
                    <a:pt x="1795602" y="995945"/>
                  </a:lnTo>
                  <a:lnTo>
                    <a:pt x="1799208" y="1004835"/>
                  </a:lnTo>
                  <a:lnTo>
                    <a:pt x="1797761" y="1020075"/>
                  </a:lnTo>
                  <a:lnTo>
                    <a:pt x="1800644" y="1021345"/>
                  </a:lnTo>
                  <a:lnTo>
                    <a:pt x="1803526" y="1017535"/>
                  </a:lnTo>
                  <a:lnTo>
                    <a:pt x="1808568" y="1007375"/>
                  </a:lnTo>
                  <a:lnTo>
                    <a:pt x="1823775" y="1007375"/>
                  </a:lnTo>
                  <a:lnTo>
                    <a:pt x="1831606" y="1003565"/>
                  </a:lnTo>
                  <a:lnTo>
                    <a:pt x="1842187" y="995945"/>
                  </a:lnTo>
                  <a:close/>
                </a:path>
                <a:path w="2431415" h="1213484">
                  <a:moveTo>
                    <a:pt x="1823775" y="1007375"/>
                  </a:moveTo>
                  <a:lnTo>
                    <a:pt x="1808568" y="1007375"/>
                  </a:lnTo>
                  <a:lnTo>
                    <a:pt x="1804250" y="1016265"/>
                  </a:lnTo>
                  <a:lnTo>
                    <a:pt x="1802803" y="1020075"/>
                  </a:lnTo>
                  <a:lnTo>
                    <a:pt x="1803526" y="1021345"/>
                  </a:lnTo>
                  <a:lnTo>
                    <a:pt x="1808114" y="1018805"/>
                  </a:lnTo>
                  <a:lnTo>
                    <a:pt x="1815404" y="1013725"/>
                  </a:lnTo>
                  <a:lnTo>
                    <a:pt x="1823775" y="1007375"/>
                  </a:lnTo>
                  <a:close/>
                </a:path>
                <a:path w="2431415" h="1213484">
                  <a:moveTo>
                    <a:pt x="2021687" y="1002295"/>
                  </a:moveTo>
                  <a:lnTo>
                    <a:pt x="2015197" y="1006105"/>
                  </a:lnTo>
                  <a:lnTo>
                    <a:pt x="2022982" y="1006105"/>
                  </a:lnTo>
                  <a:lnTo>
                    <a:pt x="2021687" y="1002295"/>
                  </a:lnTo>
                  <a:close/>
                </a:path>
                <a:path w="2431415" h="1213484">
                  <a:moveTo>
                    <a:pt x="1930687" y="990865"/>
                  </a:moveTo>
                  <a:lnTo>
                    <a:pt x="1859775" y="990865"/>
                  </a:lnTo>
                  <a:lnTo>
                    <a:pt x="1870586" y="994675"/>
                  </a:lnTo>
                  <a:lnTo>
                    <a:pt x="1882000" y="997215"/>
                  </a:lnTo>
                  <a:lnTo>
                    <a:pt x="1894635" y="997215"/>
                  </a:lnTo>
                  <a:lnTo>
                    <a:pt x="1905312" y="1001025"/>
                  </a:lnTo>
                  <a:lnTo>
                    <a:pt x="1916934" y="1001025"/>
                  </a:lnTo>
                  <a:lnTo>
                    <a:pt x="1930687" y="990865"/>
                  </a:lnTo>
                  <a:close/>
                </a:path>
                <a:path w="2431415" h="1213484">
                  <a:moveTo>
                    <a:pt x="1987118" y="964195"/>
                  </a:moveTo>
                  <a:lnTo>
                    <a:pt x="1771129" y="964195"/>
                  </a:lnTo>
                  <a:lnTo>
                    <a:pt x="1774012" y="965465"/>
                  </a:lnTo>
                  <a:lnTo>
                    <a:pt x="1779598" y="973085"/>
                  </a:lnTo>
                  <a:lnTo>
                    <a:pt x="1782556" y="983245"/>
                  </a:lnTo>
                  <a:lnTo>
                    <a:pt x="1784842" y="993405"/>
                  </a:lnTo>
                  <a:lnTo>
                    <a:pt x="1788413" y="998485"/>
                  </a:lnTo>
                  <a:lnTo>
                    <a:pt x="1790560" y="999755"/>
                  </a:lnTo>
                  <a:lnTo>
                    <a:pt x="1792731" y="998485"/>
                  </a:lnTo>
                  <a:lnTo>
                    <a:pt x="1795602" y="995945"/>
                  </a:lnTo>
                  <a:lnTo>
                    <a:pt x="1842187" y="995945"/>
                  </a:lnTo>
                  <a:lnTo>
                    <a:pt x="1847478" y="992135"/>
                  </a:lnTo>
                  <a:lnTo>
                    <a:pt x="1859775" y="990865"/>
                  </a:lnTo>
                  <a:lnTo>
                    <a:pt x="1930687" y="990865"/>
                  </a:lnTo>
                  <a:lnTo>
                    <a:pt x="1932406" y="989595"/>
                  </a:lnTo>
                  <a:lnTo>
                    <a:pt x="1947525" y="989595"/>
                  </a:lnTo>
                  <a:lnTo>
                    <a:pt x="1953285" y="984515"/>
                  </a:lnTo>
                  <a:lnTo>
                    <a:pt x="1955898" y="984515"/>
                  </a:lnTo>
                  <a:lnTo>
                    <a:pt x="1961197" y="973085"/>
                  </a:lnTo>
                  <a:lnTo>
                    <a:pt x="1966239" y="966735"/>
                  </a:lnTo>
                  <a:lnTo>
                    <a:pt x="1991134" y="966735"/>
                  </a:lnTo>
                  <a:lnTo>
                    <a:pt x="1987118" y="964195"/>
                  </a:lnTo>
                  <a:close/>
                </a:path>
                <a:path w="2431415" h="1213484">
                  <a:moveTo>
                    <a:pt x="1947525" y="989595"/>
                  </a:moveTo>
                  <a:lnTo>
                    <a:pt x="1932406" y="989595"/>
                  </a:lnTo>
                  <a:lnTo>
                    <a:pt x="1933841" y="990865"/>
                  </a:lnTo>
                  <a:lnTo>
                    <a:pt x="1934565" y="990865"/>
                  </a:lnTo>
                  <a:lnTo>
                    <a:pt x="1941766" y="994675"/>
                  </a:lnTo>
                  <a:lnTo>
                    <a:pt x="1947525" y="989595"/>
                  </a:lnTo>
                  <a:close/>
                </a:path>
                <a:path w="2431415" h="1213484">
                  <a:moveTo>
                    <a:pt x="1955369" y="985654"/>
                  </a:moveTo>
                  <a:lnTo>
                    <a:pt x="1954720" y="987055"/>
                  </a:lnTo>
                  <a:lnTo>
                    <a:pt x="1955444" y="985785"/>
                  </a:lnTo>
                  <a:lnTo>
                    <a:pt x="1955369" y="985654"/>
                  </a:lnTo>
                  <a:close/>
                </a:path>
                <a:path w="2431415" h="1213484">
                  <a:moveTo>
                    <a:pt x="1955898" y="984515"/>
                  </a:moveTo>
                  <a:lnTo>
                    <a:pt x="1954720" y="984515"/>
                  </a:lnTo>
                  <a:lnTo>
                    <a:pt x="1955369" y="985654"/>
                  </a:lnTo>
                  <a:lnTo>
                    <a:pt x="1955898" y="984515"/>
                  </a:lnTo>
                  <a:close/>
                </a:path>
                <a:path w="2431415" h="1213484">
                  <a:moveTo>
                    <a:pt x="1781924" y="929905"/>
                  </a:moveTo>
                  <a:lnTo>
                    <a:pt x="1727923" y="929905"/>
                  </a:lnTo>
                  <a:lnTo>
                    <a:pt x="1732241" y="932445"/>
                  </a:lnTo>
                  <a:lnTo>
                    <a:pt x="1740694" y="940065"/>
                  </a:lnTo>
                  <a:lnTo>
                    <a:pt x="1747457" y="950225"/>
                  </a:lnTo>
                  <a:lnTo>
                    <a:pt x="1753814" y="961655"/>
                  </a:lnTo>
                  <a:lnTo>
                    <a:pt x="1761045" y="969275"/>
                  </a:lnTo>
                  <a:lnTo>
                    <a:pt x="1767522" y="964195"/>
                  </a:lnTo>
                  <a:lnTo>
                    <a:pt x="1987118" y="964195"/>
                  </a:lnTo>
                  <a:lnTo>
                    <a:pt x="1987118" y="959115"/>
                  </a:lnTo>
                  <a:lnTo>
                    <a:pt x="1813706" y="959115"/>
                  </a:lnTo>
                  <a:lnTo>
                    <a:pt x="1807844" y="957845"/>
                  </a:lnTo>
                  <a:lnTo>
                    <a:pt x="1802079" y="954035"/>
                  </a:lnTo>
                  <a:lnTo>
                    <a:pt x="1799208" y="950225"/>
                  </a:lnTo>
                  <a:lnTo>
                    <a:pt x="1794890" y="943875"/>
                  </a:lnTo>
                  <a:lnTo>
                    <a:pt x="1791284" y="940065"/>
                  </a:lnTo>
                  <a:lnTo>
                    <a:pt x="1789125" y="932445"/>
                  </a:lnTo>
                  <a:lnTo>
                    <a:pt x="1783372" y="931175"/>
                  </a:lnTo>
                  <a:lnTo>
                    <a:pt x="1781924" y="929905"/>
                  </a:lnTo>
                  <a:close/>
                </a:path>
                <a:path w="2431415" h="1213484">
                  <a:moveTo>
                    <a:pt x="1876971" y="936255"/>
                  </a:moveTo>
                  <a:lnTo>
                    <a:pt x="1869701" y="936255"/>
                  </a:lnTo>
                  <a:lnTo>
                    <a:pt x="1860408" y="937525"/>
                  </a:lnTo>
                  <a:lnTo>
                    <a:pt x="1850037" y="941335"/>
                  </a:lnTo>
                  <a:lnTo>
                    <a:pt x="1839531" y="943875"/>
                  </a:lnTo>
                  <a:lnTo>
                    <a:pt x="1829211"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w="2431415" h="1213484">
                  <a:moveTo>
                    <a:pt x="1976549" y="948955"/>
                  </a:moveTo>
                  <a:lnTo>
                    <a:pt x="1963859" y="951495"/>
                  </a:lnTo>
                  <a:lnTo>
                    <a:pt x="1984959" y="951495"/>
                  </a:lnTo>
                  <a:lnTo>
                    <a:pt x="1982088" y="950225"/>
                  </a:lnTo>
                  <a:lnTo>
                    <a:pt x="1976549" y="948955"/>
                  </a:lnTo>
                  <a:close/>
                </a:path>
                <a:path w="2431415" h="1213484">
                  <a:moveTo>
                    <a:pt x="1902345" y="938795"/>
                  </a:moveTo>
                  <a:lnTo>
                    <a:pt x="1892917" y="938795"/>
                  </a:lnTo>
                  <a:lnTo>
                    <a:pt x="1882000" y="941335"/>
                  </a:lnTo>
                  <a:lnTo>
                    <a:pt x="1919452" y="941335"/>
                  </a:lnTo>
                  <a:lnTo>
                    <a:pt x="1902345" y="938795"/>
                  </a:lnTo>
                  <a:close/>
                </a:path>
                <a:path w="2431415" h="1213484">
                  <a:moveTo>
                    <a:pt x="1936184" y="940065"/>
                  </a:moveTo>
                  <a:lnTo>
                    <a:pt x="1928425" y="940065"/>
                  </a:lnTo>
                  <a:lnTo>
                    <a:pt x="1919452" y="941335"/>
                  </a:lnTo>
                  <a:lnTo>
                    <a:pt x="1939659" y="941335"/>
                  </a:lnTo>
                  <a:lnTo>
                    <a:pt x="1936184" y="940065"/>
                  </a:lnTo>
                  <a:close/>
                </a:path>
                <a:path w="2431415" h="1213484">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w="2431415" h="1213484">
                  <a:moveTo>
                    <a:pt x="887570" y="880375"/>
                  </a:moveTo>
                  <a:lnTo>
                    <a:pt x="834419" y="880375"/>
                  </a:lnTo>
                  <a:lnTo>
                    <a:pt x="832261" y="891805"/>
                  </a:lnTo>
                  <a:lnTo>
                    <a:pt x="834419" y="899425"/>
                  </a:lnTo>
                  <a:lnTo>
                    <a:pt x="840898" y="903235"/>
                  </a:lnTo>
                  <a:lnTo>
                    <a:pt x="849541" y="894345"/>
                  </a:lnTo>
                  <a:lnTo>
                    <a:pt x="853744" y="894345"/>
                  </a:lnTo>
                  <a:lnTo>
                    <a:pt x="854445" y="893075"/>
                  </a:lnTo>
                  <a:lnTo>
                    <a:pt x="858539" y="886725"/>
                  </a:lnTo>
                  <a:lnTo>
                    <a:pt x="862095" y="885455"/>
                  </a:lnTo>
                  <a:lnTo>
                    <a:pt x="880821" y="885455"/>
                  </a:lnTo>
                  <a:lnTo>
                    <a:pt x="882613" y="884185"/>
                  </a:lnTo>
                  <a:lnTo>
                    <a:pt x="887570" y="880375"/>
                  </a:lnTo>
                  <a:close/>
                </a:path>
                <a:path w="2431415" h="1213484">
                  <a:moveTo>
                    <a:pt x="851698" y="898054"/>
                  </a:moveTo>
                  <a:lnTo>
                    <a:pt x="849541" y="901965"/>
                  </a:lnTo>
                  <a:lnTo>
                    <a:pt x="851698" y="898155"/>
                  </a:lnTo>
                  <a:close/>
                </a:path>
                <a:path w="2431415" h="1213484">
                  <a:moveTo>
                    <a:pt x="853744" y="894345"/>
                  </a:moveTo>
                  <a:lnTo>
                    <a:pt x="849541" y="894345"/>
                  </a:lnTo>
                  <a:lnTo>
                    <a:pt x="850979" y="895615"/>
                  </a:lnTo>
                  <a:lnTo>
                    <a:pt x="851698" y="895615"/>
                  </a:lnTo>
                  <a:lnTo>
                    <a:pt x="851698" y="898054"/>
                  </a:lnTo>
                  <a:lnTo>
                    <a:pt x="853744" y="894345"/>
                  </a:lnTo>
                  <a:close/>
                </a:path>
                <a:path w="2431415" h="1213484">
                  <a:moveTo>
                    <a:pt x="1687605" y="842275"/>
                  </a:moveTo>
                  <a:lnTo>
                    <a:pt x="1603374" y="842275"/>
                  </a:lnTo>
                  <a:lnTo>
                    <a:pt x="1610563" y="844815"/>
                  </a:lnTo>
                  <a:lnTo>
                    <a:pt x="1613446" y="847355"/>
                  </a:lnTo>
                  <a:lnTo>
                    <a:pt x="1615605" y="849895"/>
                  </a:lnTo>
                  <a:lnTo>
                    <a:pt x="1617052" y="854975"/>
                  </a:lnTo>
                  <a:lnTo>
                    <a:pt x="1624215" y="863865"/>
                  </a:lnTo>
                  <a:lnTo>
                    <a:pt x="1631179" y="874025"/>
                  </a:lnTo>
                  <a:lnTo>
                    <a:pt x="1638818" y="882915"/>
                  </a:lnTo>
                  <a:lnTo>
                    <a:pt x="1648002" y="890535"/>
                  </a:lnTo>
                  <a:lnTo>
                    <a:pt x="1652333" y="893075"/>
                  </a:lnTo>
                  <a:lnTo>
                    <a:pt x="1657375" y="893075"/>
                  </a:lnTo>
                  <a:lnTo>
                    <a:pt x="1663852" y="891805"/>
                  </a:lnTo>
                  <a:lnTo>
                    <a:pt x="1743841" y="891805"/>
                  </a:lnTo>
                  <a:lnTo>
                    <a:pt x="1742907" y="889265"/>
                  </a:lnTo>
                  <a:lnTo>
                    <a:pt x="1738902" y="880375"/>
                  </a:lnTo>
                  <a:lnTo>
                    <a:pt x="1734088" y="872755"/>
                  </a:lnTo>
                  <a:lnTo>
                    <a:pt x="1731006" y="870215"/>
                  </a:lnTo>
                  <a:lnTo>
                    <a:pt x="1706333" y="870215"/>
                  </a:lnTo>
                  <a:lnTo>
                    <a:pt x="1702727" y="868945"/>
                  </a:lnTo>
                  <a:lnTo>
                    <a:pt x="1697080" y="863865"/>
                  </a:lnTo>
                  <a:lnTo>
                    <a:pt x="1692647" y="854975"/>
                  </a:lnTo>
                  <a:lnTo>
                    <a:pt x="1688755" y="844815"/>
                  </a:lnTo>
                  <a:lnTo>
                    <a:pt x="1687605" y="842275"/>
                  </a:lnTo>
                  <a:close/>
                </a:path>
                <a:path w="2431415" h="1213484">
                  <a:moveTo>
                    <a:pt x="880821" y="885455"/>
                  </a:moveTo>
                  <a:lnTo>
                    <a:pt x="862095" y="885455"/>
                  </a:lnTo>
                  <a:lnTo>
                    <a:pt x="865380" y="886725"/>
                  </a:lnTo>
                  <a:lnTo>
                    <a:pt x="866819" y="886725"/>
                  </a:lnTo>
                  <a:lnTo>
                    <a:pt x="869702" y="889265"/>
                  </a:lnTo>
                  <a:lnTo>
                    <a:pt x="871860" y="891805"/>
                  </a:lnTo>
                  <a:lnTo>
                    <a:pt x="880821" y="885455"/>
                  </a:lnTo>
                  <a:close/>
                </a:path>
                <a:path w="2431415" h="1213484">
                  <a:moveTo>
                    <a:pt x="880979" y="461275"/>
                  </a:moveTo>
                  <a:lnTo>
                    <a:pt x="802739" y="461275"/>
                  </a:lnTo>
                  <a:lnTo>
                    <a:pt x="807779" y="463815"/>
                  </a:lnTo>
                  <a:lnTo>
                    <a:pt x="811381" y="465085"/>
                  </a:lnTo>
                  <a:lnTo>
                    <a:pt x="825127" y="475245"/>
                  </a:lnTo>
                  <a:lnTo>
                    <a:pt x="837120" y="482865"/>
                  </a:lnTo>
                  <a:lnTo>
                    <a:pt x="845603" y="486675"/>
                  </a:lnTo>
                  <a:lnTo>
                    <a:pt x="848820"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59"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19"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2" y="668285"/>
                  </a:lnTo>
                  <a:lnTo>
                    <a:pt x="896699" y="654315"/>
                  </a:lnTo>
                  <a:lnTo>
                    <a:pt x="898387" y="644155"/>
                  </a:lnTo>
                  <a:lnTo>
                    <a:pt x="905373" y="604785"/>
                  </a:lnTo>
                  <a:lnTo>
                    <a:pt x="915003" y="573035"/>
                  </a:lnTo>
                  <a:lnTo>
                    <a:pt x="918209" y="557795"/>
                  </a:lnTo>
                  <a:lnTo>
                    <a:pt x="919119"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w="2431415" h="1213484">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w="2431415" h="1213484">
                  <a:moveTo>
                    <a:pt x="1724329" y="866405"/>
                  </a:moveTo>
                  <a:lnTo>
                    <a:pt x="1720011" y="866405"/>
                  </a:lnTo>
                  <a:lnTo>
                    <a:pt x="1714245" y="867675"/>
                  </a:lnTo>
                  <a:lnTo>
                    <a:pt x="1709927" y="870215"/>
                  </a:lnTo>
                  <a:lnTo>
                    <a:pt x="1731006" y="870215"/>
                  </a:lnTo>
                  <a:lnTo>
                    <a:pt x="1727923" y="867675"/>
                  </a:lnTo>
                  <a:lnTo>
                    <a:pt x="1724329" y="866405"/>
                  </a:lnTo>
                  <a:close/>
                </a:path>
                <a:path w="2431415" h="1213484">
                  <a:moveTo>
                    <a:pt x="943849" y="852435"/>
                  </a:moveTo>
                  <a:lnTo>
                    <a:pt x="941699" y="852435"/>
                  </a:lnTo>
                  <a:lnTo>
                    <a:pt x="940260" y="854975"/>
                  </a:lnTo>
                  <a:lnTo>
                    <a:pt x="938098" y="860055"/>
                  </a:lnTo>
                  <a:lnTo>
                    <a:pt x="940213" y="857515"/>
                  </a:lnTo>
                  <a:lnTo>
                    <a:pt x="943849" y="852435"/>
                  </a:lnTo>
                  <a:close/>
                </a:path>
                <a:path w="2431415" h="1213484">
                  <a:moveTo>
                    <a:pt x="1681937" y="828305"/>
                  </a:moveTo>
                  <a:lnTo>
                    <a:pt x="1583207" y="828305"/>
                  </a:lnTo>
                  <a:lnTo>
                    <a:pt x="1582483" y="837195"/>
                  </a:lnTo>
                  <a:lnTo>
                    <a:pt x="1584642" y="841005"/>
                  </a:lnTo>
                  <a:lnTo>
                    <a:pt x="1588249" y="843545"/>
                  </a:lnTo>
                  <a:lnTo>
                    <a:pt x="1594726" y="846085"/>
                  </a:lnTo>
                  <a:lnTo>
                    <a:pt x="1603374" y="842275"/>
                  </a:lnTo>
                  <a:lnTo>
                    <a:pt x="1687605" y="842275"/>
                  </a:lnTo>
                  <a:lnTo>
                    <a:pt x="1684731" y="835925"/>
                  </a:lnTo>
                  <a:lnTo>
                    <a:pt x="1681937" y="828305"/>
                  </a:lnTo>
                  <a:close/>
                </a:path>
                <a:path w="2431415" h="1213484">
                  <a:moveTo>
                    <a:pt x="1472885" y="827035"/>
                  </a:moveTo>
                  <a:lnTo>
                    <a:pt x="1452892" y="827035"/>
                  </a:lnTo>
                  <a:lnTo>
                    <a:pt x="1448574" y="834655"/>
                  </a:lnTo>
                  <a:lnTo>
                    <a:pt x="1447850" y="838465"/>
                  </a:lnTo>
                  <a:lnTo>
                    <a:pt x="1449298" y="838465"/>
                  </a:lnTo>
                  <a:lnTo>
                    <a:pt x="1454279" y="837195"/>
                  </a:lnTo>
                  <a:lnTo>
                    <a:pt x="1462704" y="832115"/>
                  </a:lnTo>
                  <a:lnTo>
                    <a:pt x="1472885" y="827035"/>
                  </a:lnTo>
                  <a:close/>
                </a:path>
                <a:path w="2431415" h="1213484">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w="2431415" h="1213484">
                  <a:moveTo>
                    <a:pt x="1648726" y="800365"/>
                  </a:moveTo>
                  <a:lnTo>
                    <a:pt x="1416176" y="800365"/>
                  </a:lnTo>
                  <a:lnTo>
                    <a:pt x="1421218" y="801635"/>
                  </a:lnTo>
                  <a:lnTo>
                    <a:pt x="1429854" y="806715"/>
                  </a:lnTo>
                  <a:lnTo>
                    <a:pt x="1433448"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w="2431415" h="1213484">
                  <a:moveTo>
                    <a:pt x="1528636" y="823225"/>
                  </a:moveTo>
                  <a:lnTo>
                    <a:pt x="1496673" y="823225"/>
                  </a:lnTo>
                  <a:lnTo>
                    <a:pt x="1510487" y="824495"/>
                  </a:lnTo>
                  <a:lnTo>
                    <a:pt x="1524843" y="824495"/>
                  </a:lnTo>
                  <a:lnTo>
                    <a:pt x="1528636" y="823225"/>
                  </a:lnTo>
                  <a:close/>
                </a:path>
                <a:path w="2431415" h="1213484">
                  <a:moveTo>
                    <a:pt x="1574571" y="807985"/>
                  </a:moveTo>
                  <a:lnTo>
                    <a:pt x="1571688" y="807985"/>
                  </a:lnTo>
                  <a:lnTo>
                    <a:pt x="1573123" y="809255"/>
                  </a:lnTo>
                  <a:lnTo>
                    <a:pt x="1573123" y="811795"/>
                  </a:lnTo>
                  <a:lnTo>
                    <a:pt x="1570964" y="816875"/>
                  </a:lnTo>
                  <a:lnTo>
                    <a:pt x="1573847" y="810525"/>
                  </a:lnTo>
                  <a:lnTo>
                    <a:pt x="1574571" y="807985"/>
                  </a:lnTo>
                  <a:close/>
                </a:path>
                <a:path w="2431415" h="1213484">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w="2431415" h="1213484">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w="2431415" h="1213484">
                  <a:moveTo>
                    <a:pt x="1636751" y="763535"/>
                  </a:moveTo>
                  <a:lnTo>
                    <a:pt x="1329778" y="763535"/>
                  </a:lnTo>
                  <a:lnTo>
                    <a:pt x="1333372" y="764805"/>
                  </a:lnTo>
                  <a:lnTo>
                    <a:pt x="1339849" y="768615"/>
                  </a:lnTo>
                  <a:lnTo>
                    <a:pt x="1342732" y="776235"/>
                  </a:lnTo>
                  <a:lnTo>
                    <a:pt x="1347050" y="781315"/>
                  </a:lnTo>
                  <a:lnTo>
                    <a:pt x="1348485"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w="2431415" h="1213484">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w="2431415" h="1213484">
                  <a:moveTo>
                    <a:pt x="1323151" y="764805"/>
                  </a:moveTo>
                  <a:lnTo>
                    <a:pt x="1306741" y="764805"/>
                  </a:lnTo>
                  <a:lnTo>
                    <a:pt x="1312494" y="768615"/>
                  </a:lnTo>
                  <a:lnTo>
                    <a:pt x="1314653" y="768615"/>
                  </a:lnTo>
                  <a:lnTo>
                    <a:pt x="1315377" y="769885"/>
                  </a:lnTo>
                  <a:lnTo>
                    <a:pt x="1316812" y="769885"/>
                  </a:lnTo>
                  <a:lnTo>
                    <a:pt x="1323151" y="764805"/>
                  </a:lnTo>
                  <a:close/>
                </a:path>
                <a:path w="2431415" h="1213484">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1" y="764805"/>
                  </a:lnTo>
                  <a:lnTo>
                    <a:pt x="1324736" y="763535"/>
                  </a:lnTo>
                  <a:lnTo>
                    <a:pt x="1636751" y="763535"/>
                  </a:lnTo>
                  <a:lnTo>
                    <a:pt x="1635772" y="759725"/>
                  </a:lnTo>
                  <a:lnTo>
                    <a:pt x="1486738" y="759725"/>
                  </a:lnTo>
                  <a:lnTo>
                    <a:pt x="1482407" y="757185"/>
                  </a:lnTo>
                  <a:lnTo>
                    <a:pt x="1482407" y="750835"/>
                  </a:lnTo>
                  <a:close/>
                </a:path>
                <a:path w="2431415" h="1213484">
                  <a:moveTo>
                    <a:pt x="1554416" y="730515"/>
                  </a:moveTo>
                  <a:lnTo>
                    <a:pt x="1549374" y="730515"/>
                  </a:lnTo>
                  <a:lnTo>
                    <a:pt x="1539123" y="733055"/>
                  </a:lnTo>
                  <a:lnTo>
                    <a:pt x="1519702" y="735595"/>
                  </a:lnTo>
                  <a:lnTo>
                    <a:pt x="1509052" y="740675"/>
                  </a:lnTo>
                  <a:lnTo>
                    <a:pt x="1500804" y="750835"/>
                  </a:lnTo>
                  <a:lnTo>
                    <a:pt x="1494380" y="755915"/>
                  </a:lnTo>
                  <a:lnTo>
                    <a:pt x="1489713" y="759725"/>
                  </a:lnTo>
                  <a:lnTo>
                    <a:pt x="1635772" y="759725"/>
                  </a:lnTo>
                  <a:lnTo>
                    <a:pt x="1637514" y="749565"/>
                  </a:lnTo>
                  <a:lnTo>
                    <a:pt x="1637690" y="748295"/>
                  </a:lnTo>
                  <a:lnTo>
                    <a:pt x="1618487" y="748295"/>
                  </a:lnTo>
                  <a:lnTo>
                    <a:pt x="1617776" y="741945"/>
                  </a:lnTo>
                  <a:lnTo>
                    <a:pt x="1571688" y="741945"/>
                  </a:lnTo>
                  <a:lnTo>
                    <a:pt x="1568818" y="740675"/>
                  </a:lnTo>
                  <a:lnTo>
                    <a:pt x="1563776" y="738135"/>
                  </a:lnTo>
                  <a:lnTo>
                    <a:pt x="1560893" y="733055"/>
                  </a:lnTo>
                  <a:lnTo>
                    <a:pt x="1556562" y="731785"/>
                  </a:lnTo>
                  <a:lnTo>
                    <a:pt x="1554416" y="730515"/>
                  </a:lnTo>
                  <a:close/>
                </a:path>
                <a:path w="2431415" h="1213484">
                  <a:moveTo>
                    <a:pt x="1379920" y="706385"/>
                  </a:moveTo>
                  <a:lnTo>
                    <a:pt x="1210255" y="706385"/>
                  </a:lnTo>
                  <a:lnTo>
                    <a:pt x="1213133" y="708925"/>
                  </a:lnTo>
                  <a:lnTo>
                    <a:pt x="1216645" y="712735"/>
                  </a:lnTo>
                  <a:lnTo>
                    <a:pt x="1219076" y="719085"/>
                  </a:lnTo>
                  <a:lnTo>
                    <a:pt x="1221235" y="726705"/>
                  </a:lnTo>
                  <a:lnTo>
                    <a:pt x="1223933" y="731785"/>
                  </a:lnTo>
                  <a:lnTo>
                    <a:pt x="1225375" y="741945"/>
                  </a:lnTo>
                  <a:lnTo>
                    <a:pt x="1228972" y="749565"/>
                  </a:lnTo>
                  <a:lnTo>
                    <a:pt x="1237614" y="753375"/>
                  </a:lnTo>
                  <a:lnTo>
                    <a:pt x="1244094" y="752105"/>
                  </a:lnTo>
                  <a:lnTo>
                    <a:pt x="1253455" y="745755"/>
                  </a:lnTo>
                  <a:lnTo>
                    <a:pt x="1482568" y="745755"/>
                  </a:lnTo>
                  <a:lnTo>
                    <a:pt x="1483131" y="736865"/>
                  </a:lnTo>
                  <a:lnTo>
                    <a:pt x="1482652" y="735595"/>
                  </a:lnTo>
                  <a:lnTo>
                    <a:pt x="1449298" y="735595"/>
                  </a:lnTo>
                  <a:lnTo>
                    <a:pt x="1446415" y="733055"/>
                  </a:lnTo>
                  <a:lnTo>
                    <a:pt x="1445691" y="730515"/>
                  </a:lnTo>
                  <a:lnTo>
                    <a:pt x="1445209" y="727975"/>
                  </a:lnTo>
                  <a:lnTo>
                    <a:pt x="1414729" y="727975"/>
                  </a:lnTo>
                  <a:lnTo>
                    <a:pt x="1412570" y="726705"/>
                  </a:lnTo>
                  <a:lnTo>
                    <a:pt x="1411858"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w="2431415" h="1213484">
                  <a:moveTo>
                    <a:pt x="1482568" y="745755"/>
                  </a:moveTo>
                  <a:lnTo>
                    <a:pt x="1253455" y="745755"/>
                  </a:lnTo>
                  <a:lnTo>
                    <a:pt x="1254174" y="749565"/>
                  </a:lnTo>
                  <a:lnTo>
                    <a:pt x="1255613" y="752105"/>
                  </a:lnTo>
                  <a:lnTo>
                    <a:pt x="1257776" y="753375"/>
                  </a:lnTo>
                  <a:lnTo>
                    <a:pt x="1263321" y="753375"/>
                  </a:lnTo>
                  <a:lnTo>
                    <a:pt x="1276303" y="750835"/>
                  </a:lnTo>
                  <a:lnTo>
                    <a:pt x="1482407" y="750835"/>
                  </a:lnTo>
                  <a:lnTo>
                    <a:pt x="1482407" y="748295"/>
                  </a:lnTo>
                  <a:lnTo>
                    <a:pt x="1482568" y="745755"/>
                  </a:lnTo>
                  <a:close/>
                </a:path>
                <a:path w="2431415" h="1213484">
                  <a:moveTo>
                    <a:pt x="1637207" y="727975"/>
                  </a:moveTo>
                  <a:lnTo>
                    <a:pt x="1634891" y="727975"/>
                  </a:lnTo>
                  <a:lnTo>
                    <a:pt x="1631091" y="731785"/>
                  </a:lnTo>
                  <a:lnTo>
                    <a:pt x="1625668" y="738135"/>
                  </a:lnTo>
                  <a:lnTo>
                    <a:pt x="1618487" y="748295"/>
                  </a:lnTo>
                  <a:lnTo>
                    <a:pt x="1637690" y="748295"/>
                  </a:lnTo>
                  <a:lnTo>
                    <a:pt x="1638919" y="739405"/>
                  </a:lnTo>
                  <a:lnTo>
                    <a:pt x="1639108" y="731785"/>
                  </a:lnTo>
                  <a:lnTo>
                    <a:pt x="1637207" y="727975"/>
                  </a:lnTo>
                  <a:close/>
                </a:path>
                <a:path w="2431415" h="1213484">
                  <a:moveTo>
                    <a:pt x="1079936" y="590815"/>
                  </a:moveTo>
                  <a:lnTo>
                    <a:pt x="1079216" y="590815"/>
                  </a:lnTo>
                  <a:lnTo>
                    <a:pt x="1074805" y="594625"/>
                  </a:lnTo>
                  <a:lnTo>
                    <a:pt x="1067156" y="604785"/>
                  </a:lnTo>
                  <a:lnTo>
                    <a:pt x="1058157" y="617485"/>
                  </a:lnTo>
                  <a:lnTo>
                    <a:pt x="1049699" y="630185"/>
                  </a:lnTo>
                  <a:lnTo>
                    <a:pt x="1041102" y="641615"/>
                  </a:lnTo>
                  <a:lnTo>
                    <a:pt x="1033857" y="649235"/>
                  </a:lnTo>
                  <a:lnTo>
                    <a:pt x="1026612"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8" y="730515"/>
                  </a:lnTo>
                  <a:lnTo>
                    <a:pt x="1072095" y="725435"/>
                  </a:lnTo>
                  <a:lnTo>
                    <a:pt x="1075705" y="724165"/>
                  </a:lnTo>
                  <a:lnTo>
                    <a:pt x="1078912" y="724165"/>
                  </a:lnTo>
                  <a:lnTo>
                    <a:pt x="1086968" y="719085"/>
                  </a:lnTo>
                  <a:lnTo>
                    <a:pt x="1092627" y="712735"/>
                  </a:lnTo>
                  <a:lnTo>
                    <a:pt x="1098420" y="705115"/>
                  </a:lnTo>
                  <a:lnTo>
                    <a:pt x="1102255" y="701305"/>
                  </a:lnTo>
                  <a:lnTo>
                    <a:pt x="1110178" y="688605"/>
                  </a:lnTo>
                  <a:lnTo>
                    <a:pt x="1113055" y="684795"/>
                  </a:lnTo>
                  <a:lnTo>
                    <a:pt x="1333310" y="684795"/>
                  </a:lnTo>
                  <a:lnTo>
                    <a:pt x="1331213"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4" y="659395"/>
                  </a:lnTo>
                  <a:lnTo>
                    <a:pt x="1227534" y="650505"/>
                  </a:lnTo>
                  <a:lnTo>
                    <a:pt x="1223933" y="646695"/>
                  </a:lnTo>
                  <a:lnTo>
                    <a:pt x="1220336" y="644155"/>
                  </a:lnTo>
                  <a:lnTo>
                    <a:pt x="1216016" y="641615"/>
                  </a:lnTo>
                  <a:lnTo>
                    <a:pt x="1200175" y="641615"/>
                  </a:lnTo>
                  <a:lnTo>
                    <a:pt x="1198736" y="640345"/>
                  </a:lnTo>
                  <a:lnTo>
                    <a:pt x="1193695" y="639075"/>
                  </a:lnTo>
                  <a:lnTo>
                    <a:pt x="1192976" y="628915"/>
                  </a:lnTo>
                  <a:lnTo>
                    <a:pt x="1188655" y="623835"/>
                  </a:lnTo>
                  <a:lnTo>
                    <a:pt x="1190573" y="613675"/>
                  </a:lnTo>
                  <a:lnTo>
                    <a:pt x="1158413" y="613675"/>
                  </a:lnTo>
                  <a:lnTo>
                    <a:pt x="1154097" y="612405"/>
                  </a:lnTo>
                  <a:lnTo>
                    <a:pt x="1151215" y="611135"/>
                  </a:lnTo>
                  <a:lnTo>
                    <a:pt x="1149776" y="607325"/>
                  </a:lnTo>
                  <a:lnTo>
                    <a:pt x="1149776" y="602245"/>
                  </a:lnTo>
                  <a:lnTo>
                    <a:pt x="1138257" y="602245"/>
                  </a:lnTo>
                  <a:lnTo>
                    <a:pt x="1133935" y="599705"/>
                  </a:lnTo>
                  <a:lnTo>
                    <a:pt x="1084257" y="599705"/>
                  </a:lnTo>
                  <a:lnTo>
                    <a:pt x="1081375" y="598435"/>
                  </a:lnTo>
                  <a:lnTo>
                    <a:pt x="1080655" y="597165"/>
                  </a:lnTo>
                  <a:lnTo>
                    <a:pt x="1080655" y="592085"/>
                  </a:lnTo>
                  <a:lnTo>
                    <a:pt x="1079936" y="590815"/>
                  </a:lnTo>
                  <a:close/>
                </a:path>
                <a:path w="2431415" h="1213484">
                  <a:moveTo>
                    <a:pt x="1584642" y="735595"/>
                  </a:moveTo>
                  <a:lnTo>
                    <a:pt x="1576730" y="741945"/>
                  </a:lnTo>
                  <a:lnTo>
                    <a:pt x="1617776" y="741945"/>
                  </a:lnTo>
                  <a:lnTo>
                    <a:pt x="1615605" y="736865"/>
                  </a:lnTo>
                  <a:lnTo>
                    <a:pt x="1585366" y="736865"/>
                  </a:lnTo>
                  <a:lnTo>
                    <a:pt x="1584642" y="735595"/>
                  </a:lnTo>
                  <a:close/>
                </a:path>
                <a:path w="2431415" h="1213484">
                  <a:moveTo>
                    <a:pt x="1605822" y="734325"/>
                  </a:moveTo>
                  <a:lnTo>
                    <a:pt x="1591554" y="736865"/>
                  </a:lnTo>
                  <a:lnTo>
                    <a:pt x="1615605" y="736865"/>
                  </a:lnTo>
                  <a:lnTo>
                    <a:pt x="1612010" y="735595"/>
                  </a:lnTo>
                  <a:lnTo>
                    <a:pt x="1605822" y="734325"/>
                  </a:lnTo>
                  <a:close/>
                </a:path>
                <a:path w="2431415" h="1213484">
                  <a:moveTo>
                    <a:pt x="1479524" y="730515"/>
                  </a:moveTo>
                  <a:lnTo>
                    <a:pt x="1472576" y="730515"/>
                  </a:lnTo>
                  <a:lnTo>
                    <a:pt x="1456246" y="735595"/>
                  </a:lnTo>
                  <a:lnTo>
                    <a:pt x="1482652" y="735595"/>
                  </a:lnTo>
                  <a:lnTo>
                    <a:pt x="1481696" y="733055"/>
                  </a:lnTo>
                  <a:lnTo>
                    <a:pt x="1480248" y="731785"/>
                  </a:lnTo>
                  <a:lnTo>
                    <a:pt x="1479524" y="730515"/>
                  </a:lnTo>
                  <a:close/>
                </a:path>
                <a:path w="2431415" h="1213484">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w="2431415" h="1213484">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w="2431415" h="1213484">
                  <a:moveTo>
                    <a:pt x="1405369" y="712735"/>
                  </a:moveTo>
                  <a:lnTo>
                    <a:pt x="1401775" y="714005"/>
                  </a:lnTo>
                  <a:lnTo>
                    <a:pt x="1398892" y="716545"/>
                  </a:lnTo>
                  <a:lnTo>
                    <a:pt x="1410049" y="716545"/>
                  </a:lnTo>
                  <a:lnTo>
                    <a:pt x="1409687" y="715275"/>
                  </a:lnTo>
                  <a:lnTo>
                    <a:pt x="1405369" y="712735"/>
                  </a:lnTo>
                  <a:close/>
                </a:path>
                <a:path w="2431415" h="1213484">
                  <a:moveTo>
                    <a:pt x="1393850" y="706385"/>
                  </a:moveTo>
                  <a:lnTo>
                    <a:pt x="1390256" y="706385"/>
                  </a:lnTo>
                  <a:lnTo>
                    <a:pt x="1387373" y="708925"/>
                  </a:lnTo>
                  <a:lnTo>
                    <a:pt x="1396733" y="708925"/>
                  </a:lnTo>
                  <a:lnTo>
                    <a:pt x="1393850" y="706385"/>
                  </a:lnTo>
                  <a:close/>
                </a:path>
                <a:path w="2431415" h="1213484">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7" y="692415"/>
                  </a:lnTo>
                  <a:lnTo>
                    <a:pt x="1341297" y="691145"/>
                  </a:lnTo>
                  <a:lnTo>
                    <a:pt x="1334096" y="688605"/>
                  </a:lnTo>
                  <a:lnTo>
                    <a:pt x="1333310" y="684795"/>
                  </a:lnTo>
                  <a:close/>
                </a:path>
                <a:path w="2431415" h="1213484">
                  <a:moveTo>
                    <a:pt x="1124574" y="684795"/>
                  </a:moveTo>
                  <a:lnTo>
                    <a:pt x="1115218" y="684795"/>
                  </a:lnTo>
                  <a:lnTo>
                    <a:pt x="1115218" y="692415"/>
                  </a:lnTo>
                  <a:lnTo>
                    <a:pt x="1110898" y="703845"/>
                  </a:lnTo>
                  <a:lnTo>
                    <a:pt x="1111616" y="703845"/>
                  </a:lnTo>
                  <a:lnTo>
                    <a:pt x="1114494" y="700035"/>
                  </a:lnTo>
                  <a:lnTo>
                    <a:pt x="1119534" y="688605"/>
                  </a:lnTo>
                  <a:lnTo>
                    <a:pt x="1124574" y="684795"/>
                  </a:lnTo>
                  <a:close/>
                </a:path>
                <a:path w="2431415" h="1213484">
                  <a:moveTo>
                    <a:pt x="1360017" y="688605"/>
                  </a:moveTo>
                  <a:lnTo>
                    <a:pt x="1354251" y="688605"/>
                  </a:lnTo>
                  <a:lnTo>
                    <a:pt x="1348485" y="692415"/>
                  </a:lnTo>
                  <a:lnTo>
                    <a:pt x="1365550" y="692415"/>
                  </a:lnTo>
                  <a:lnTo>
                    <a:pt x="1362176" y="689875"/>
                  </a:lnTo>
                  <a:lnTo>
                    <a:pt x="1360017" y="688605"/>
                  </a:lnTo>
                  <a:close/>
                </a:path>
                <a:path w="2431415" h="1213484">
                  <a:moveTo>
                    <a:pt x="1324736" y="672095"/>
                  </a:moveTo>
                  <a:lnTo>
                    <a:pt x="1323289" y="672095"/>
                  </a:lnTo>
                  <a:lnTo>
                    <a:pt x="1320418" y="674635"/>
                  </a:lnTo>
                  <a:lnTo>
                    <a:pt x="1331213" y="674635"/>
                  </a:lnTo>
                  <a:lnTo>
                    <a:pt x="1324736" y="672095"/>
                  </a:lnTo>
                  <a:close/>
                </a:path>
                <a:path w="2431415" h="1213484">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w="2431415" h="1213484">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w="2431415" h="1213484">
                  <a:moveTo>
                    <a:pt x="1206653" y="639075"/>
                  </a:moveTo>
                  <a:lnTo>
                    <a:pt x="1203056" y="641615"/>
                  </a:lnTo>
                  <a:lnTo>
                    <a:pt x="1216016" y="641615"/>
                  </a:lnTo>
                  <a:lnTo>
                    <a:pt x="1213857" y="640345"/>
                  </a:lnTo>
                  <a:lnTo>
                    <a:pt x="1206653" y="639075"/>
                  </a:lnTo>
                  <a:close/>
                </a:path>
                <a:path w="2431415" h="1213484">
                  <a:moveTo>
                    <a:pt x="1172815" y="607325"/>
                  </a:moveTo>
                  <a:lnTo>
                    <a:pt x="1172095" y="607325"/>
                  </a:lnTo>
                  <a:lnTo>
                    <a:pt x="1164178" y="612405"/>
                  </a:lnTo>
                  <a:lnTo>
                    <a:pt x="1158413" y="613675"/>
                  </a:lnTo>
                  <a:lnTo>
                    <a:pt x="1190573" y="613675"/>
                  </a:lnTo>
                  <a:lnTo>
                    <a:pt x="1190812" y="612405"/>
                  </a:lnTo>
                  <a:lnTo>
                    <a:pt x="1190333" y="609865"/>
                  </a:lnTo>
                  <a:lnTo>
                    <a:pt x="1176417" y="609865"/>
                  </a:lnTo>
                  <a:lnTo>
                    <a:pt x="1172815" y="607325"/>
                  </a:lnTo>
                  <a:close/>
                </a:path>
                <a:path w="2431415" h="1213484">
                  <a:moveTo>
                    <a:pt x="1183614" y="604785"/>
                  </a:moveTo>
                  <a:lnTo>
                    <a:pt x="1176417" y="609865"/>
                  </a:lnTo>
                  <a:lnTo>
                    <a:pt x="1190333" y="609865"/>
                  </a:lnTo>
                  <a:lnTo>
                    <a:pt x="1190094" y="608595"/>
                  </a:lnTo>
                  <a:lnTo>
                    <a:pt x="1187216" y="607325"/>
                  </a:lnTo>
                  <a:lnTo>
                    <a:pt x="1183614" y="604785"/>
                  </a:lnTo>
                  <a:close/>
                </a:path>
                <a:path w="2431415" h="1213484">
                  <a:moveTo>
                    <a:pt x="1149776" y="598435"/>
                  </a:moveTo>
                  <a:lnTo>
                    <a:pt x="1144017" y="602245"/>
                  </a:lnTo>
                  <a:lnTo>
                    <a:pt x="1149776" y="602245"/>
                  </a:lnTo>
                  <a:lnTo>
                    <a:pt x="1149776" y="598435"/>
                  </a:lnTo>
                  <a:close/>
                </a:path>
                <a:path w="2431415" h="1213484">
                  <a:moveTo>
                    <a:pt x="1101536" y="581925"/>
                  </a:moveTo>
                  <a:lnTo>
                    <a:pt x="1097935" y="584465"/>
                  </a:lnTo>
                  <a:lnTo>
                    <a:pt x="1093618" y="588275"/>
                  </a:lnTo>
                  <a:lnTo>
                    <a:pt x="1087135" y="598435"/>
                  </a:lnTo>
                  <a:lnTo>
                    <a:pt x="1084257" y="599705"/>
                  </a:lnTo>
                  <a:lnTo>
                    <a:pt x="1133935"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6" y="581925"/>
                  </a:lnTo>
                  <a:close/>
                </a:path>
                <a:path w="2431415" h="1213484">
                  <a:moveTo>
                    <a:pt x="1127457" y="590815"/>
                  </a:moveTo>
                  <a:lnTo>
                    <a:pt x="1124574" y="593355"/>
                  </a:lnTo>
                  <a:lnTo>
                    <a:pt x="1131778" y="593355"/>
                  </a:lnTo>
                  <a:lnTo>
                    <a:pt x="1127457" y="590815"/>
                  </a:lnTo>
                  <a:close/>
                </a:path>
                <a:path w="2431415" h="1213484">
                  <a:moveTo>
                    <a:pt x="1114494" y="581925"/>
                  </a:moveTo>
                  <a:lnTo>
                    <a:pt x="1110178" y="581925"/>
                  </a:lnTo>
                  <a:lnTo>
                    <a:pt x="1105138" y="588275"/>
                  </a:lnTo>
                  <a:lnTo>
                    <a:pt x="1118096" y="588275"/>
                  </a:lnTo>
                  <a:lnTo>
                    <a:pt x="1118096" y="583195"/>
                  </a:lnTo>
                  <a:lnTo>
                    <a:pt x="1114494" y="581925"/>
                  </a:lnTo>
                  <a:close/>
                </a:path>
                <a:path w="2431415" h="1213484">
                  <a:moveTo>
                    <a:pt x="917936" y="494295"/>
                  </a:moveTo>
                  <a:lnTo>
                    <a:pt x="914340" y="494295"/>
                  </a:lnTo>
                  <a:lnTo>
                    <a:pt x="911458" y="495565"/>
                  </a:lnTo>
                  <a:lnTo>
                    <a:pt x="918443" y="495565"/>
                  </a:lnTo>
                  <a:lnTo>
                    <a:pt x="917936" y="494295"/>
                  </a:lnTo>
                  <a:close/>
                </a:path>
                <a:path w="2431415" h="1213484">
                  <a:moveTo>
                    <a:pt x="910738" y="473975"/>
                  </a:moveTo>
                  <a:lnTo>
                    <a:pt x="908580" y="473975"/>
                  </a:lnTo>
                  <a:lnTo>
                    <a:pt x="904979" y="475245"/>
                  </a:lnTo>
                  <a:lnTo>
                    <a:pt x="902101" y="476515"/>
                  </a:lnTo>
                  <a:lnTo>
                    <a:pt x="914460" y="476515"/>
                  </a:lnTo>
                  <a:lnTo>
                    <a:pt x="914340" y="475245"/>
                  </a:lnTo>
                  <a:lnTo>
                    <a:pt x="910738" y="473975"/>
                  </a:lnTo>
                  <a:close/>
                </a:path>
                <a:path w="2431415" h="1213484">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8" y="451115"/>
                  </a:lnTo>
                  <a:lnTo>
                    <a:pt x="866819" y="447305"/>
                  </a:lnTo>
                  <a:lnTo>
                    <a:pt x="864661" y="435875"/>
                  </a:lnTo>
                  <a:lnTo>
                    <a:pt x="862260" y="434605"/>
                  </a:lnTo>
                  <a:lnTo>
                    <a:pt x="845939" y="434605"/>
                  </a:lnTo>
                  <a:lnTo>
                    <a:pt x="842697" y="430795"/>
                  </a:lnTo>
                  <a:lnTo>
                    <a:pt x="796979" y="430795"/>
                  </a:lnTo>
                  <a:lnTo>
                    <a:pt x="791220" y="429525"/>
                  </a:lnTo>
                  <a:lnTo>
                    <a:pt x="786179" y="426985"/>
                  </a:lnTo>
                  <a:lnTo>
                    <a:pt x="781864" y="425715"/>
                  </a:lnTo>
                  <a:lnTo>
                    <a:pt x="778981" y="421905"/>
                  </a:lnTo>
                  <a:close/>
                </a:path>
                <a:path w="2431415" h="1213484">
                  <a:moveTo>
                    <a:pt x="877619" y="451115"/>
                  </a:moveTo>
                  <a:lnTo>
                    <a:pt x="876180" y="451115"/>
                  </a:lnTo>
                  <a:lnTo>
                    <a:pt x="874741" y="452385"/>
                  </a:lnTo>
                  <a:lnTo>
                    <a:pt x="877859" y="452385"/>
                  </a:lnTo>
                  <a:lnTo>
                    <a:pt x="877619" y="451115"/>
                  </a:lnTo>
                  <a:close/>
                </a:path>
                <a:path w="2431415" h="1213484">
                  <a:moveTo>
                    <a:pt x="855300" y="430795"/>
                  </a:moveTo>
                  <a:lnTo>
                    <a:pt x="850979" y="430795"/>
                  </a:lnTo>
                  <a:lnTo>
                    <a:pt x="845939" y="434605"/>
                  </a:lnTo>
                  <a:lnTo>
                    <a:pt x="862260" y="434605"/>
                  </a:lnTo>
                  <a:lnTo>
                    <a:pt x="857458" y="432065"/>
                  </a:lnTo>
                  <a:lnTo>
                    <a:pt x="855300" y="430795"/>
                  </a:lnTo>
                  <a:close/>
                </a:path>
                <a:path w="2431415" h="1213484">
                  <a:moveTo>
                    <a:pt x="827098" y="420635"/>
                  </a:moveTo>
                  <a:lnTo>
                    <a:pt x="821191" y="420635"/>
                  </a:lnTo>
                  <a:lnTo>
                    <a:pt x="814339" y="421905"/>
                  </a:lnTo>
                  <a:lnTo>
                    <a:pt x="806340" y="424445"/>
                  </a:lnTo>
                  <a:lnTo>
                    <a:pt x="796979" y="430795"/>
                  </a:lnTo>
                  <a:lnTo>
                    <a:pt x="842697" y="430795"/>
                  </a:lnTo>
                  <a:lnTo>
                    <a:pt x="841617" y="429525"/>
                  </a:lnTo>
                  <a:lnTo>
                    <a:pt x="838020" y="425715"/>
                  </a:lnTo>
                  <a:lnTo>
                    <a:pt x="832261" y="421905"/>
                  </a:lnTo>
                  <a:lnTo>
                    <a:pt x="827098" y="420635"/>
                  </a:lnTo>
                  <a:close/>
                </a:path>
                <a:path w="2431415" h="1213484">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1" y="419365"/>
                  </a:lnTo>
                  <a:lnTo>
                    <a:pt x="758101" y="419365"/>
                  </a:lnTo>
                  <a:lnTo>
                    <a:pt x="756662" y="418095"/>
                  </a:lnTo>
                  <a:lnTo>
                    <a:pt x="753782" y="416825"/>
                  </a:lnTo>
                  <a:lnTo>
                    <a:pt x="742260" y="416825"/>
                  </a:lnTo>
                  <a:lnTo>
                    <a:pt x="736500" y="414285"/>
                  </a:lnTo>
                  <a:lnTo>
                    <a:pt x="735061" y="414285"/>
                  </a:lnTo>
                  <a:lnTo>
                    <a:pt x="736323" y="402855"/>
                  </a:lnTo>
                  <a:lnTo>
                    <a:pt x="699785" y="402855"/>
                  </a:lnTo>
                  <a:lnTo>
                    <a:pt x="696583" y="401585"/>
                  </a:lnTo>
                  <a:close/>
                </a:path>
                <a:path w="2431415" h="1213484">
                  <a:moveTo>
                    <a:pt x="765304" y="418095"/>
                  </a:moveTo>
                  <a:lnTo>
                    <a:pt x="758819" y="419365"/>
                  </a:lnTo>
                  <a:lnTo>
                    <a:pt x="770341" y="419365"/>
                  </a:lnTo>
                  <a:lnTo>
                    <a:pt x="765304" y="418095"/>
                  </a:lnTo>
                  <a:close/>
                </a:path>
                <a:path w="2431415" h="1213484">
                  <a:moveTo>
                    <a:pt x="750902" y="415555"/>
                  </a:moveTo>
                  <a:lnTo>
                    <a:pt x="742260" y="416825"/>
                  </a:lnTo>
                  <a:lnTo>
                    <a:pt x="753782" y="416825"/>
                  </a:lnTo>
                  <a:lnTo>
                    <a:pt x="750902" y="415555"/>
                  </a:lnTo>
                  <a:close/>
                </a:path>
                <a:path w="2431415" h="1213484">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5"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4" y="360945"/>
                  </a:lnTo>
                  <a:lnTo>
                    <a:pt x="562987" y="359675"/>
                  </a:lnTo>
                  <a:lnTo>
                    <a:pt x="560104" y="355865"/>
                  </a:lnTo>
                  <a:lnTo>
                    <a:pt x="558666" y="352055"/>
                  </a:lnTo>
                  <a:lnTo>
                    <a:pt x="555783" y="350785"/>
                  </a:lnTo>
                  <a:lnTo>
                    <a:pt x="555064" y="350785"/>
                  </a:lnTo>
                  <a:lnTo>
                    <a:pt x="547549" y="344435"/>
                  </a:lnTo>
                  <a:lnTo>
                    <a:pt x="540504" y="334275"/>
                  </a:lnTo>
                  <a:close/>
                </a:path>
                <a:path w="2431415" h="1213484">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w="2431415" h="1213484">
                  <a:moveTo>
                    <a:pt x="664502" y="388885"/>
                  </a:moveTo>
                  <a:lnTo>
                    <a:pt x="658023" y="393965"/>
                  </a:lnTo>
                  <a:lnTo>
                    <a:pt x="668101" y="393965"/>
                  </a:lnTo>
                  <a:lnTo>
                    <a:pt x="666661" y="392695"/>
                  </a:lnTo>
                  <a:lnTo>
                    <a:pt x="664502" y="388885"/>
                  </a:lnTo>
                  <a:close/>
                </a:path>
                <a:path w="2431415" h="1213484">
                  <a:moveTo>
                    <a:pt x="581704" y="357135"/>
                  </a:moveTo>
                  <a:lnTo>
                    <a:pt x="574506" y="362215"/>
                  </a:lnTo>
                  <a:lnTo>
                    <a:pt x="595896" y="362215"/>
                  </a:lnTo>
                  <a:lnTo>
                    <a:pt x="591097" y="360945"/>
                  </a:lnTo>
                  <a:lnTo>
                    <a:pt x="581704" y="357135"/>
                  </a:lnTo>
                  <a:close/>
                </a:path>
                <a:path w="2431415" h="1213484">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4"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6" y="303795"/>
                  </a:lnTo>
                  <a:lnTo>
                    <a:pt x="497421" y="292365"/>
                  </a:lnTo>
                  <a:lnTo>
                    <a:pt x="495051" y="284745"/>
                  </a:lnTo>
                  <a:close/>
                </a:path>
                <a:path w="2431415" h="1213484">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w="2431415" h="1213484">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w="2431415" h="1213484">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w="2431415" h="1213484">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w="2431415" h="1213484">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w="2431415" h="1213484">
                  <a:moveTo>
                    <a:pt x="467945" y="242835"/>
                  </a:moveTo>
                  <a:lnTo>
                    <a:pt x="467226" y="244105"/>
                  </a:lnTo>
                  <a:lnTo>
                    <a:pt x="460747" y="245375"/>
                  </a:lnTo>
                  <a:lnTo>
                    <a:pt x="454987" y="246645"/>
                  </a:lnTo>
                  <a:lnTo>
                    <a:pt x="471353" y="246645"/>
                  </a:lnTo>
                  <a:lnTo>
                    <a:pt x="467945" y="242835"/>
                  </a:lnTo>
                  <a:close/>
                </a:path>
                <a:path w="2431415" h="1213484">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w="2431415" h="1213484">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w="2431415" h="1213484">
                  <a:moveTo>
                    <a:pt x="404588" y="186955"/>
                  </a:moveTo>
                  <a:lnTo>
                    <a:pt x="401707" y="188225"/>
                  </a:lnTo>
                  <a:lnTo>
                    <a:pt x="408548" y="188225"/>
                  </a:lnTo>
                  <a:lnTo>
                    <a:pt x="404588" y="186955"/>
                  </a:lnTo>
                  <a:close/>
                </a:path>
                <a:path w="2431415" h="1213484">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w="2431415" h="1213484">
                  <a:moveTo>
                    <a:pt x="295145" y="179335"/>
                  </a:moveTo>
                  <a:lnTo>
                    <a:pt x="290829" y="181875"/>
                  </a:lnTo>
                  <a:lnTo>
                    <a:pt x="299466" y="181875"/>
                  </a:lnTo>
                  <a:lnTo>
                    <a:pt x="298747" y="180605"/>
                  </a:lnTo>
                  <a:lnTo>
                    <a:pt x="298028" y="180605"/>
                  </a:lnTo>
                  <a:lnTo>
                    <a:pt x="295145" y="179335"/>
                  </a:lnTo>
                  <a:close/>
                </a:path>
                <a:path w="2431415" h="1213484">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w="2431415" h="1213484">
                  <a:moveTo>
                    <a:pt x="112451" y="169175"/>
                  </a:moveTo>
                  <a:lnTo>
                    <a:pt x="87069" y="169175"/>
                  </a:lnTo>
                  <a:lnTo>
                    <a:pt x="89951" y="172985"/>
                  </a:lnTo>
                  <a:lnTo>
                    <a:pt x="91390" y="172985"/>
                  </a:lnTo>
                  <a:lnTo>
                    <a:pt x="99490" y="174255"/>
                  </a:lnTo>
                  <a:lnTo>
                    <a:pt x="107591" y="171715"/>
                  </a:lnTo>
                  <a:lnTo>
                    <a:pt x="112451" y="169175"/>
                  </a:lnTo>
                  <a:close/>
                </a:path>
                <a:path w="2431415" h="1213484">
                  <a:moveTo>
                    <a:pt x="284350" y="161555"/>
                  </a:moveTo>
                  <a:lnTo>
                    <a:pt x="281468" y="165365"/>
                  </a:lnTo>
                  <a:lnTo>
                    <a:pt x="273551" y="174255"/>
                  </a:lnTo>
                  <a:lnTo>
                    <a:pt x="287467" y="174255"/>
                  </a:lnTo>
                  <a:lnTo>
                    <a:pt x="287947" y="171715"/>
                  </a:lnTo>
                  <a:lnTo>
                    <a:pt x="288667" y="164095"/>
                  </a:lnTo>
                  <a:lnTo>
                    <a:pt x="284350" y="161555"/>
                  </a:lnTo>
                  <a:close/>
                </a:path>
                <a:path w="2431415" h="1213484">
                  <a:moveTo>
                    <a:pt x="118030" y="166635"/>
                  </a:moveTo>
                  <a:lnTo>
                    <a:pt x="117850" y="166635"/>
                  </a:lnTo>
                  <a:lnTo>
                    <a:pt x="117311" y="167905"/>
                  </a:lnTo>
                  <a:lnTo>
                    <a:pt x="118030" y="166635"/>
                  </a:lnTo>
                  <a:close/>
                </a:path>
                <a:path w="2431415" h="1213484">
                  <a:moveTo>
                    <a:pt x="254828" y="155205"/>
                  </a:moveTo>
                  <a:lnTo>
                    <a:pt x="249788" y="155205"/>
                  </a:lnTo>
                  <a:lnTo>
                    <a:pt x="242590" y="156475"/>
                  </a:lnTo>
                  <a:lnTo>
                    <a:pt x="259868" y="156475"/>
                  </a:lnTo>
                  <a:lnTo>
                    <a:pt x="254828" y="155205"/>
                  </a:lnTo>
                  <a:close/>
                </a:path>
                <a:path w="2431415" h="1213484">
                  <a:moveTo>
                    <a:pt x="24432" y="142505"/>
                  </a:moveTo>
                  <a:lnTo>
                    <a:pt x="19392" y="143775"/>
                  </a:lnTo>
                  <a:lnTo>
                    <a:pt x="32375" y="143775"/>
                  </a:lnTo>
                  <a:lnTo>
                    <a:pt x="24432" y="142505"/>
                  </a:lnTo>
                  <a:close/>
                </a:path>
                <a:path w="2431415" h="1213484">
                  <a:moveTo>
                    <a:pt x="53950" y="141235"/>
                  </a:moveTo>
                  <a:lnTo>
                    <a:pt x="46909" y="141235"/>
                  </a:lnTo>
                  <a:lnTo>
                    <a:pt x="39912" y="142505"/>
                  </a:lnTo>
                  <a:lnTo>
                    <a:pt x="32375" y="143775"/>
                  </a:lnTo>
                  <a:lnTo>
                    <a:pt x="54669" y="143775"/>
                  </a:lnTo>
                  <a:lnTo>
                    <a:pt x="53950" y="141235"/>
                  </a:lnTo>
                  <a:close/>
                </a:path>
                <a:path w="2431415" h="1213484">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w="2431415" h="1213484">
                  <a:moveTo>
                    <a:pt x="236829" y="142505"/>
                  </a:moveTo>
                  <a:lnTo>
                    <a:pt x="224591" y="142505"/>
                  </a:lnTo>
                  <a:lnTo>
                    <a:pt x="220270" y="143775"/>
                  </a:lnTo>
                  <a:lnTo>
                    <a:pt x="238268" y="143775"/>
                  </a:lnTo>
                  <a:lnTo>
                    <a:pt x="236829" y="142505"/>
                  </a:lnTo>
                  <a:close/>
                </a:path>
                <a:path w="2431415" h="1213484">
                  <a:moveTo>
                    <a:pt x="232509" y="141235"/>
                  </a:moveTo>
                  <a:lnTo>
                    <a:pt x="227468" y="142505"/>
                  </a:lnTo>
                  <a:lnTo>
                    <a:pt x="234666" y="142505"/>
                  </a:lnTo>
                  <a:lnTo>
                    <a:pt x="232509" y="141235"/>
                  </a:lnTo>
                  <a:close/>
                </a:path>
                <a:path w="2431415" h="1213484">
                  <a:moveTo>
                    <a:pt x="95711" y="114565"/>
                  </a:moveTo>
                  <a:lnTo>
                    <a:pt x="90514" y="122185"/>
                  </a:lnTo>
                  <a:lnTo>
                    <a:pt x="85990"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w="2431415" h="1213484">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49" y="106945"/>
                  </a:lnTo>
                  <a:lnTo>
                    <a:pt x="105792" y="104405"/>
                  </a:lnTo>
                  <a:close/>
                </a:path>
                <a:path w="2431415" h="1213484">
                  <a:moveTo>
                    <a:pt x="172435" y="115835"/>
                  </a:moveTo>
                  <a:lnTo>
                    <a:pt x="158664" y="118375"/>
                  </a:lnTo>
                  <a:lnTo>
                    <a:pt x="181029" y="118375"/>
                  </a:lnTo>
                  <a:lnTo>
                    <a:pt x="179947" y="117105"/>
                  </a:lnTo>
                  <a:lnTo>
                    <a:pt x="178509" y="117105"/>
                  </a:lnTo>
                  <a:lnTo>
                    <a:pt x="172435" y="115835"/>
                  </a:lnTo>
                  <a:close/>
                </a:path>
                <a:path w="2431415" h="1213484">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w="2431415" h="1213484">
                  <a:moveTo>
                    <a:pt x="0" y="0"/>
                  </a:moveTo>
                  <a:lnTo>
                    <a:pt x="0" y="17358"/>
                  </a:lnTo>
                  <a:lnTo>
                    <a:pt x="357" y="16252"/>
                  </a:lnTo>
                  <a:lnTo>
                    <a:pt x="2291" y="6519"/>
                  </a:lnTo>
                  <a:lnTo>
                    <a:pt x="1796" y="1782"/>
                  </a:lnTo>
                  <a:lnTo>
                    <a:pt x="0"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5729914" y="-359"/>
            <a:ext cx="2559050" cy="1918970"/>
            <a:chOff x="15729914" y="-359"/>
            <a:chExt cx="2559050" cy="1918970"/>
          </a:xfrm>
        </p:grpSpPr>
        <p:sp>
          <p:nvSpPr>
            <p:cNvPr id="15" name="object 15"/>
            <p:cNvSpPr/>
            <p:nvPr/>
          </p:nvSpPr>
          <p:spPr>
            <a:xfrm>
              <a:off x="15729914" y="0"/>
              <a:ext cx="2558415" cy="1918335"/>
            </a:xfrm>
            <a:custGeom>
              <a:avLst/>
              <a:gdLst/>
              <a:ahLst/>
              <a:cxnLst/>
              <a:rect l="l" t="t" r="r" b="b"/>
              <a:pathLst>
                <a:path w="2558415" h="1918335">
                  <a:moveTo>
                    <a:pt x="2558097" y="1463016"/>
                  </a:moveTo>
                  <a:lnTo>
                    <a:pt x="2250873" y="1463016"/>
                  </a:lnTo>
                  <a:lnTo>
                    <a:pt x="2306989" y="1468809"/>
                  </a:lnTo>
                  <a:lnTo>
                    <a:pt x="2366606" y="1479597"/>
                  </a:lnTo>
                  <a:lnTo>
                    <a:pt x="2407589" y="1486001"/>
                  </a:lnTo>
                  <a:lnTo>
                    <a:pt x="2408986" y="1486001"/>
                  </a:lnTo>
                  <a:lnTo>
                    <a:pt x="2416207" y="1498106"/>
                  </a:lnTo>
                  <a:lnTo>
                    <a:pt x="2440309" y="1561806"/>
                  </a:lnTo>
                  <a:lnTo>
                    <a:pt x="2456468" y="1609655"/>
                  </a:lnTo>
                  <a:lnTo>
                    <a:pt x="2474884" y="1665671"/>
                  </a:lnTo>
                  <a:lnTo>
                    <a:pt x="2495193" y="1727981"/>
                  </a:lnTo>
                  <a:lnTo>
                    <a:pt x="2517036" y="1794713"/>
                  </a:lnTo>
                  <a:lnTo>
                    <a:pt x="2540050" y="1863991"/>
                  </a:lnTo>
                  <a:lnTo>
                    <a:pt x="2558097" y="1918001"/>
                  </a:lnTo>
                  <a:lnTo>
                    <a:pt x="2558097" y="1463016"/>
                  </a:lnTo>
                  <a:close/>
                </a:path>
                <a:path w="2558415" h="1918335">
                  <a:moveTo>
                    <a:pt x="2558097" y="1289553"/>
                  </a:moveTo>
                  <a:lnTo>
                    <a:pt x="2085366" y="1289553"/>
                  </a:lnTo>
                  <a:lnTo>
                    <a:pt x="2100979" y="1290880"/>
                  </a:lnTo>
                  <a:lnTo>
                    <a:pt x="2116735" y="1295447"/>
                  </a:lnTo>
                  <a:lnTo>
                    <a:pt x="2131872" y="1303121"/>
                  </a:lnTo>
                  <a:lnTo>
                    <a:pt x="2145703" y="1335723"/>
                  </a:lnTo>
                  <a:lnTo>
                    <a:pt x="2176132" y="1383041"/>
                  </a:lnTo>
                  <a:lnTo>
                    <a:pt x="2206560" y="1432518"/>
                  </a:lnTo>
                  <a:lnTo>
                    <a:pt x="2220391" y="1471599"/>
                  </a:lnTo>
                  <a:lnTo>
                    <a:pt x="2250873" y="1463016"/>
                  </a:lnTo>
                  <a:lnTo>
                    <a:pt x="2558097" y="1463016"/>
                  </a:lnTo>
                  <a:lnTo>
                    <a:pt x="2558097" y="1289553"/>
                  </a:lnTo>
                  <a:close/>
                </a:path>
                <a:path w="2558415" h="1918335">
                  <a:moveTo>
                    <a:pt x="2558097" y="1250556"/>
                  </a:moveTo>
                  <a:lnTo>
                    <a:pt x="2018842" y="1250556"/>
                  </a:lnTo>
                  <a:lnTo>
                    <a:pt x="2028409" y="1250873"/>
                  </a:lnTo>
                  <a:lnTo>
                    <a:pt x="2038321" y="1253618"/>
                  </a:lnTo>
                  <a:lnTo>
                    <a:pt x="2070736" y="1284086"/>
                  </a:lnTo>
                  <a:lnTo>
                    <a:pt x="2070658" y="1291602"/>
                  </a:lnTo>
                  <a:lnTo>
                    <a:pt x="2085366" y="1289553"/>
                  </a:lnTo>
                  <a:lnTo>
                    <a:pt x="2558097" y="1289553"/>
                  </a:lnTo>
                  <a:lnTo>
                    <a:pt x="2558097" y="1250556"/>
                  </a:lnTo>
                  <a:close/>
                </a:path>
                <a:path w="2558415" h="1918335">
                  <a:moveTo>
                    <a:pt x="2558097" y="1223200"/>
                  </a:moveTo>
                  <a:lnTo>
                    <a:pt x="1903653" y="1223200"/>
                  </a:lnTo>
                  <a:lnTo>
                    <a:pt x="1902695" y="1230005"/>
                  </a:lnTo>
                  <a:lnTo>
                    <a:pt x="1934387" y="1260995"/>
                  </a:lnTo>
                  <a:lnTo>
                    <a:pt x="1953310" y="1264958"/>
                  </a:lnTo>
                  <a:lnTo>
                    <a:pt x="1970390" y="1262504"/>
                  </a:lnTo>
                  <a:lnTo>
                    <a:pt x="2001691" y="1253010"/>
                  </a:lnTo>
                  <a:lnTo>
                    <a:pt x="2018842" y="1250556"/>
                  </a:lnTo>
                  <a:lnTo>
                    <a:pt x="2558097" y="1250556"/>
                  </a:lnTo>
                  <a:lnTo>
                    <a:pt x="2558097" y="1223200"/>
                  </a:lnTo>
                  <a:close/>
                </a:path>
                <a:path w="2558415" h="1918335">
                  <a:moveTo>
                    <a:pt x="2558097" y="586257"/>
                  </a:moveTo>
                  <a:lnTo>
                    <a:pt x="1221195" y="586257"/>
                  </a:lnTo>
                  <a:lnTo>
                    <a:pt x="1225949" y="586730"/>
                  </a:lnTo>
                  <a:lnTo>
                    <a:pt x="1232180" y="589904"/>
                  </a:lnTo>
                  <a:lnTo>
                    <a:pt x="1278734" y="637219"/>
                  </a:lnTo>
                  <a:lnTo>
                    <a:pt x="1300911" y="677443"/>
                  </a:lnTo>
                  <a:lnTo>
                    <a:pt x="1304348" y="692927"/>
                  </a:lnTo>
                  <a:lnTo>
                    <a:pt x="1310404" y="708409"/>
                  </a:lnTo>
                  <a:lnTo>
                    <a:pt x="1337614" y="739368"/>
                  </a:lnTo>
                  <a:lnTo>
                    <a:pt x="1384267" y="749932"/>
                  </a:lnTo>
                  <a:lnTo>
                    <a:pt x="1398828" y="750163"/>
                  </a:lnTo>
                  <a:lnTo>
                    <a:pt x="1408189" y="751989"/>
                  </a:lnTo>
                  <a:lnTo>
                    <a:pt x="1466057" y="796327"/>
                  </a:lnTo>
                  <a:lnTo>
                    <a:pt x="1491141" y="825138"/>
                  </a:lnTo>
                  <a:lnTo>
                    <a:pt x="1516938" y="859599"/>
                  </a:lnTo>
                  <a:lnTo>
                    <a:pt x="1528944" y="883467"/>
                  </a:lnTo>
                  <a:lnTo>
                    <a:pt x="1557261" y="933858"/>
                  </a:lnTo>
                  <a:lnTo>
                    <a:pt x="1592055" y="988699"/>
                  </a:lnTo>
                  <a:lnTo>
                    <a:pt x="1623491" y="1025918"/>
                  </a:lnTo>
                  <a:lnTo>
                    <a:pt x="1629333" y="1030249"/>
                  </a:lnTo>
                  <a:lnTo>
                    <a:pt x="1627174" y="1038885"/>
                  </a:lnTo>
                  <a:lnTo>
                    <a:pt x="1629333" y="1044638"/>
                  </a:lnTo>
                  <a:lnTo>
                    <a:pt x="1634286" y="1048245"/>
                  </a:lnTo>
                  <a:lnTo>
                    <a:pt x="1658416" y="1055960"/>
                  </a:lnTo>
                  <a:lnTo>
                    <a:pt x="1693119" y="1057603"/>
                  </a:lnTo>
                  <a:lnTo>
                    <a:pt x="1729012" y="1059787"/>
                  </a:lnTo>
                  <a:lnTo>
                    <a:pt x="1756714" y="1069124"/>
                  </a:lnTo>
                  <a:lnTo>
                    <a:pt x="1762741" y="1073644"/>
                  </a:lnTo>
                  <a:lnTo>
                    <a:pt x="1775127" y="1081881"/>
                  </a:lnTo>
                  <a:lnTo>
                    <a:pt x="1781225" y="1086408"/>
                  </a:lnTo>
                  <a:lnTo>
                    <a:pt x="1782622" y="1087120"/>
                  </a:lnTo>
                  <a:lnTo>
                    <a:pt x="1784781" y="1089279"/>
                  </a:lnTo>
                  <a:lnTo>
                    <a:pt x="1786178" y="1091438"/>
                  </a:lnTo>
                  <a:lnTo>
                    <a:pt x="1793209" y="1109261"/>
                  </a:lnTo>
                  <a:lnTo>
                    <a:pt x="1788131" y="1126542"/>
                  </a:lnTo>
                  <a:lnTo>
                    <a:pt x="1778838" y="1144092"/>
                  </a:lnTo>
                  <a:lnTo>
                    <a:pt x="1773224" y="1162723"/>
                  </a:lnTo>
                  <a:lnTo>
                    <a:pt x="1798497" y="1205928"/>
                  </a:lnTo>
                  <a:lnTo>
                    <a:pt x="1846771" y="1225733"/>
                  </a:lnTo>
                  <a:lnTo>
                    <a:pt x="1866395" y="1226712"/>
                  </a:lnTo>
                  <a:lnTo>
                    <a:pt x="1885375" y="1225395"/>
                  </a:lnTo>
                  <a:lnTo>
                    <a:pt x="1903653" y="1223200"/>
                  </a:lnTo>
                  <a:lnTo>
                    <a:pt x="2558097" y="1223200"/>
                  </a:lnTo>
                  <a:lnTo>
                    <a:pt x="2558097" y="586257"/>
                  </a:lnTo>
                  <a:close/>
                </a:path>
                <a:path w="2558415" h="1918335">
                  <a:moveTo>
                    <a:pt x="2558097" y="534874"/>
                  </a:moveTo>
                  <a:lnTo>
                    <a:pt x="979812" y="534874"/>
                  </a:lnTo>
                  <a:lnTo>
                    <a:pt x="1024127" y="537637"/>
                  </a:lnTo>
                  <a:lnTo>
                    <a:pt x="1078121" y="546681"/>
                  </a:lnTo>
                  <a:lnTo>
                    <a:pt x="1133789" y="559744"/>
                  </a:lnTo>
                  <a:lnTo>
                    <a:pt x="1183120" y="574566"/>
                  </a:lnTo>
                  <a:lnTo>
                    <a:pt x="1218107" y="588886"/>
                  </a:lnTo>
                  <a:lnTo>
                    <a:pt x="1221195" y="586257"/>
                  </a:lnTo>
                  <a:lnTo>
                    <a:pt x="2558097" y="586257"/>
                  </a:lnTo>
                  <a:lnTo>
                    <a:pt x="2558097" y="534874"/>
                  </a:lnTo>
                  <a:close/>
                </a:path>
                <a:path w="2558415" h="1918335">
                  <a:moveTo>
                    <a:pt x="2558097" y="81292"/>
                  </a:moveTo>
                  <a:lnTo>
                    <a:pt x="153974" y="81292"/>
                  </a:lnTo>
                  <a:lnTo>
                    <a:pt x="160048" y="92232"/>
                  </a:lnTo>
                  <a:lnTo>
                    <a:pt x="220266" y="141131"/>
                  </a:lnTo>
                  <a:lnTo>
                    <a:pt x="262318" y="155913"/>
                  </a:lnTo>
                  <a:lnTo>
                    <a:pt x="308896" y="166463"/>
                  </a:lnTo>
                  <a:lnTo>
                    <a:pt x="406733" y="182628"/>
                  </a:lnTo>
                  <a:lnTo>
                    <a:pt x="453544" y="192122"/>
                  </a:lnTo>
                  <a:lnTo>
                    <a:pt x="495985" y="205143"/>
                  </a:lnTo>
                  <a:lnTo>
                    <a:pt x="599617" y="344093"/>
                  </a:lnTo>
                  <a:lnTo>
                    <a:pt x="612841" y="349723"/>
                  </a:lnTo>
                  <a:lnTo>
                    <a:pt x="651560" y="373621"/>
                  </a:lnTo>
                  <a:lnTo>
                    <a:pt x="677040" y="402594"/>
                  </a:lnTo>
                  <a:lnTo>
                    <a:pt x="681046" y="417150"/>
                  </a:lnTo>
                  <a:lnTo>
                    <a:pt x="676706" y="430492"/>
                  </a:lnTo>
                  <a:lnTo>
                    <a:pt x="718854" y="443900"/>
                  </a:lnTo>
                  <a:lnTo>
                    <a:pt x="739696" y="450030"/>
                  </a:lnTo>
                  <a:lnTo>
                    <a:pt x="760907" y="455688"/>
                  </a:lnTo>
                  <a:lnTo>
                    <a:pt x="766583" y="485346"/>
                  </a:lnTo>
                  <a:lnTo>
                    <a:pt x="795983" y="547628"/>
                  </a:lnTo>
                  <a:lnTo>
                    <a:pt x="827033" y="577824"/>
                  </a:lnTo>
                  <a:lnTo>
                    <a:pt x="855268" y="586727"/>
                  </a:lnTo>
                  <a:lnTo>
                    <a:pt x="883819" y="581860"/>
                  </a:lnTo>
                  <a:lnTo>
                    <a:pt x="908799" y="570442"/>
                  </a:lnTo>
                  <a:lnTo>
                    <a:pt x="931492" y="555648"/>
                  </a:lnTo>
                  <a:lnTo>
                    <a:pt x="953185" y="540651"/>
                  </a:lnTo>
                  <a:lnTo>
                    <a:pt x="979812" y="534874"/>
                  </a:lnTo>
                  <a:lnTo>
                    <a:pt x="2558097" y="534874"/>
                  </a:lnTo>
                  <a:lnTo>
                    <a:pt x="2558097" y="81292"/>
                  </a:lnTo>
                  <a:close/>
                </a:path>
                <a:path w="2558415" h="1918335">
                  <a:moveTo>
                    <a:pt x="2558097" y="0"/>
                  </a:moveTo>
                  <a:lnTo>
                    <a:pt x="0" y="0"/>
                  </a:lnTo>
                  <a:lnTo>
                    <a:pt x="4845" y="17492"/>
                  </a:lnTo>
                  <a:lnTo>
                    <a:pt x="23672" y="56819"/>
                  </a:lnTo>
                  <a:lnTo>
                    <a:pt x="59280" y="88956"/>
                  </a:lnTo>
                  <a:lnTo>
                    <a:pt x="105714" y="105054"/>
                  </a:lnTo>
                  <a:lnTo>
                    <a:pt x="129320" y="92640"/>
                  </a:lnTo>
                  <a:lnTo>
                    <a:pt x="141594" y="86630"/>
                  </a:lnTo>
                  <a:lnTo>
                    <a:pt x="153974" y="81292"/>
                  </a:lnTo>
                  <a:lnTo>
                    <a:pt x="2558097" y="81292"/>
                  </a:lnTo>
                  <a:lnTo>
                    <a:pt x="2558097" y="0"/>
                  </a:lnTo>
                  <a:close/>
                </a:path>
              </a:pathLst>
            </a:custGeom>
            <a:solidFill>
              <a:srgbClr val="FCFDFC"/>
            </a:solidFill>
          </p:spPr>
          <p:txBody>
            <a:bodyPr wrap="square" lIns="0" tIns="0" rIns="0" bIns="0" rtlCol="0"/>
            <a:lstStyle/>
            <a:p>
              <a:endParaRPr/>
            </a:p>
          </p:txBody>
        </p:sp>
        <p:sp>
          <p:nvSpPr>
            <p:cNvPr id="16" name="object 16"/>
            <p:cNvSpPr/>
            <p:nvPr/>
          </p:nvSpPr>
          <p:spPr>
            <a:xfrm>
              <a:off x="15770863" y="0"/>
              <a:ext cx="2517775" cy="1633220"/>
            </a:xfrm>
            <a:custGeom>
              <a:avLst/>
              <a:gdLst/>
              <a:ahLst/>
              <a:cxnLst/>
              <a:rect l="l" t="t" r="r" b="b"/>
              <a:pathLst>
                <a:path w="2517775" h="1633220">
                  <a:moveTo>
                    <a:pt x="2442967" y="1408963"/>
                  </a:moveTo>
                  <a:lnTo>
                    <a:pt x="2454451" y="1440859"/>
                  </a:lnTo>
                  <a:lnTo>
                    <a:pt x="2467767" y="1480237"/>
                  </a:lnTo>
                  <a:lnTo>
                    <a:pt x="2482728" y="1525938"/>
                  </a:lnTo>
                  <a:lnTo>
                    <a:pt x="2517147" y="1632658"/>
                  </a:lnTo>
                  <a:lnTo>
                    <a:pt x="2517147" y="1468361"/>
                  </a:lnTo>
                  <a:lnTo>
                    <a:pt x="2442967" y="1408963"/>
                  </a:lnTo>
                  <a:close/>
                </a:path>
                <a:path w="2517775" h="1633220">
                  <a:moveTo>
                    <a:pt x="2517147" y="1369364"/>
                  </a:moveTo>
                  <a:lnTo>
                    <a:pt x="2423536" y="1369364"/>
                  </a:lnTo>
                  <a:lnTo>
                    <a:pt x="2424933" y="1370799"/>
                  </a:lnTo>
                  <a:lnTo>
                    <a:pt x="2426457" y="1371523"/>
                  </a:lnTo>
                  <a:lnTo>
                    <a:pt x="2430013" y="1376553"/>
                  </a:lnTo>
                  <a:lnTo>
                    <a:pt x="2432172" y="1380883"/>
                  </a:lnTo>
                  <a:lnTo>
                    <a:pt x="2517147" y="1448915"/>
                  </a:lnTo>
                  <a:lnTo>
                    <a:pt x="2517147" y="1369364"/>
                  </a:lnTo>
                  <a:close/>
                </a:path>
                <a:path w="2517775" h="1633220">
                  <a:moveTo>
                    <a:pt x="1239350" y="0"/>
                  </a:moveTo>
                  <a:lnTo>
                    <a:pt x="707056" y="0"/>
                  </a:lnTo>
                  <a:lnTo>
                    <a:pt x="2417059" y="1368640"/>
                  </a:lnTo>
                  <a:lnTo>
                    <a:pt x="2418456" y="1370076"/>
                  </a:lnTo>
                  <a:lnTo>
                    <a:pt x="2421377" y="1369364"/>
                  </a:lnTo>
                  <a:lnTo>
                    <a:pt x="2517147" y="1369364"/>
                  </a:lnTo>
                  <a:lnTo>
                    <a:pt x="2517147" y="1023035"/>
                  </a:lnTo>
                  <a:lnTo>
                    <a:pt x="1239350" y="0"/>
                  </a:lnTo>
                  <a:close/>
                </a:path>
                <a:path w="2517775" h="1633220">
                  <a:moveTo>
                    <a:pt x="2352310" y="1336243"/>
                  </a:moveTo>
                  <a:lnTo>
                    <a:pt x="2270786" y="1336243"/>
                  </a:lnTo>
                  <a:lnTo>
                    <a:pt x="2295734" y="1336262"/>
                  </a:lnTo>
                  <a:lnTo>
                    <a:pt x="2321301" y="1341272"/>
                  </a:lnTo>
                  <a:lnTo>
                    <a:pt x="2337364" y="1346261"/>
                  </a:lnTo>
                  <a:lnTo>
                    <a:pt x="2353225" y="1351449"/>
                  </a:lnTo>
                  <a:lnTo>
                    <a:pt x="2384674" y="1362151"/>
                  </a:lnTo>
                  <a:lnTo>
                    <a:pt x="2352310" y="1336243"/>
                  </a:lnTo>
                  <a:close/>
                </a:path>
                <a:path w="2517775" h="1633220">
                  <a:moveTo>
                    <a:pt x="2248623" y="1253240"/>
                  </a:moveTo>
                  <a:lnTo>
                    <a:pt x="2072815" y="1253240"/>
                  </a:lnTo>
                  <a:lnTo>
                    <a:pt x="2088271" y="1254702"/>
                  </a:lnTo>
                  <a:lnTo>
                    <a:pt x="2104133" y="1259137"/>
                  </a:lnTo>
                  <a:lnTo>
                    <a:pt x="2119625" y="1266405"/>
                  </a:lnTo>
                  <a:lnTo>
                    <a:pt x="2120387" y="1271447"/>
                  </a:lnTo>
                  <a:lnTo>
                    <a:pt x="2123308" y="1276477"/>
                  </a:lnTo>
                  <a:lnTo>
                    <a:pt x="2160253" y="1299655"/>
                  </a:lnTo>
                  <a:lnTo>
                    <a:pt x="2198333" y="1317788"/>
                  </a:lnTo>
                  <a:lnTo>
                    <a:pt x="2209910" y="1324122"/>
                  </a:lnTo>
                  <a:lnTo>
                    <a:pt x="2234941" y="1357122"/>
                  </a:lnTo>
                  <a:lnTo>
                    <a:pt x="2249506" y="1342701"/>
                  </a:lnTo>
                  <a:lnTo>
                    <a:pt x="2270786" y="1336243"/>
                  </a:lnTo>
                  <a:lnTo>
                    <a:pt x="2352310" y="1336243"/>
                  </a:lnTo>
                  <a:lnTo>
                    <a:pt x="2248623" y="1253240"/>
                  </a:lnTo>
                  <a:close/>
                </a:path>
                <a:path w="2517775" h="1633220">
                  <a:moveTo>
                    <a:pt x="2199406" y="1213840"/>
                  </a:moveTo>
                  <a:lnTo>
                    <a:pt x="2006595" y="1213840"/>
                  </a:lnTo>
                  <a:lnTo>
                    <a:pt x="2015693" y="1214987"/>
                  </a:lnTo>
                  <a:lnTo>
                    <a:pt x="2025946" y="1218160"/>
                  </a:lnTo>
                  <a:lnTo>
                    <a:pt x="2056252" y="1241379"/>
                  </a:lnTo>
                  <a:lnTo>
                    <a:pt x="2058716" y="1248199"/>
                  </a:lnTo>
                  <a:lnTo>
                    <a:pt x="2058538" y="1254887"/>
                  </a:lnTo>
                  <a:lnTo>
                    <a:pt x="2072815" y="1253240"/>
                  </a:lnTo>
                  <a:lnTo>
                    <a:pt x="2248623" y="1253240"/>
                  </a:lnTo>
                  <a:lnTo>
                    <a:pt x="2199406" y="1213840"/>
                  </a:lnTo>
                  <a:close/>
                </a:path>
                <a:path w="2517775" h="1633220">
                  <a:moveTo>
                    <a:pt x="2166122" y="1187196"/>
                  </a:moveTo>
                  <a:lnTo>
                    <a:pt x="1891406" y="1187196"/>
                  </a:lnTo>
                  <a:lnTo>
                    <a:pt x="1890959" y="1194119"/>
                  </a:lnTo>
                  <a:lnTo>
                    <a:pt x="1922568" y="1225002"/>
                  </a:lnTo>
                  <a:lnTo>
                    <a:pt x="1941063" y="1228242"/>
                  </a:lnTo>
                  <a:lnTo>
                    <a:pt x="1957713" y="1226699"/>
                  </a:lnTo>
                  <a:lnTo>
                    <a:pt x="1973590" y="1221851"/>
                  </a:lnTo>
                  <a:lnTo>
                    <a:pt x="1989586" y="1216598"/>
                  </a:lnTo>
                  <a:lnTo>
                    <a:pt x="2006595" y="1213840"/>
                  </a:lnTo>
                  <a:lnTo>
                    <a:pt x="2199406" y="1213840"/>
                  </a:lnTo>
                  <a:lnTo>
                    <a:pt x="2166122" y="1187196"/>
                  </a:lnTo>
                  <a:close/>
                </a:path>
                <a:path w="2517775" h="1633220">
                  <a:moveTo>
                    <a:pt x="1669669" y="789774"/>
                  </a:moveTo>
                  <a:lnTo>
                    <a:pt x="1512692" y="789774"/>
                  </a:lnTo>
                  <a:lnTo>
                    <a:pt x="1509056" y="802146"/>
                  </a:lnTo>
                  <a:lnTo>
                    <a:pt x="1505992" y="812087"/>
                  </a:lnTo>
                  <a:lnTo>
                    <a:pt x="1504119" y="819330"/>
                  </a:lnTo>
                  <a:lnTo>
                    <a:pt x="1504056" y="823607"/>
                  </a:lnTo>
                  <a:lnTo>
                    <a:pt x="1503421" y="829373"/>
                  </a:lnTo>
                  <a:lnTo>
                    <a:pt x="1516777" y="875324"/>
                  </a:lnTo>
                  <a:lnTo>
                    <a:pt x="1541632" y="916576"/>
                  </a:lnTo>
                  <a:lnTo>
                    <a:pt x="1572558" y="955264"/>
                  </a:lnTo>
                  <a:lnTo>
                    <a:pt x="1602735" y="984161"/>
                  </a:lnTo>
                  <a:lnTo>
                    <a:pt x="1617086" y="994244"/>
                  </a:lnTo>
                  <a:lnTo>
                    <a:pt x="1614292" y="1002880"/>
                  </a:lnTo>
                  <a:lnTo>
                    <a:pt x="1616451" y="1009370"/>
                  </a:lnTo>
                  <a:lnTo>
                    <a:pt x="1620769" y="1012240"/>
                  </a:lnTo>
                  <a:lnTo>
                    <a:pt x="1644724" y="1019757"/>
                  </a:lnTo>
                  <a:lnTo>
                    <a:pt x="1679919" y="1021603"/>
                  </a:lnTo>
                  <a:lnTo>
                    <a:pt x="1716495" y="1023988"/>
                  </a:lnTo>
                  <a:lnTo>
                    <a:pt x="1744594" y="1033119"/>
                  </a:lnTo>
                  <a:lnTo>
                    <a:pt x="1750007" y="1037319"/>
                  </a:lnTo>
                  <a:lnTo>
                    <a:pt x="1756087" y="1041315"/>
                  </a:lnTo>
                  <a:lnTo>
                    <a:pt x="1762167" y="1045176"/>
                  </a:lnTo>
                  <a:lnTo>
                    <a:pt x="1767581" y="1048969"/>
                  </a:lnTo>
                  <a:lnTo>
                    <a:pt x="1770502" y="1051115"/>
                  </a:lnTo>
                  <a:lnTo>
                    <a:pt x="1771264" y="1052563"/>
                  </a:lnTo>
                  <a:lnTo>
                    <a:pt x="1774058" y="1054722"/>
                  </a:lnTo>
                  <a:lnTo>
                    <a:pt x="1780660" y="1072958"/>
                  </a:lnTo>
                  <a:lnTo>
                    <a:pt x="1775439" y="1090453"/>
                  </a:lnTo>
                  <a:lnTo>
                    <a:pt x="1766289" y="1108082"/>
                  </a:lnTo>
                  <a:lnTo>
                    <a:pt x="1761104" y="1126718"/>
                  </a:lnTo>
                  <a:lnTo>
                    <a:pt x="1787012" y="1169924"/>
                  </a:lnTo>
                  <a:lnTo>
                    <a:pt x="1834559" y="1189323"/>
                  </a:lnTo>
                  <a:lnTo>
                    <a:pt x="1854020" y="1190169"/>
                  </a:lnTo>
                  <a:lnTo>
                    <a:pt x="1872933" y="1188989"/>
                  </a:lnTo>
                  <a:lnTo>
                    <a:pt x="1891406" y="1187196"/>
                  </a:lnTo>
                  <a:lnTo>
                    <a:pt x="2166122" y="1187196"/>
                  </a:lnTo>
                  <a:lnTo>
                    <a:pt x="1669669" y="789774"/>
                  </a:lnTo>
                  <a:close/>
                </a:path>
                <a:path w="2517775" h="1633220">
                  <a:moveTo>
                    <a:pt x="1797015" y="0"/>
                  </a:moveTo>
                  <a:lnTo>
                    <a:pt x="1264669" y="0"/>
                  </a:lnTo>
                  <a:lnTo>
                    <a:pt x="2517147" y="1002767"/>
                  </a:lnTo>
                  <a:lnTo>
                    <a:pt x="2517147" y="576476"/>
                  </a:lnTo>
                  <a:lnTo>
                    <a:pt x="1797015" y="0"/>
                  </a:lnTo>
                  <a:close/>
                </a:path>
                <a:path w="2517775" h="1633220">
                  <a:moveTo>
                    <a:pt x="1576115" y="714883"/>
                  </a:moveTo>
                  <a:lnTo>
                    <a:pt x="1385946" y="714883"/>
                  </a:lnTo>
                  <a:lnTo>
                    <a:pt x="1404402" y="718090"/>
                  </a:lnTo>
                  <a:lnTo>
                    <a:pt x="1422728" y="724336"/>
                  </a:lnTo>
                  <a:lnTo>
                    <a:pt x="1457320" y="745134"/>
                  </a:lnTo>
                  <a:lnTo>
                    <a:pt x="1490717" y="783296"/>
                  </a:lnTo>
                  <a:lnTo>
                    <a:pt x="1498341" y="798410"/>
                  </a:lnTo>
                  <a:lnTo>
                    <a:pt x="1512692" y="789774"/>
                  </a:lnTo>
                  <a:lnTo>
                    <a:pt x="1669669" y="789774"/>
                  </a:lnTo>
                  <a:lnTo>
                    <a:pt x="1576115" y="714883"/>
                  </a:lnTo>
                  <a:close/>
                </a:path>
                <a:path w="2517775" h="1633220">
                  <a:moveTo>
                    <a:pt x="1289361" y="485330"/>
                  </a:moveTo>
                  <a:lnTo>
                    <a:pt x="1157147" y="485330"/>
                  </a:lnTo>
                  <a:lnTo>
                    <a:pt x="1174332" y="489175"/>
                  </a:lnTo>
                  <a:lnTo>
                    <a:pt x="1194231" y="498959"/>
                  </a:lnTo>
                  <a:lnTo>
                    <a:pt x="1228102" y="525923"/>
                  </a:lnTo>
                  <a:lnTo>
                    <a:pt x="1230498" y="530567"/>
                  </a:lnTo>
                  <a:lnTo>
                    <a:pt x="1248176" y="550211"/>
                  </a:lnTo>
                  <a:lnTo>
                    <a:pt x="1271915" y="574851"/>
                  </a:lnTo>
                  <a:lnTo>
                    <a:pt x="1293488" y="600032"/>
                  </a:lnTo>
                  <a:lnTo>
                    <a:pt x="1304666" y="621296"/>
                  </a:lnTo>
                  <a:lnTo>
                    <a:pt x="1302308" y="647373"/>
                  </a:lnTo>
                  <a:lnTo>
                    <a:pt x="1294474" y="683574"/>
                  </a:lnTo>
                  <a:lnTo>
                    <a:pt x="1289735" y="718694"/>
                  </a:lnTo>
                  <a:lnTo>
                    <a:pt x="1296665" y="741527"/>
                  </a:lnTo>
                  <a:lnTo>
                    <a:pt x="1299586" y="741527"/>
                  </a:lnTo>
                  <a:lnTo>
                    <a:pt x="1318276" y="741722"/>
                  </a:lnTo>
                  <a:lnTo>
                    <a:pt x="1342527" y="731720"/>
                  </a:lnTo>
                  <a:lnTo>
                    <a:pt x="1366898" y="719960"/>
                  </a:lnTo>
                  <a:lnTo>
                    <a:pt x="1385946" y="714883"/>
                  </a:lnTo>
                  <a:lnTo>
                    <a:pt x="1576115" y="714883"/>
                  </a:lnTo>
                  <a:lnTo>
                    <a:pt x="1289361" y="485330"/>
                  </a:lnTo>
                  <a:close/>
                </a:path>
                <a:path w="2517775" h="1633220">
                  <a:moveTo>
                    <a:pt x="2354816" y="0"/>
                  </a:moveTo>
                  <a:lnTo>
                    <a:pt x="1822028" y="0"/>
                  </a:lnTo>
                  <a:lnTo>
                    <a:pt x="2517147" y="556530"/>
                  </a:lnTo>
                  <a:lnTo>
                    <a:pt x="2517147" y="129966"/>
                  </a:lnTo>
                  <a:lnTo>
                    <a:pt x="2354816" y="0"/>
                  </a:lnTo>
                  <a:close/>
                </a:path>
                <a:path w="2517775" h="1633220">
                  <a:moveTo>
                    <a:pt x="1274073" y="473092"/>
                  </a:moveTo>
                  <a:lnTo>
                    <a:pt x="980726" y="473092"/>
                  </a:lnTo>
                  <a:lnTo>
                    <a:pt x="1044827" y="474147"/>
                  </a:lnTo>
                  <a:lnTo>
                    <a:pt x="1104002" y="479213"/>
                  </a:lnTo>
                  <a:lnTo>
                    <a:pt x="1146297" y="490258"/>
                  </a:lnTo>
                  <a:lnTo>
                    <a:pt x="1157147" y="485330"/>
                  </a:lnTo>
                  <a:lnTo>
                    <a:pt x="1289361" y="485330"/>
                  </a:lnTo>
                  <a:lnTo>
                    <a:pt x="1274073" y="473092"/>
                  </a:lnTo>
                  <a:close/>
                </a:path>
                <a:path w="2517775" h="1633220">
                  <a:moveTo>
                    <a:pt x="786868" y="83074"/>
                  </a:moveTo>
                  <a:lnTo>
                    <a:pt x="431441" y="83074"/>
                  </a:lnTo>
                  <a:lnTo>
                    <a:pt x="482599" y="84502"/>
                  </a:lnTo>
                  <a:lnTo>
                    <a:pt x="526283" y="94259"/>
                  </a:lnTo>
                  <a:lnTo>
                    <a:pt x="629280" y="231775"/>
                  </a:lnTo>
                  <a:lnTo>
                    <a:pt x="642460" y="238132"/>
                  </a:lnTo>
                  <a:lnTo>
                    <a:pt x="655854" y="245365"/>
                  </a:lnTo>
                  <a:lnTo>
                    <a:pt x="696306" y="276487"/>
                  </a:lnTo>
                  <a:lnTo>
                    <a:pt x="711201" y="305871"/>
                  </a:lnTo>
                  <a:lnTo>
                    <a:pt x="707004" y="319621"/>
                  </a:lnTo>
                  <a:lnTo>
                    <a:pt x="727675" y="325476"/>
                  </a:lnTo>
                  <a:lnTo>
                    <a:pt x="769208" y="338548"/>
                  </a:lnTo>
                  <a:lnTo>
                    <a:pt x="789808" y="344817"/>
                  </a:lnTo>
                  <a:lnTo>
                    <a:pt x="795965" y="374549"/>
                  </a:lnTo>
                  <a:lnTo>
                    <a:pt x="824758" y="435636"/>
                  </a:lnTo>
                  <a:lnTo>
                    <a:pt x="855633" y="465617"/>
                  </a:lnTo>
                  <a:lnTo>
                    <a:pt x="885566" y="475132"/>
                  </a:lnTo>
                  <a:lnTo>
                    <a:pt x="923654" y="474076"/>
                  </a:lnTo>
                  <a:lnTo>
                    <a:pt x="980726" y="473092"/>
                  </a:lnTo>
                  <a:lnTo>
                    <a:pt x="1274073" y="473092"/>
                  </a:lnTo>
                  <a:lnTo>
                    <a:pt x="786868" y="83074"/>
                  </a:lnTo>
                  <a:close/>
                </a:path>
                <a:path w="2517775" h="1633220">
                  <a:moveTo>
                    <a:pt x="2517147" y="0"/>
                  </a:moveTo>
                  <a:lnTo>
                    <a:pt x="2380141" y="0"/>
                  </a:lnTo>
                  <a:lnTo>
                    <a:pt x="2517147" y="109690"/>
                  </a:lnTo>
                  <a:lnTo>
                    <a:pt x="2517147" y="0"/>
                  </a:lnTo>
                  <a:close/>
                </a:path>
                <a:path w="2517775" h="1633220">
                  <a:moveTo>
                    <a:pt x="180732" y="44577"/>
                  </a:moveTo>
                  <a:lnTo>
                    <a:pt x="141854" y="44577"/>
                  </a:lnTo>
                  <a:lnTo>
                    <a:pt x="146027" y="52162"/>
                  </a:lnTo>
                  <a:lnTo>
                    <a:pt x="177755" y="79677"/>
                  </a:lnTo>
                  <a:lnTo>
                    <a:pt x="218411" y="91649"/>
                  </a:lnTo>
                  <a:lnTo>
                    <a:pt x="242692" y="94259"/>
                  </a:lnTo>
                  <a:lnTo>
                    <a:pt x="180732" y="44577"/>
                  </a:lnTo>
                  <a:close/>
                </a:path>
                <a:path w="2517775" h="1633220">
                  <a:moveTo>
                    <a:pt x="683093" y="0"/>
                  </a:moveTo>
                  <a:lnTo>
                    <a:pt x="149845" y="0"/>
                  </a:lnTo>
                  <a:lnTo>
                    <a:pt x="265679" y="92824"/>
                  </a:lnTo>
                  <a:lnTo>
                    <a:pt x="319726" y="90827"/>
                  </a:lnTo>
                  <a:lnTo>
                    <a:pt x="376065" y="86380"/>
                  </a:lnTo>
                  <a:lnTo>
                    <a:pt x="431441" y="83074"/>
                  </a:lnTo>
                  <a:lnTo>
                    <a:pt x="786868" y="83074"/>
                  </a:lnTo>
                  <a:lnTo>
                    <a:pt x="683093" y="0"/>
                  </a:lnTo>
                  <a:close/>
                </a:path>
                <a:path w="2517775" h="1633220">
                  <a:moveTo>
                    <a:pt x="125140" y="0"/>
                  </a:moveTo>
                  <a:lnTo>
                    <a:pt x="0" y="0"/>
                  </a:lnTo>
                  <a:lnTo>
                    <a:pt x="328" y="844"/>
                  </a:lnTo>
                  <a:lnTo>
                    <a:pt x="27054" y="37413"/>
                  </a:lnTo>
                  <a:lnTo>
                    <a:pt x="62415" y="60598"/>
                  </a:lnTo>
                  <a:lnTo>
                    <a:pt x="93594" y="68338"/>
                  </a:lnTo>
                  <a:lnTo>
                    <a:pt x="105510" y="62500"/>
                  </a:lnTo>
                  <a:lnTo>
                    <a:pt x="117486" y="56191"/>
                  </a:lnTo>
                  <a:lnTo>
                    <a:pt x="129580" y="50015"/>
                  </a:lnTo>
                  <a:lnTo>
                    <a:pt x="141854" y="44577"/>
                  </a:lnTo>
                  <a:lnTo>
                    <a:pt x="180732" y="44577"/>
                  </a:lnTo>
                  <a:lnTo>
                    <a:pt x="125140" y="0"/>
                  </a:lnTo>
                  <a:close/>
                </a:path>
              </a:pathLst>
            </a:custGeom>
            <a:solidFill>
              <a:srgbClr val="E0CEBD"/>
            </a:solidFill>
          </p:spPr>
          <p:txBody>
            <a:bodyPr wrap="square" lIns="0" tIns="0" rIns="0" bIns="0" rtlCol="0"/>
            <a:lstStyle/>
            <a:p>
              <a:endParaRPr/>
            </a:p>
          </p:txBody>
        </p:sp>
        <p:pic>
          <p:nvPicPr>
            <p:cNvPr id="17" name="object 17"/>
            <p:cNvPicPr/>
            <p:nvPr/>
          </p:nvPicPr>
          <p:blipFill>
            <a:blip r:embed="rId5" cstate="print"/>
            <a:stretch>
              <a:fillRect/>
            </a:stretch>
          </p:blipFill>
          <p:spPr>
            <a:xfrm>
              <a:off x="18124784" y="-359"/>
              <a:ext cx="163587" cy="131106"/>
            </a:xfrm>
            <a:prstGeom prst="rect">
              <a:avLst/>
            </a:prstGeom>
          </p:spPr>
        </p:pic>
        <p:sp>
          <p:nvSpPr>
            <p:cNvPr id="18" name="object 18"/>
            <p:cNvSpPr/>
            <p:nvPr/>
          </p:nvSpPr>
          <p:spPr>
            <a:xfrm>
              <a:off x="17569458" y="0"/>
              <a:ext cx="718820" cy="575310"/>
            </a:xfrm>
            <a:custGeom>
              <a:avLst/>
              <a:gdLst/>
              <a:ahLst/>
              <a:cxnLst/>
              <a:rect l="l" t="t" r="r" b="b"/>
              <a:pathLst>
                <a:path w="718819" h="575310">
                  <a:moveTo>
                    <a:pt x="26139" y="0"/>
                  </a:moveTo>
                  <a:lnTo>
                    <a:pt x="0" y="0"/>
                  </a:lnTo>
                  <a:lnTo>
                    <a:pt x="718552" y="575267"/>
                  </a:lnTo>
                  <a:lnTo>
                    <a:pt x="718552" y="554327"/>
                  </a:lnTo>
                  <a:lnTo>
                    <a:pt x="26139" y="0"/>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7569457" y="0"/>
              <a:ext cx="718820" cy="575310"/>
            </a:xfrm>
            <a:custGeom>
              <a:avLst/>
              <a:gdLst/>
              <a:ahLst/>
              <a:cxnLst/>
              <a:rect l="l" t="t" r="r" b="b"/>
              <a:pathLst>
                <a:path w="718819" h="575310">
                  <a:moveTo>
                    <a:pt x="0" y="0"/>
                  </a:moveTo>
                  <a:lnTo>
                    <a:pt x="718554" y="575277"/>
                  </a:lnTo>
                </a:path>
                <a:path w="718819" h="575310">
                  <a:moveTo>
                    <a:pt x="718554" y="554288"/>
                  </a:moveTo>
                  <a:lnTo>
                    <a:pt x="26181" y="0"/>
                  </a:lnTo>
                </a:path>
              </a:pathLst>
            </a:custGeom>
            <a:ln w="3175">
              <a:solidFill>
                <a:srgbClr val="FFFFFF"/>
              </a:solidFill>
            </a:ln>
          </p:spPr>
          <p:txBody>
            <a:bodyPr wrap="square" lIns="0" tIns="0" rIns="0" bIns="0" rtlCol="0"/>
            <a:lstStyle/>
            <a:p>
              <a:endParaRPr/>
            </a:p>
          </p:txBody>
        </p:sp>
        <p:sp>
          <p:nvSpPr>
            <p:cNvPr id="20" name="object 20"/>
            <p:cNvSpPr/>
            <p:nvPr/>
          </p:nvSpPr>
          <p:spPr>
            <a:xfrm>
              <a:off x="17011240" y="0"/>
              <a:ext cx="1276985" cy="1022350"/>
            </a:xfrm>
            <a:custGeom>
              <a:avLst/>
              <a:gdLst/>
              <a:ahLst/>
              <a:cxnLst/>
              <a:rect l="l" t="t" r="r" b="b"/>
              <a:pathLst>
                <a:path w="1276984" h="1022350">
                  <a:moveTo>
                    <a:pt x="26975" y="0"/>
                  </a:moveTo>
                  <a:lnTo>
                    <a:pt x="0" y="0"/>
                  </a:lnTo>
                  <a:lnTo>
                    <a:pt x="1276771" y="1022148"/>
                  </a:lnTo>
                  <a:lnTo>
                    <a:pt x="1276771" y="1000552"/>
                  </a:lnTo>
                  <a:lnTo>
                    <a:pt x="26975"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17011277" y="0"/>
              <a:ext cx="1276985" cy="1022350"/>
            </a:xfrm>
            <a:custGeom>
              <a:avLst/>
              <a:gdLst/>
              <a:ahLst/>
              <a:cxnLst/>
              <a:rect l="l" t="t" r="r" b="b"/>
              <a:pathLst>
                <a:path w="1276984" h="1022350">
                  <a:moveTo>
                    <a:pt x="0" y="0"/>
                  </a:moveTo>
                  <a:lnTo>
                    <a:pt x="1276734" y="1022107"/>
                  </a:lnTo>
                </a:path>
                <a:path w="1276984" h="1022350">
                  <a:moveTo>
                    <a:pt x="1276734" y="1000506"/>
                  </a:moveTo>
                  <a:lnTo>
                    <a:pt x="26986" y="0"/>
                  </a:lnTo>
                </a:path>
              </a:pathLst>
            </a:custGeom>
            <a:ln w="3175">
              <a:solidFill>
                <a:srgbClr val="FFFFFF"/>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18201969" y="1378351"/>
              <a:ext cx="86402" cy="88433"/>
            </a:xfrm>
            <a:prstGeom prst="rect">
              <a:avLst/>
            </a:prstGeom>
          </p:spPr>
        </p:pic>
        <p:sp>
          <p:nvSpPr>
            <p:cNvPr id="23" name="object 23"/>
            <p:cNvSpPr/>
            <p:nvPr/>
          </p:nvSpPr>
          <p:spPr>
            <a:xfrm>
              <a:off x="16454772" y="0"/>
              <a:ext cx="1735455" cy="1373505"/>
            </a:xfrm>
            <a:custGeom>
              <a:avLst/>
              <a:gdLst/>
              <a:ahLst/>
              <a:cxnLst/>
              <a:rect l="l" t="t" r="r" b="b"/>
              <a:pathLst>
                <a:path w="1735455" h="1373505">
                  <a:moveTo>
                    <a:pt x="26808" y="0"/>
                  </a:moveTo>
                  <a:lnTo>
                    <a:pt x="0" y="0"/>
                  </a:lnTo>
                  <a:lnTo>
                    <a:pt x="1705083" y="1365034"/>
                  </a:lnTo>
                  <a:lnTo>
                    <a:pt x="1705718" y="1363599"/>
                  </a:lnTo>
                  <a:lnTo>
                    <a:pt x="1712195" y="1369364"/>
                  </a:lnTo>
                  <a:lnTo>
                    <a:pt x="1715116" y="1366481"/>
                  </a:lnTo>
                  <a:lnTo>
                    <a:pt x="1718672" y="1369364"/>
                  </a:lnTo>
                  <a:lnTo>
                    <a:pt x="1720958" y="1367193"/>
                  </a:lnTo>
                  <a:lnTo>
                    <a:pt x="1725911" y="1371523"/>
                  </a:lnTo>
                  <a:lnTo>
                    <a:pt x="1727435" y="1370076"/>
                  </a:lnTo>
                  <a:lnTo>
                    <a:pt x="1731753" y="1372958"/>
                  </a:lnTo>
                  <a:lnTo>
                    <a:pt x="1735309" y="1367917"/>
                  </a:lnTo>
                  <a:lnTo>
                    <a:pt x="26808"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454800" y="0"/>
              <a:ext cx="1735455" cy="1373505"/>
            </a:xfrm>
            <a:custGeom>
              <a:avLst/>
              <a:gdLst/>
              <a:ahLst/>
              <a:cxnLst/>
              <a:rect l="l" t="t" r="r" b="b"/>
              <a:pathLst>
                <a:path w="1735455" h="1373505">
                  <a:moveTo>
                    <a:pt x="0" y="0"/>
                  </a:moveTo>
                  <a:lnTo>
                    <a:pt x="1705110" y="1365045"/>
                  </a:lnTo>
                  <a:lnTo>
                    <a:pt x="1705745" y="1363598"/>
                  </a:lnTo>
                  <a:lnTo>
                    <a:pt x="1712222" y="1369363"/>
                  </a:lnTo>
                  <a:lnTo>
                    <a:pt x="1715143" y="1366481"/>
                  </a:lnTo>
                  <a:lnTo>
                    <a:pt x="1718699" y="1369363"/>
                  </a:lnTo>
                  <a:lnTo>
                    <a:pt x="1720985" y="1367192"/>
                  </a:lnTo>
                  <a:lnTo>
                    <a:pt x="1725938" y="1371522"/>
                  </a:lnTo>
                  <a:lnTo>
                    <a:pt x="1727462" y="1370075"/>
                  </a:lnTo>
                  <a:lnTo>
                    <a:pt x="1731780" y="1372958"/>
                  </a:lnTo>
                  <a:lnTo>
                    <a:pt x="1735336" y="1367916"/>
                  </a:lnTo>
                  <a:lnTo>
                    <a:pt x="26824" y="0"/>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7" cstate="print"/>
            <a:stretch>
              <a:fillRect/>
            </a:stretch>
          </p:blipFill>
          <p:spPr>
            <a:xfrm>
              <a:off x="15898833" y="0"/>
              <a:ext cx="141264" cy="97142"/>
            </a:xfrm>
            <a:prstGeom prst="rect">
              <a:avLst/>
            </a:prstGeom>
          </p:spPr>
        </p:pic>
      </p:grpSp>
      <p:grpSp>
        <p:nvGrpSpPr>
          <p:cNvPr id="26" name="object 26"/>
          <p:cNvGrpSpPr/>
          <p:nvPr/>
        </p:nvGrpSpPr>
        <p:grpSpPr>
          <a:xfrm>
            <a:off x="0" y="9400320"/>
            <a:ext cx="3649979" cy="887094"/>
            <a:chOff x="0" y="9400320"/>
            <a:chExt cx="3649979" cy="887094"/>
          </a:xfrm>
        </p:grpSpPr>
        <p:sp>
          <p:nvSpPr>
            <p:cNvPr id="27" name="object 27"/>
            <p:cNvSpPr/>
            <p:nvPr/>
          </p:nvSpPr>
          <p:spPr>
            <a:xfrm>
              <a:off x="0" y="9400320"/>
              <a:ext cx="3648710" cy="887094"/>
            </a:xfrm>
            <a:custGeom>
              <a:avLst/>
              <a:gdLst/>
              <a:ahLst/>
              <a:cxnLst/>
              <a:rect l="l" t="t" r="r" b="b"/>
              <a:pathLst>
                <a:path w="3648710" h="887095">
                  <a:moveTo>
                    <a:pt x="0" y="62024"/>
                  </a:moveTo>
                  <a:lnTo>
                    <a:pt x="0" y="886677"/>
                  </a:lnTo>
                  <a:lnTo>
                    <a:pt x="3648125" y="886677"/>
                  </a:lnTo>
                  <a:lnTo>
                    <a:pt x="3648125" y="419025"/>
                  </a:lnTo>
                  <a:lnTo>
                    <a:pt x="2197366" y="419025"/>
                  </a:lnTo>
                  <a:lnTo>
                    <a:pt x="2145517" y="414502"/>
                  </a:lnTo>
                  <a:lnTo>
                    <a:pt x="2081179" y="404445"/>
                  </a:lnTo>
                  <a:lnTo>
                    <a:pt x="2021296" y="394119"/>
                  </a:lnTo>
                  <a:lnTo>
                    <a:pt x="1982812" y="388787"/>
                  </a:lnTo>
                  <a:lnTo>
                    <a:pt x="1904933" y="381095"/>
                  </a:lnTo>
                  <a:lnTo>
                    <a:pt x="1862115"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w="3648710" h="887095">
                  <a:moveTo>
                    <a:pt x="2485364" y="334068"/>
                  </a:moveTo>
                  <a:lnTo>
                    <a:pt x="2447380" y="364217"/>
                  </a:lnTo>
                  <a:lnTo>
                    <a:pt x="2391041" y="383028"/>
                  </a:lnTo>
                  <a:lnTo>
                    <a:pt x="2358466" y="388516"/>
                  </a:lnTo>
                  <a:lnTo>
                    <a:pt x="2342853" y="391835"/>
                  </a:lnTo>
                  <a:lnTo>
                    <a:pt x="2329129" y="396706"/>
                  </a:lnTo>
                  <a:lnTo>
                    <a:pt x="2302463"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w="3648710" h="887095">
                  <a:moveTo>
                    <a:pt x="3375977" y="0"/>
                  </a:moveTo>
                  <a:lnTo>
                    <a:pt x="3337813"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w="3648710" h="887095">
                  <a:moveTo>
                    <a:pt x="773245" y="107994"/>
                  </a:moveTo>
                  <a:lnTo>
                    <a:pt x="674608" y="128874"/>
                  </a:lnTo>
                  <a:lnTo>
                    <a:pt x="905338" y="128874"/>
                  </a:lnTo>
                  <a:lnTo>
                    <a:pt x="892573" y="126206"/>
                  </a:lnTo>
                  <a:lnTo>
                    <a:pt x="850171" y="118388"/>
                  </a:lnTo>
                  <a:lnTo>
                    <a:pt x="810315" y="112262"/>
                  </a:lnTo>
                  <a:lnTo>
                    <a:pt x="773245" y="107994"/>
                  </a:lnTo>
                  <a:close/>
                </a:path>
                <a:path w="3648710" h="887095">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w="3648710" h="887095">
                  <a:moveTo>
                    <a:pt x="372219" y="51836"/>
                  </a:moveTo>
                  <a:lnTo>
                    <a:pt x="340549" y="54435"/>
                  </a:lnTo>
                  <a:lnTo>
                    <a:pt x="308949" y="61286"/>
                  </a:lnTo>
                  <a:lnTo>
                    <a:pt x="278564" y="70973"/>
                  </a:lnTo>
                  <a:lnTo>
                    <a:pt x="250541" y="82077"/>
                  </a:lnTo>
                  <a:lnTo>
                    <a:pt x="453875" y="82077"/>
                  </a:lnTo>
                  <a:lnTo>
                    <a:pt x="413255" y="57595"/>
                  </a:lnTo>
                  <a:lnTo>
                    <a:pt x="372219" y="51836"/>
                  </a:lnTo>
                  <a:close/>
                </a:path>
                <a:path w="3648710" h="887095">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p:spPr>
          <p:txBody>
            <a:bodyPr wrap="square" lIns="0" tIns="0" rIns="0" bIns="0" rtlCol="0"/>
            <a:lstStyle/>
            <a:p>
              <a:endParaRPr/>
            </a:p>
          </p:txBody>
        </p:sp>
        <p:sp>
          <p:nvSpPr>
            <p:cNvPr id="28" name="object 28"/>
            <p:cNvSpPr/>
            <p:nvPr/>
          </p:nvSpPr>
          <p:spPr>
            <a:xfrm>
              <a:off x="0" y="9401039"/>
              <a:ext cx="3648710" cy="886460"/>
            </a:xfrm>
            <a:custGeom>
              <a:avLst/>
              <a:gdLst/>
              <a:ahLst/>
              <a:cxnLst/>
              <a:rect l="l" t="t" r="r" b="b"/>
              <a:pathLst>
                <a:path w="3648710" h="886459">
                  <a:moveTo>
                    <a:pt x="0" y="229812"/>
                  </a:moveTo>
                  <a:lnTo>
                    <a:pt x="0" y="520366"/>
                  </a:lnTo>
                  <a:lnTo>
                    <a:pt x="1610053" y="523412"/>
                  </a:lnTo>
                  <a:lnTo>
                    <a:pt x="3648125" y="520546"/>
                  </a:lnTo>
                  <a:lnTo>
                    <a:pt x="3648125" y="516225"/>
                  </a:lnTo>
                  <a:lnTo>
                    <a:pt x="2259279" y="516225"/>
                  </a:lnTo>
                  <a:lnTo>
                    <a:pt x="2209838" y="514313"/>
                  </a:lnTo>
                  <a:lnTo>
                    <a:pt x="2106904" y="505899"/>
                  </a:lnTo>
                  <a:lnTo>
                    <a:pt x="2075687"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1" y="231834"/>
                  </a:lnTo>
                  <a:lnTo>
                    <a:pt x="240448" y="230390"/>
                  </a:lnTo>
                  <a:lnTo>
                    <a:pt x="0" y="229812"/>
                  </a:lnTo>
                  <a:close/>
                </a:path>
                <a:path w="3648710" h="886459">
                  <a:moveTo>
                    <a:pt x="2505519" y="385187"/>
                  </a:moveTo>
                  <a:lnTo>
                    <a:pt x="2468078" y="415336"/>
                  </a:lnTo>
                  <a:lnTo>
                    <a:pt x="2411196" y="434146"/>
                  </a:lnTo>
                  <a:lnTo>
                    <a:pt x="2379071" y="439636"/>
                  </a:lnTo>
                  <a:lnTo>
                    <a:pt x="2364119" y="442954"/>
                  </a:lnTo>
                  <a:lnTo>
                    <a:pt x="2350719" y="447823"/>
                  </a:lnTo>
                  <a:lnTo>
                    <a:pt x="2332599" y="461785"/>
                  </a:lnTo>
                  <a:lnTo>
                    <a:pt x="2323455" y="479054"/>
                  </a:lnTo>
                  <a:lnTo>
                    <a:pt x="2314982" y="496728"/>
                  </a:lnTo>
                  <a:lnTo>
                    <a:pt x="2298877" y="511903"/>
                  </a:lnTo>
                  <a:lnTo>
                    <a:pt x="2292692" y="513793"/>
                  </a:lnTo>
                  <a:lnTo>
                    <a:pt x="2283940" y="515144"/>
                  </a:lnTo>
                  <a:lnTo>
                    <a:pt x="2272758" y="515955"/>
                  </a:lnTo>
                  <a:lnTo>
                    <a:pt x="2259279" y="516225"/>
                  </a:lnTo>
                  <a:lnTo>
                    <a:pt x="3648125" y="516225"/>
                  </a:lnTo>
                  <a:lnTo>
                    <a:pt x="3648125" y="395987"/>
                  </a:lnTo>
                  <a:lnTo>
                    <a:pt x="2640875" y="395987"/>
                  </a:lnTo>
                  <a:lnTo>
                    <a:pt x="2606667" y="393592"/>
                  </a:lnTo>
                  <a:lnTo>
                    <a:pt x="2505519" y="385187"/>
                  </a:lnTo>
                  <a:close/>
                </a:path>
                <a:path w="3648710" h="886459">
                  <a:moveTo>
                    <a:pt x="3648125" y="228951"/>
                  </a:moveTo>
                  <a:lnTo>
                    <a:pt x="2824957" y="230390"/>
                  </a:lnTo>
                  <a:lnTo>
                    <a:pt x="2801697" y="267561"/>
                  </a:lnTo>
                  <a:lnTo>
                    <a:pt x="2768381" y="312800"/>
                  </a:lnTo>
                  <a:lnTo>
                    <a:pt x="2730298" y="352799"/>
                  </a:lnTo>
                  <a:lnTo>
                    <a:pt x="2687709" y="382286"/>
                  </a:lnTo>
                  <a:lnTo>
                    <a:pt x="2640875" y="395987"/>
                  </a:lnTo>
                  <a:lnTo>
                    <a:pt x="3648125" y="395987"/>
                  </a:lnTo>
                  <a:lnTo>
                    <a:pt x="3648125" y="228951"/>
                  </a:lnTo>
                  <a:close/>
                </a:path>
                <a:path w="3648710" h="886459">
                  <a:moveTo>
                    <a:pt x="1247326" y="219589"/>
                  </a:moveTo>
                  <a:lnTo>
                    <a:pt x="1277461" y="231834"/>
                  </a:lnTo>
                  <a:lnTo>
                    <a:pt x="1277950" y="231834"/>
                  </a:lnTo>
                  <a:lnTo>
                    <a:pt x="1270694" y="228604"/>
                  </a:lnTo>
                  <a:lnTo>
                    <a:pt x="1263101" y="225442"/>
                  </a:lnTo>
                  <a:lnTo>
                    <a:pt x="1255372" y="222415"/>
                  </a:lnTo>
                  <a:lnTo>
                    <a:pt x="1247710" y="219590"/>
                  </a:lnTo>
                  <a:lnTo>
                    <a:pt x="1247326" y="219589"/>
                  </a:lnTo>
                  <a:close/>
                </a:path>
                <a:path w="3648710" h="886459">
                  <a:moveTo>
                    <a:pt x="2828172" y="225252"/>
                  </a:moveTo>
                  <a:lnTo>
                    <a:pt x="2827350" y="226075"/>
                  </a:lnTo>
                  <a:lnTo>
                    <a:pt x="2824467" y="230390"/>
                  </a:lnTo>
                  <a:lnTo>
                    <a:pt x="2824957" y="230390"/>
                  </a:lnTo>
                  <a:lnTo>
                    <a:pt x="2828172" y="225252"/>
                  </a:lnTo>
                  <a:close/>
                </a:path>
                <a:path w="3648710" h="886459">
                  <a:moveTo>
                    <a:pt x="2830945" y="220690"/>
                  </a:moveTo>
                  <a:lnTo>
                    <a:pt x="2829948" y="222415"/>
                  </a:lnTo>
                  <a:lnTo>
                    <a:pt x="2828172" y="225252"/>
                  </a:lnTo>
                  <a:lnTo>
                    <a:pt x="2830232" y="223192"/>
                  </a:lnTo>
                  <a:lnTo>
                    <a:pt x="2830945" y="220690"/>
                  </a:lnTo>
                  <a:close/>
                </a:path>
                <a:path w="3648710" h="886459">
                  <a:moveTo>
                    <a:pt x="2832408" y="218151"/>
                  </a:moveTo>
                  <a:lnTo>
                    <a:pt x="2831668" y="218151"/>
                  </a:lnTo>
                  <a:lnTo>
                    <a:pt x="2830945" y="220690"/>
                  </a:lnTo>
                  <a:lnTo>
                    <a:pt x="2832408" y="218151"/>
                  </a:lnTo>
                  <a:close/>
                </a:path>
                <a:path w="3648710" h="886459">
                  <a:moveTo>
                    <a:pt x="0" y="81727"/>
                  </a:moveTo>
                  <a:lnTo>
                    <a:pt x="0" y="216164"/>
                  </a:lnTo>
                  <a:lnTo>
                    <a:pt x="1247326" y="219589"/>
                  </a:lnTo>
                  <a:lnTo>
                    <a:pt x="1103973" y="163458"/>
                  </a:lnTo>
                  <a:lnTo>
                    <a:pt x="1048969" y="143115"/>
                  </a:lnTo>
                  <a:lnTo>
                    <a:pt x="996028" y="124532"/>
                  </a:lnTo>
                  <a:lnTo>
                    <a:pt x="945462" y="108047"/>
                  </a:lnTo>
                  <a:lnTo>
                    <a:pt x="56142" y="100077"/>
                  </a:lnTo>
                  <a:lnTo>
                    <a:pt x="0" y="81727"/>
                  </a:lnTo>
                  <a:close/>
                </a:path>
                <a:path w="3648710" h="886459">
                  <a:moveTo>
                    <a:pt x="3058464" y="51117"/>
                  </a:moveTo>
                  <a:lnTo>
                    <a:pt x="3019481" y="95363"/>
                  </a:lnTo>
                  <a:lnTo>
                    <a:pt x="2964586" y="113250"/>
                  </a:lnTo>
                  <a:lnTo>
                    <a:pt x="2935617" y="120326"/>
                  </a:lnTo>
                  <a:lnTo>
                    <a:pt x="2907591" y="128616"/>
                  </a:lnTo>
                  <a:lnTo>
                    <a:pt x="2882061" y="139674"/>
                  </a:lnTo>
                  <a:lnTo>
                    <a:pt x="2870428" y="153139"/>
                  </a:lnTo>
                  <a:lnTo>
                    <a:pt x="2852982" y="182457"/>
                  </a:lnTo>
                  <a:lnTo>
                    <a:pt x="2832408"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w="3648710" h="886459">
                  <a:moveTo>
                    <a:pt x="170621" y="64799"/>
                  </a:moveTo>
                  <a:lnTo>
                    <a:pt x="56142" y="100077"/>
                  </a:lnTo>
                  <a:lnTo>
                    <a:pt x="918304" y="100077"/>
                  </a:lnTo>
                  <a:lnTo>
                    <a:pt x="897587" y="93997"/>
                  </a:lnTo>
                  <a:lnTo>
                    <a:pt x="884529"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w="3648710" h="886459">
                  <a:moveTo>
                    <a:pt x="773245" y="69839"/>
                  </a:moveTo>
                  <a:lnTo>
                    <a:pt x="748620" y="74519"/>
                  </a:lnTo>
                  <a:lnTo>
                    <a:pt x="674608" y="90716"/>
                  </a:lnTo>
                  <a:lnTo>
                    <a:pt x="884529" y="90716"/>
                  </a:lnTo>
                  <a:lnTo>
                    <a:pt x="852717" y="82721"/>
                  </a:lnTo>
                  <a:lnTo>
                    <a:pt x="811165" y="74556"/>
                  </a:lnTo>
                  <a:lnTo>
                    <a:pt x="773245" y="69839"/>
                  </a:lnTo>
                  <a:close/>
                </a:path>
                <a:path w="3648710" h="886459">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w="3648710" h="886459">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w="3648710" h="886459">
                  <a:moveTo>
                    <a:pt x="3576129" y="63356"/>
                  </a:moveTo>
                  <a:lnTo>
                    <a:pt x="3573246" y="63356"/>
                  </a:lnTo>
                  <a:lnTo>
                    <a:pt x="3571811" y="64799"/>
                  </a:lnTo>
                  <a:lnTo>
                    <a:pt x="3568928" y="66238"/>
                  </a:lnTo>
                  <a:lnTo>
                    <a:pt x="3585916" y="66238"/>
                  </a:lnTo>
                  <a:lnTo>
                    <a:pt x="3576129" y="63356"/>
                  </a:lnTo>
                  <a:close/>
                </a:path>
                <a:path w="3648710" h="886459">
                  <a:moveTo>
                    <a:pt x="3536530" y="53999"/>
                  </a:moveTo>
                  <a:lnTo>
                    <a:pt x="3494049" y="63356"/>
                  </a:lnTo>
                  <a:lnTo>
                    <a:pt x="3492614" y="64799"/>
                  </a:lnTo>
                  <a:lnTo>
                    <a:pt x="3567750" y="64799"/>
                  </a:lnTo>
                  <a:lnTo>
                    <a:pt x="3564877" y="61288"/>
                  </a:lnTo>
                  <a:lnTo>
                    <a:pt x="3557587" y="57419"/>
                  </a:lnTo>
                  <a:lnTo>
                    <a:pt x="3547868" y="54899"/>
                  </a:lnTo>
                  <a:lnTo>
                    <a:pt x="3536530" y="53999"/>
                  </a:lnTo>
                  <a:close/>
                </a:path>
                <a:path w="3648710" h="886459">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6" y="41036"/>
                  </a:lnTo>
                  <a:lnTo>
                    <a:pt x="3120377" y="34557"/>
                  </a:lnTo>
                  <a:lnTo>
                    <a:pt x="3116059" y="33119"/>
                  </a:lnTo>
                  <a:close/>
                </a:path>
                <a:path w="3648710" h="886459">
                  <a:moveTo>
                    <a:pt x="372219" y="13676"/>
                  </a:moveTo>
                  <a:lnTo>
                    <a:pt x="340246" y="16275"/>
                  </a:lnTo>
                  <a:lnTo>
                    <a:pt x="308679" y="23127"/>
                  </a:lnTo>
                  <a:lnTo>
                    <a:pt x="278463" y="32814"/>
                  </a:lnTo>
                  <a:lnTo>
                    <a:pt x="250541" y="43919"/>
                  </a:lnTo>
                  <a:lnTo>
                    <a:pt x="453901" y="43919"/>
                  </a:lnTo>
                  <a:lnTo>
                    <a:pt x="413255" y="19437"/>
                  </a:lnTo>
                  <a:lnTo>
                    <a:pt x="372219" y="13676"/>
                  </a:lnTo>
                  <a:close/>
                </a:path>
                <a:path w="3648710" h="886459">
                  <a:moveTo>
                    <a:pt x="3202457" y="15120"/>
                  </a:moveTo>
                  <a:lnTo>
                    <a:pt x="3181434" y="16943"/>
                  </a:lnTo>
                  <a:lnTo>
                    <a:pt x="3160613" y="22140"/>
                  </a:lnTo>
                  <a:lnTo>
                    <a:pt x="3141817" y="30306"/>
                  </a:lnTo>
                  <a:lnTo>
                    <a:pt x="3126866" y="41036"/>
                  </a:lnTo>
                  <a:lnTo>
                    <a:pt x="3447272" y="41036"/>
                  </a:lnTo>
                  <a:lnTo>
                    <a:pt x="3426577" y="25201"/>
                  </a:lnTo>
                  <a:lnTo>
                    <a:pt x="3236302" y="25201"/>
                  </a:lnTo>
                  <a:lnTo>
                    <a:pt x="3230403" y="20587"/>
                  </a:lnTo>
                  <a:lnTo>
                    <a:pt x="3222618" y="17459"/>
                  </a:lnTo>
                  <a:lnTo>
                    <a:pt x="3213214" y="15682"/>
                  </a:lnTo>
                  <a:lnTo>
                    <a:pt x="3202457" y="15120"/>
                  </a:lnTo>
                  <a:close/>
                </a:path>
                <a:path w="3648710" h="886459">
                  <a:moveTo>
                    <a:pt x="3299663" y="1438"/>
                  </a:moveTo>
                  <a:lnTo>
                    <a:pt x="3288444" y="9909"/>
                  </a:lnTo>
                  <a:lnTo>
                    <a:pt x="3273650" y="16828"/>
                  </a:lnTo>
                  <a:lnTo>
                    <a:pt x="3256021" y="21993"/>
                  </a:lnTo>
                  <a:lnTo>
                    <a:pt x="3236302" y="25201"/>
                  </a:lnTo>
                  <a:lnTo>
                    <a:pt x="3426577" y="25201"/>
                  </a:lnTo>
                  <a:lnTo>
                    <a:pt x="3424569" y="23658"/>
                  </a:lnTo>
                  <a:lnTo>
                    <a:pt x="3414131" y="16110"/>
                  </a:lnTo>
                  <a:lnTo>
                    <a:pt x="3407248" y="11518"/>
                  </a:lnTo>
                  <a:lnTo>
                    <a:pt x="3330612" y="11518"/>
                  </a:lnTo>
                  <a:lnTo>
                    <a:pt x="3320415" y="10753"/>
                  </a:lnTo>
                  <a:lnTo>
                    <a:pt x="3311632" y="8638"/>
                  </a:lnTo>
                  <a:lnTo>
                    <a:pt x="3304602" y="5443"/>
                  </a:lnTo>
                  <a:lnTo>
                    <a:pt x="3299663" y="1438"/>
                  </a:lnTo>
                  <a:close/>
                </a:path>
                <a:path w="3648710" h="886459">
                  <a:moveTo>
                    <a:pt x="3383178" y="0"/>
                  </a:moveTo>
                  <a:lnTo>
                    <a:pt x="3375977" y="0"/>
                  </a:lnTo>
                  <a:lnTo>
                    <a:pt x="3366663" y="4836"/>
                  </a:lnTo>
                  <a:lnTo>
                    <a:pt x="3355457" y="8458"/>
                  </a:lnTo>
                  <a:lnTo>
                    <a:pt x="3343169" y="10731"/>
                  </a:lnTo>
                  <a:lnTo>
                    <a:pt x="3330612" y="11518"/>
                  </a:lnTo>
                  <a:lnTo>
                    <a:pt x="3407248" y="11518"/>
                  </a:lnTo>
                  <a:lnTo>
                    <a:pt x="3404231" y="9506"/>
                  </a:lnTo>
                  <a:lnTo>
                    <a:pt x="3395408" y="4320"/>
                  </a:lnTo>
                  <a:lnTo>
                    <a:pt x="3389655" y="1438"/>
                  </a:lnTo>
                  <a:lnTo>
                    <a:pt x="3383178" y="0"/>
                  </a:lnTo>
                  <a:close/>
                </a:path>
                <a:path w="3648710" h="886459">
                  <a:moveTo>
                    <a:pt x="0" y="533464"/>
                  </a:moveTo>
                  <a:lnTo>
                    <a:pt x="0" y="824197"/>
                  </a:lnTo>
                  <a:lnTo>
                    <a:pt x="1610053" y="827245"/>
                  </a:lnTo>
                  <a:lnTo>
                    <a:pt x="3648125" y="822935"/>
                  </a:lnTo>
                  <a:lnTo>
                    <a:pt x="3648125" y="535659"/>
                  </a:lnTo>
                  <a:lnTo>
                    <a:pt x="1661073" y="535659"/>
                  </a:lnTo>
                  <a:lnTo>
                    <a:pt x="0" y="533464"/>
                  </a:lnTo>
                  <a:close/>
                </a:path>
                <a:path w="3648710" h="886459">
                  <a:moveTo>
                    <a:pt x="3648125" y="532785"/>
                  </a:moveTo>
                  <a:lnTo>
                    <a:pt x="1661073" y="535659"/>
                  </a:lnTo>
                  <a:lnTo>
                    <a:pt x="3648125" y="535659"/>
                  </a:lnTo>
                  <a:lnTo>
                    <a:pt x="3648125" y="532785"/>
                  </a:lnTo>
                  <a:close/>
                </a:path>
                <a:path w="3648710" h="886459">
                  <a:moveTo>
                    <a:pt x="0" y="837294"/>
                  </a:moveTo>
                  <a:lnTo>
                    <a:pt x="0" y="885958"/>
                  </a:lnTo>
                  <a:lnTo>
                    <a:pt x="3648125" y="885958"/>
                  </a:lnTo>
                  <a:lnTo>
                    <a:pt x="3648125" y="839492"/>
                  </a:lnTo>
                  <a:lnTo>
                    <a:pt x="1661073" y="839492"/>
                  </a:lnTo>
                  <a:lnTo>
                    <a:pt x="0" y="837294"/>
                  </a:lnTo>
                  <a:close/>
                </a:path>
                <a:path w="3648710" h="886459">
                  <a:moveTo>
                    <a:pt x="3648125" y="836612"/>
                  </a:moveTo>
                  <a:lnTo>
                    <a:pt x="1661073" y="839492"/>
                  </a:lnTo>
                  <a:lnTo>
                    <a:pt x="3648125" y="839492"/>
                  </a:lnTo>
                  <a:lnTo>
                    <a:pt x="3648125" y="836612"/>
                  </a:lnTo>
                  <a:close/>
                </a:path>
              </a:pathLst>
            </a:custGeom>
            <a:solidFill>
              <a:srgbClr val="F2E7DB"/>
            </a:solidFill>
          </p:spPr>
          <p:txBody>
            <a:bodyPr wrap="square" lIns="0" tIns="0" rIns="0" bIns="0" rtlCol="0"/>
            <a:lstStyle/>
            <a:p>
              <a:endParaRPr/>
            </a:p>
          </p:txBody>
        </p:sp>
        <p:sp>
          <p:nvSpPr>
            <p:cNvPr id="29" name="object 29"/>
            <p:cNvSpPr/>
            <p:nvPr/>
          </p:nvSpPr>
          <p:spPr>
            <a:xfrm>
              <a:off x="0" y="9615945"/>
              <a:ext cx="1279525" cy="16510"/>
            </a:xfrm>
            <a:custGeom>
              <a:avLst/>
              <a:gdLst/>
              <a:ahLst/>
              <a:cxnLst/>
              <a:rect l="l" t="t" r="r" b="b"/>
              <a:pathLst>
                <a:path w="1279525" h="16509">
                  <a:moveTo>
                    <a:pt x="1279372" y="13970"/>
                  </a:moveTo>
                  <a:lnTo>
                    <a:pt x="1272895" y="13970"/>
                  </a:lnTo>
                  <a:lnTo>
                    <a:pt x="1272895" y="12700"/>
                  </a:lnTo>
                  <a:lnTo>
                    <a:pt x="1268590" y="12700"/>
                  </a:lnTo>
                  <a:lnTo>
                    <a:pt x="1268590" y="10160"/>
                  </a:lnTo>
                  <a:lnTo>
                    <a:pt x="1260665" y="10160"/>
                  </a:lnTo>
                  <a:lnTo>
                    <a:pt x="1260665" y="6350"/>
                  </a:lnTo>
                  <a:lnTo>
                    <a:pt x="1256347" y="6350"/>
                  </a:lnTo>
                  <a:lnTo>
                    <a:pt x="1256347" y="5080"/>
                  </a:lnTo>
                  <a:lnTo>
                    <a:pt x="1248422" y="5080"/>
                  </a:lnTo>
                  <a:lnTo>
                    <a:pt x="1248422" y="2540"/>
                  </a:lnTo>
                  <a:lnTo>
                    <a:pt x="50380" y="2540"/>
                  </a:lnTo>
                  <a:lnTo>
                    <a:pt x="50380" y="0"/>
                  </a:lnTo>
                  <a:lnTo>
                    <a:pt x="0" y="0"/>
                  </a:lnTo>
                  <a:lnTo>
                    <a:pt x="0" y="2540"/>
                  </a:lnTo>
                  <a:lnTo>
                    <a:pt x="0" y="5080"/>
                  </a:lnTo>
                  <a:lnTo>
                    <a:pt x="0" y="6350"/>
                  </a:lnTo>
                  <a:lnTo>
                    <a:pt x="0" y="10160"/>
                  </a:lnTo>
                  <a:lnTo>
                    <a:pt x="0" y="12700"/>
                  </a:lnTo>
                  <a:lnTo>
                    <a:pt x="0" y="13970"/>
                  </a:lnTo>
                  <a:lnTo>
                    <a:pt x="45339" y="13970"/>
                  </a:lnTo>
                  <a:lnTo>
                    <a:pt x="45339" y="16510"/>
                  </a:lnTo>
                  <a:lnTo>
                    <a:pt x="1279372" y="16510"/>
                  </a:lnTo>
                  <a:lnTo>
                    <a:pt x="1279372" y="13970"/>
                  </a:lnTo>
                  <a:close/>
                </a:path>
              </a:pathLst>
            </a:custGeom>
            <a:solidFill>
              <a:srgbClr val="E0CEBD"/>
            </a:solidFill>
          </p:spPr>
          <p:txBody>
            <a:bodyPr wrap="square" lIns="0" tIns="0" rIns="0" bIns="0" rtlCol="0"/>
            <a:lstStyle/>
            <a:p>
              <a:endParaRPr/>
            </a:p>
          </p:txBody>
        </p:sp>
        <p:sp>
          <p:nvSpPr>
            <p:cNvPr id="30" name="object 30"/>
            <p:cNvSpPr/>
            <p:nvPr/>
          </p:nvSpPr>
          <p:spPr>
            <a:xfrm>
              <a:off x="2822308" y="9615945"/>
              <a:ext cx="826769" cy="16510"/>
            </a:xfrm>
            <a:custGeom>
              <a:avLst/>
              <a:gdLst/>
              <a:ahLst/>
              <a:cxnLst/>
              <a:rect l="l" t="t" r="r" b="b"/>
              <a:pathLst>
                <a:path w="826770" h="16509">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31" name="object 31"/>
            <p:cNvSpPr/>
            <p:nvPr/>
          </p:nvSpPr>
          <p:spPr>
            <a:xfrm>
              <a:off x="0" y="9919475"/>
              <a:ext cx="3649979" cy="321310"/>
            </a:xfrm>
            <a:custGeom>
              <a:avLst/>
              <a:gdLst/>
              <a:ahLst/>
              <a:cxnLst/>
              <a:rect l="l" t="t" r="r" b="b"/>
              <a:pathLst>
                <a:path w="3649979" h="321309">
                  <a:moveTo>
                    <a:pt x="3649561" y="303530"/>
                  </a:moveTo>
                  <a:lnTo>
                    <a:pt x="3392525" y="303530"/>
                  </a:lnTo>
                  <a:lnTo>
                    <a:pt x="3392525" y="306070"/>
                  </a:lnTo>
                  <a:lnTo>
                    <a:pt x="56857" y="306070"/>
                  </a:lnTo>
                  <a:lnTo>
                    <a:pt x="56857" y="303530"/>
                  </a:lnTo>
                  <a:lnTo>
                    <a:pt x="0" y="303530"/>
                  </a:lnTo>
                  <a:lnTo>
                    <a:pt x="0" y="306070"/>
                  </a:lnTo>
                  <a:lnTo>
                    <a:pt x="0" y="318770"/>
                  </a:lnTo>
                  <a:lnTo>
                    <a:pt x="53975" y="318770"/>
                  </a:lnTo>
                  <a:lnTo>
                    <a:pt x="53975" y="321310"/>
                  </a:lnTo>
                  <a:lnTo>
                    <a:pt x="3395395" y="321310"/>
                  </a:lnTo>
                  <a:lnTo>
                    <a:pt x="3395395" y="318770"/>
                  </a:lnTo>
                  <a:lnTo>
                    <a:pt x="3649561" y="318770"/>
                  </a:lnTo>
                  <a:lnTo>
                    <a:pt x="3649561" y="306070"/>
                  </a:lnTo>
                  <a:lnTo>
                    <a:pt x="3649561" y="303530"/>
                  </a:lnTo>
                  <a:close/>
                </a:path>
                <a:path w="3649979" h="321309">
                  <a:moveTo>
                    <a:pt x="3649561" y="0"/>
                  </a:moveTo>
                  <a:lnTo>
                    <a:pt x="3392525" y="0"/>
                  </a:lnTo>
                  <a:lnTo>
                    <a:pt x="3392525" y="2540"/>
                  </a:lnTo>
                  <a:lnTo>
                    <a:pt x="56857" y="2540"/>
                  </a:lnTo>
                  <a:lnTo>
                    <a:pt x="56857" y="0"/>
                  </a:lnTo>
                  <a:lnTo>
                    <a:pt x="0" y="0"/>
                  </a:lnTo>
                  <a:lnTo>
                    <a:pt x="0" y="2540"/>
                  </a:lnTo>
                  <a:lnTo>
                    <a:pt x="0" y="13970"/>
                  </a:lnTo>
                  <a:lnTo>
                    <a:pt x="53975" y="13970"/>
                  </a:lnTo>
                  <a:lnTo>
                    <a:pt x="53975" y="17780"/>
                  </a:lnTo>
                  <a:lnTo>
                    <a:pt x="3395395" y="17780"/>
                  </a:lnTo>
                  <a:lnTo>
                    <a:pt x="3395395" y="13970"/>
                  </a:lnTo>
                  <a:lnTo>
                    <a:pt x="3649561" y="13970"/>
                  </a:lnTo>
                  <a:lnTo>
                    <a:pt x="3649561" y="2540"/>
                  </a:lnTo>
                  <a:lnTo>
                    <a:pt x="3649561" y="0"/>
                  </a:lnTo>
                  <a:close/>
                </a:path>
              </a:pathLst>
            </a:custGeom>
            <a:solidFill>
              <a:srgbClr val="E0CEBD"/>
            </a:solidFill>
          </p:spPr>
          <p:txBody>
            <a:bodyPr wrap="square" lIns="0" tIns="0" rIns="0" bIns="0" rtlCol="0"/>
            <a:lstStyle/>
            <a:p>
              <a:endParaRPr/>
            </a:p>
          </p:txBody>
        </p:sp>
      </p:grpSp>
      <p:grpSp>
        <p:nvGrpSpPr>
          <p:cNvPr id="32" name="object 32"/>
          <p:cNvGrpSpPr/>
          <p:nvPr/>
        </p:nvGrpSpPr>
        <p:grpSpPr>
          <a:xfrm>
            <a:off x="14693772" y="9086155"/>
            <a:ext cx="3594735" cy="1201420"/>
            <a:chOff x="14693772" y="9086155"/>
            <a:chExt cx="3594735" cy="1201420"/>
          </a:xfrm>
        </p:grpSpPr>
        <p:sp>
          <p:nvSpPr>
            <p:cNvPr id="33" name="object 33"/>
            <p:cNvSpPr/>
            <p:nvPr/>
          </p:nvSpPr>
          <p:spPr>
            <a:xfrm>
              <a:off x="14693772" y="9086155"/>
              <a:ext cx="3594735" cy="1201420"/>
            </a:xfrm>
            <a:custGeom>
              <a:avLst/>
              <a:gdLst/>
              <a:ahLst/>
              <a:cxnLst/>
              <a:rect l="l" t="t" r="r" b="b"/>
              <a:pathLst>
                <a:path w="3594734" h="1201420">
                  <a:moveTo>
                    <a:pt x="0" y="1115504"/>
                  </a:moveTo>
                  <a:lnTo>
                    <a:pt x="23930" y="1200842"/>
                  </a:lnTo>
                  <a:lnTo>
                    <a:pt x="3594239" y="1200842"/>
                  </a:lnTo>
                  <a:lnTo>
                    <a:pt x="3594239" y="1117036"/>
                  </a:lnTo>
                  <a:lnTo>
                    <a:pt x="18526" y="1117036"/>
                  </a:lnTo>
                  <a:lnTo>
                    <a:pt x="10209" y="1116912"/>
                  </a:lnTo>
                  <a:lnTo>
                    <a:pt x="0" y="1115504"/>
                  </a:lnTo>
                  <a:close/>
                </a:path>
                <a:path w="3594734" h="1201420">
                  <a:moveTo>
                    <a:pt x="88518" y="1104704"/>
                  </a:moveTo>
                  <a:lnTo>
                    <a:pt x="49782" y="1109364"/>
                  </a:lnTo>
                  <a:lnTo>
                    <a:pt x="38861" y="1113346"/>
                  </a:lnTo>
                  <a:lnTo>
                    <a:pt x="31622" y="1114785"/>
                  </a:lnTo>
                  <a:lnTo>
                    <a:pt x="25485" y="1116215"/>
                  </a:lnTo>
                  <a:lnTo>
                    <a:pt x="18526" y="1117036"/>
                  </a:lnTo>
                  <a:lnTo>
                    <a:pt x="3594239" y="1117036"/>
                  </a:lnTo>
                  <a:lnTo>
                    <a:pt x="3594239" y="1105257"/>
                  </a:lnTo>
                  <a:lnTo>
                    <a:pt x="103296" y="1105257"/>
                  </a:lnTo>
                  <a:lnTo>
                    <a:pt x="88518" y="1104704"/>
                  </a:lnTo>
                  <a:close/>
                </a:path>
                <a:path w="3594734" h="1201420">
                  <a:moveTo>
                    <a:pt x="311784" y="939109"/>
                  </a:moveTo>
                  <a:lnTo>
                    <a:pt x="271680" y="978325"/>
                  </a:lnTo>
                  <a:lnTo>
                    <a:pt x="244506" y="1016867"/>
                  </a:lnTo>
                  <a:lnTo>
                    <a:pt x="223952" y="1049469"/>
                  </a:lnTo>
                  <a:lnTo>
                    <a:pt x="203707" y="1070866"/>
                  </a:lnTo>
                  <a:lnTo>
                    <a:pt x="197230" y="1070866"/>
                  </a:lnTo>
                  <a:lnTo>
                    <a:pt x="194436" y="1071585"/>
                  </a:lnTo>
                  <a:lnTo>
                    <a:pt x="188664" y="1073713"/>
                  </a:lnTo>
                  <a:lnTo>
                    <a:pt x="183118" y="1076718"/>
                  </a:lnTo>
                  <a:lnTo>
                    <a:pt x="177452" y="1080397"/>
                  </a:lnTo>
                  <a:lnTo>
                    <a:pt x="171322" y="1084548"/>
                  </a:lnTo>
                  <a:lnTo>
                    <a:pt x="164536" y="1088957"/>
                  </a:lnTo>
                  <a:lnTo>
                    <a:pt x="127898" y="1103390"/>
                  </a:lnTo>
                  <a:lnTo>
                    <a:pt x="103296" y="1105257"/>
                  </a:lnTo>
                  <a:lnTo>
                    <a:pt x="3594239" y="1105257"/>
                  </a:lnTo>
                  <a:lnTo>
                    <a:pt x="3594239" y="946307"/>
                  </a:lnTo>
                  <a:lnTo>
                    <a:pt x="503300" y="946307"/>
                  </a:lnTo>
                  <a:lnTo>
                    <a:pt x="311784" y="939109"/>
                  </a:lnTo>
                  <a:close/>
                </a:path>
                <a:path w="3594734" h="1201420">
                  <a:moveTo>
                    <a:pt x="603376" y="882950"/>
                  </a:moveTo>
                  <a:lnTo>
                    <a:pt x="503300" y="946307"/>
                  </a:lnTo>
                  <a:lnTo>
                    <a:pt x="3594239" y="946307"/>
                  </a:lnTo>
                  <a:lnTo>
                    <a:pt x="3594239" y="896627"/>
                  </a:lnTo>
                  <a:lnTo>
                    <a:pt x="696975" y="896627"/>
                  </a:lnTo>
                  <a:lnTo>
                    <a:pt x="676636" y="890847"/>
                  </a:lnTo>
                  <a:lnTo>
                    <a:pt x="653891" y="886550"/>
                  </a:lnTo>
                  <a:lnTo>
                    <a:pt x="629288" y="883873"/>
                  </a:lnTo>
                  <a:lnTo>
                    <a:pt x="603376" y="882950"/>
                  </a:lnTo>
                  <a:close/>
                </a:path>
                <a:path w="3594734" h="1201420">
                  <a:moveTo>
                    <a:pt x="837183" y="828939"/>
                  </a:moveTo>
                  <a:lnTo>
                    <a:pt x="776482" y="845510"/>
                  </a:lnTo>
                  <a:lnTo>
                    <a:pt x="721151" y="878145"/>
                  </a:lnTo>
                  <a:lnTo>
                    <a:pt x="696975" y="896627"/>
                  </a:lnTo>
                  <a:lnTo>
                    <a:pt x="3594239" y="896627"/>
                  </a:lnTo>
                  <a:lnTo>
                    <a:pt x="3594239" y="851090"/>
                  </a:lnTo>
                  <a:lnTo>
                    <a:pt x="936672" y="851090"/>
                  </a:lnTo>
                  <a:lnTo>
                    <a:pt x="916422" y="849156"/>
                  </a:lnTo>
                  <a:lnTo>
                    <a:pt x="894968" y="842633"/>
                  </a:lnTo>
                  <a:lnTo>
                    <a:pt x="884171" y="838265"/>
                  </a:lnTo>
                  <a:lnTo>
                    <a:pt x="873077" y="834169"/>
                  </a:lnTo>
                  <a:lnTo>
                    <a:pt x="861054" y="830884"/>
                  </a:lnTo>
                  <a:lnTo>
                    <a:pt x="847470" y="828950"/>
                  </a:lnTo>
                  <a:lnTo>
                    <a:pt x="837183" y="828939"/>
                  </a:lnTo>
                  <a:close/>
                </a:path>
                <a:path w="3594734" h="1201420">
                  <a:moveTo>
                    <a:pt x="1077626" y="817971"/>
                  </a:moveTo>
                  <a:lnTo>
                    <a:pt x="1031835" y="825902"/>
                  </a:lnTo>
                  <a:lnTo>
                    <a:pt x="990853" y="840381"/>
                  </a:lnTo>
                  <a:lnTo>
                    <a:pt x="982614" y="843115"/>
                  </a:lnTo>
                  <a:lnTo>
                    <a:pt x="974089" y="845510"/>
                  </a:lnTo>
                  <a:lnTo>
                    <a:pt x="955851" y="849515"/>
                  </a:lnTo>
                  <a:lnTo>
                    <a:pt x="936672" y="851090"/>
                  </a:lnTo>
                  <a:lnTo>
                    <a:pt x="3594239" y="851090"/>
                  </a:lnTo>
                  <a:lnTo>
                    <a:pt x="3594239" y="826792"/>
                  </a:lnTo>
                  <a:lnTo>
                    <a:pt x="1118107" y="826792"/>
                  </a:lnTo>
                  <a:lnTo>
                    <a:pt x="1097462" y="820153"/>
                  </a:lnTo>
                  <a:lnTo>
                    <a:pt x="1077626" y="817971"/>
                  </a:lnTo>
                  <a:close/>
                </a:path>
                <a:path w="3594734" h="1201420">
                  <a:moveTo>
                    <a:pt x="1630466" y="756488"/>
                  </a:moveTo>
                  <a:lnTo>
                    <a:pt x="1575877" y="756755"/>
                  </a:lnTo>
                  <a:lnTo>
                    <a:pt x="1470723" y="758475"/>
                  </a:lnTo>
                  <a:lnTo>
                    <a:pt x="1420712" y="760119"/>
                  </a:lnTo>
                  <a:lnTo>
                    <a:pt x="1372781" y="762412"/>
                  </a:lnTo>
                  <a:lnTo>
                    <a:pt x="1327206" y="765451"/>
                  </a:lnTo>
                  <a:lnTo>
                    <a:pt x="1284264" y="769330"/>
                  </a:lnTo>
                  <a:lnTo>
                    <a:pt x="1244233" y="774145"/>
                  </a:lnTo>
                  <a:lnTo>
                    <a:pt x="1118107" y="826792"/>
                  </a:lnTo>
                  <a:lnTo>
                    <a:pt x="3594239" y="826792"/>
                  </a:lnTo>
                  <a:lnTo>
                    <a:pt x="3594239" y="757270"/>
                  </a:lnTo>
                  <a:lnTo>
                    <a:pt x="1912464" y="757270"/>
                  </a:lnTo>
                  <a:lnTo>
                    <a:pt x="1630466" y="756488"/>
                  </a:lnTo>
                  <a:close/>
                </a:path>
                <a:path w="3594734" h="1201420">
                  <a:moveTo>
                    <a:pt x="3594239" y="0"/>
                  </a:moveTo>
                  <a:lnTo>
                    <a:pt x="3552628" y="12763"/>
                  </a:lnTo>
                  <a:lnTo>
                    <a:pt x="3478072" y="40358"/>
                  </a:lnTo>
                  <a:lnTo>
                    <a:pt x="3420992" y="65862"/>
                  </a:lnTo>
                  <a:lnTo>
                    <a:pt x="3378613" y="88671"/>
                  </a:lnTo>
                  <a:lnTo>
                    <a:pt x="3326846" y="123785"/>
                  </a:lnTo>
                  <a:lnTo>
                    <a:pt x="3311905" y="134881"/>
                  </a:lnTo>
                  <a:lnTo>
                    <a:pt x="3285801" y="150125"/>
                  </a:lnTo>
                  <a:lnTo>
                    <a:pt x="3234878" y="180340"/>
                  </a:lnTo>
                  <a:lnTo>
                    <a:pt x="3201280" y="219366"/>
                  </a:lnTo>
                  <a:lnTo>
                    <a:pt x="3182913" y="284480"/>
                  </a:lnTo>
                  <a:lnTo>
                    <a:pt x="3172205" y="306236"/>
                  </a:lnTo>
                  <a:lnTo>
                    <a:pt x="3148940" y="340533"/>
                  </a:lnTo>
                  <a:lnTo>
                    <a:pt x="3137455" y="373962"/>
                  </a:lnTo>
                  <a:lnTo>
                    <a:pt x="3131820" y="406005"/>
                  </a:lnTo>
                  <a:lnTo>
                    <a:pt x="3126103" y="436146"/>
                  </a:lnTo>
                  <a:lnTo>
                    <a:pt x="3090696" y="488659"/>
                  </a:lnTo>
                  <a:lnTo>
                    <a:pt x="3049142" y="509997"/>
                  </a:lnTo>
                  <a:lnTo>
                    <a:pt x="2983436" y="523495"/>
                  </a:lnTo>
                  <a:lnTo>
                    <a:pt x="2916681" y="535913"/>
                  </a:lnTo>
                  <a:lnTo>
                    <a:pt x="2905940" y="555882"/>
                  </a:lnTo>
                  <a:lnTo>
                    <a:pt x="2888662" y="575244"/>
                  </a:lnTo>
                  <a:lnTo>
                    <a:pt x="2866121" y="593120"/>
                  </a:lnTo>
                  <a:lnTo>
                    <a:pt x="2839592" y="608636"/>
                  </a:lnTo>
                  <a:lnTo>
                    <a:pt x="2809382" y="622313"/>
                  </a:lnTo>
                  <a:lnTo>
                    <a:pt x="2795283" y="629693"/>
                  </a:lnTo>
                  <a:lnTo>
                    <a:pt x="2783458" y="638153"/>
                  </a:lnTo>
                  <a:lnTo>
                    <a:pt x="2759882" y="652790"/>
                  </a:lnTo>
                  <a:lnTo>
                    <a:pt x="2703252" y="672883"/>
                  </a:lnTo>
                  <a:lnTo>
                    <a:pt x="2680461" y="687113"/>
                  </a:lnTo>
                  <a:lnTo>
                    <a:pt x="2611481" y="704697"/>
                  </a:lnTo>
                  <a:lnTo>
                    <a:pt x="2546857" y="712403"/>
                  </a:lnTo>
                  <a:lnTo>
                    <a:pt x="2486425" y="718625"/>
                  </a:lnTo>
                  <a:lnTo>
                    <a:pt x="2447924" y="723833"/>
                  </a:lnTo>
                  <a:lnTo>
                    <a:pt x="2370880" y="737514"/>
                  </a:lnTo>
                  <a:lnTo>
                    <a:pt x="2327866" y="742706"/>
                  </a:lnTo>
                  <a:lnTo>
                    <a:pt x="2282225" y="746927"/>
                  </a:lnTo>
                  <a:lnTo>
                    <a:pt x="2234235" y="750270"/>
                  </a:lnTo>
                  <a:lnTo>
                    <a:pt x="2184173" y="752833"/>
                  </a:lnTo>
                  <a:lnTo>
                    <a:pt x="2132315" y="754710"/>
                  </a:lnTo>
                  <a:lnTo>
                    <a:pt x="2044946" y="756490"/>
                  </a:lnTo>
                  <a:lnTo>
                    <a:pt x="1912464" y="757270"/>
                  </a:lnTo>
                  <a:lnTo>
                    <a:pt x="3594239" y="757270"/>
                  </a:lnTo>
                  <a:lnTo>
                    <a:pt x="3594239" y="0"/>
                  </a:lnTo>
                  <a:close/>
                </a:path>
              </a:pathLst>
            </a:custGeom>
            <a:solidFill>
              <a:srgbClr val="FFFFFF"/>
            </a:solidFill>
          </p:spPr>
          <p:txBody>
            <a:bodyPr wrap="square" lIns="0" tIns="0" rIns="0" bIns="0" rtlCol="0"/>
            <a:lstStyle/>
            <a:p>
              <a:endParaRPr/>
            </a:p>
          </p:txBody>
        </p:sp>
        <p:sp>
          <p:nvSpPr>
            <p:cNvPr id="34" name="object 34"/>
            <p:cNvSpPr/>
            <p:nvPr/>
          </p:nvSpPr>
          <p:spPr>
            <a:xfrm>
              <a:off x="14694534" y="9101332"/>
              <a:ext cx="3594100" cy="1186180"/>
            </a:xfrm>
            <a:custGeom>
              <a:avLst/>
              <a:gdLst/>
              <a:ahLst/>
              <a:cxnLst/>
              <a:rect l="l" t="t" r="r" b="b"/>
              <a:pathLst>
                <a:path w="3594100" h="1186179">
                  <a:moveTo>
                    <a:pt x="0" y="1098888"/>
                  </a:moveTo>
                  <a:lnTo>
                    <a:pt x="0" y="1100327"/>
                  </a:lnTo>
                  <a:lnTo>
                    <a:pt x="23921" y="1185665"/>
                  </a:lnTo>
                  <a:lnTo>
                    <a:pt x="1243597" y="1185665"/>
                  </a:lnTo>
                  <a:lnTo>
                    <a:pt x="1273455" y="1177370"/>
                  </a:lnTo>
                  <a:lnTo>
                    <a:pt x="185673" y="1177370"/>
                  </a:lnTo>
                  <a:lnTo>
                    <a:pt x="182117" y="1164407"/>
                  </a:lnTo>
                  <a:lnTo>
                    <a:pt x="364467" y="1113817"/>
                  </a:lnTo>
                  <a:lnTo>
                    <a:pt x="91894" y="1113817"/>
                  </a:lnTo>
                  <a:lnTo>
                    <a:pt x="64341" y="1112478"/>
                  </a:lnTo>
                  <a:lnTo>
                    <a:pt x="37193" y="1107765"/>
                  </a:lnTo>
                  <a:lnTo>
                    <a:pt x="10794" y="1101770"/>
                  </a:lnTo>
                  <a:lnTo>
                    <a:pt x="7873" y="1101051"/>
                  </a:lnTo>
                  <a:lnTo>
                    <a:pt x="2793" y="1099607"/>
                  </a:lnTo>
                  <a:lnTo>
                    <a:pt x="0" y="1098888"/>
                  </a:lnTo>
                  <a:close/>
                </a:path>
                <a:path w="3594100" h="1186179">
                  <a:moveTo>
                    <a:pt x="3593477" y="538990"/>
                  </a:moveTo>
                  <a:lnTo>
                    <a:pt x="2865031" y="744660"/>
                  </a:lnTo>
                  <a:lnTo>
                    <a:pt x="2747356" y="777772"/>
                  </a:lnTo>
                  <a:lnTo>
                    <a:pt x="1290267" y="1185665"/>
                  </a:lnTo>
                  <a:lnTo>
                    <a:pt x="2373341" y="1185665"/>
                  </a:lnTo>
                  <a:lnTo>
                    <a:pt x="3593477" y="841507"/>
                  </a:lnTo>
                  <a:lnTo>
                    <a:pt x="3593477" y="538990"/>
                  </a:lnTo>
                  <a:close/>
                </a:path>
                <a:path w="3594100" h="1186179">
                  <a:moveTo>
                    <a:pt x="3593477" y="854708"/>
                  </a:moveTo>
                  <a:lnTo>
                    <a:pt x="2417996" y="1185665"/>
                  </a:lnTo>
                  <a:lnTo>
                    <a:pt x="3493298" y="1185665"/>
                  </a:lnTo>
                  <a:lnTo>
                    <a:pt x="3593477" y="1157307"/>
                  </a:lnTo>
                  <a:lnTo>
                    <a:pt x="3593477" y="854708"/>
                  </a:lnTo>
                  <a:close/>
                </a:path>
                <a:path w="3594100" h="1186179">
                  <a:moveTo>
                    <a:pt x="3593477" y="1170305"/>
                  </a:moveTo>
                  <a:lnTo>
                    <a:pt x="3539130" y="1185665"/>
                  </a:lnTo>
                  <a:lnTo>
                    <a:pt x="3593477" y="1185665"/>
                  </a:lnTo>
                  <a:lnTo>
                    <a:pt x="3593477" y="1170305"/>
                  </a:lnTo>
                  <a:close/>
                </a:path>
                <a:path w="3594100" h="1186179">
                  <a:moveTo>
                    <a:pt x="1724921" y="748679"/>
                  </a:moveTo>
                  <a:lnTo>
                    <a:pt x="1621334" y="777772"/>
                  </a:lnTo>
                  <a:lnTo>
                    <a:pt x="185673" y="1177370"/>
                  </a:lnTo>
                  <a:lnTo>
                    <a:pt x="1273455" y="1177370"/>
                  </a:lnTo>
                  <a:lnTo>
                    <a:pt x="2588324" y="809899"/>
                  </a:lnTo>
                  <a:lnTo>
                    <a:pt x="2416979" y="809899"/>
                  </a:lnTo>
                  <a:lnTo>
                    <a:pt x="2371880" y="809800"/>
                  </a:lnTo>
                  <a:lnTo>
                    <a:pt x="2324386" y="808439"/>
                  </a:lnTo>
                  <a:lnTo>
                    <a:pt x="2274760" y="805950"/>
                  </a:lnTo>
                  <a:lnTo>
                    <a:pt x="2223264" y="802464"/>
                  </a:lnTo>
                  <a:lnTo>
                    <a:pt x="2170160" y="798112"/>
                  </a:lnTo>
                  <a:lnTo>
                    <a:pt x="2060173" y="787342"/>
                  </a:lnTo>
                  <a:lnTo>
                    <a:pt x="1724921" y="748679"/>
                  </a:lnTo>
                  <a:close/>
                </a:path>
                <a:path w="3594100" h="1186179">
                  <a:moveTo>
                    <a:pt x="161551" y="1097257"/>
                  </a:moveTo>
                  <a:lnTo>
                    <a:pt x="139572" y="1099607"/>
                  </a:lnTo>
                  <a:lnTo>
                    <a:pt x="135254" y="1100327"/>
                  </a:lnTo>
                  <a:lnTo>
                    <a:pt x="130936" y="1101770"/>
                  </a:lnTo>
                  <a:lnTo>
                    <a:pt x="128777" y="1105367"/>
                  </a:lnTo>
                  <a:lnTo>
                    <a:pt x="125983" y="1106086"/>
                  </a:lnTo>
                  <a:lnTo>
                    <a:pt x="123062" y="1108249"/>
                  </a:lnTo>
                  <a:lnTo>
                    <a:pt x="119506" y="1109688"/>
                  </a:lnTo>
                  <a:lnTo>
                    <a:pt x="91894" y="1113817"/>
                  </a:lnTo>
                  <a:lnTo>
                    <a:pt x="364467" y="1113817"/>
                  </a:lnTo>
                  <a:lnTo>
                    <a:pt x="397527" y="1104648"/>
                  </a:lnTo>
                  <a:lnTo>
                    <a:pt x="237489" y="1104648"/>
                  </a:lnTo>
                  <a:lnTo>
                    <a:pt x="215511" y="1102544"/>
                  </a:lnTo>
                  <a:lnTo>
                    <a:pt x="188531" y="1099158"/>
                  </a:lnTo>
                  <a:lnTo>
                    <a:pt x="161551" y="1097257"/>
                  </a:lnTo>
                  <a:close/>
                </a:path>
                <a:path w="3594100" h="1186179">
                  <a:moveTo>
                    <a:pt x="321817" y="944092"/>
                  </a:moveTo>
                  <a:lnTo>
                    <a:pt x="279352" y="983151"/>
                  </a:lnTo>
                  <a:lnTo>
                    <a:pt x="250221" y="1024370"/>
                  </a:lnTo>
                  <a:lnTo>
                    <a:pt x="235807" y="1065588"/>
                  </a:lnTo>
                  <a:lnTo>
                    <a:pt x="237489" y="1104648"/>
                  </a:lnTo>
                  <a:lnTo>
                    <a:pt x="397527" y="1104648"/>
                  </a:lnTo>
                  <a:lnTo>
                    <a:pt x="950455" y="951291"/>
                  </a:lnTo>
                  <a:lnTo>
                    <a:pt x="514730" y="951291"/>
                  </a:lnTo>
                  <a:lnTo>
                    <a:pt x="321817" y="944092"/>
                  </a:lnTo>
                  <a:close/>
                </a:path>
                <a:path w="3594100" h="1186179">
                  <a:moveTo>
                    <a:pt x="615568" y="886490"/>
                  </a:moveTo>
                  <a:lnTo>
                    <a:pt x="514730" y="951291"/>
                  </a:lnTo>
                  <a:lnTo>
                    <a:pt x="950455" y="951291"/>
                  </a:lnTo>
                  <a:lnTo>
                    <a:pt x="1181497" y="887210"/>
                  </a:lnTo>
                  <a:lnTo>
                    <a:pt x="618362" y="887210"/>
                  </a:lnTo>
                  <a:lnTo>
                    <a:pt x="615568" y="886490"/>
                  </a:lnTo>
                  <a:close/>
                </a:path>
                <a:path w="3594100" h="1186179">
                  <a:moveTo>
                    <a:pt x="683259" y="844015"/>
                  </a:moveTo>
                  <a:lnTo>
                    <a:pt x="678941" y="844015"/>
                  </a:lnTo>
                  <a:lnTo>
                    <a:pt x="676020" y="844734"/>
                  </a:lnTo>
                  <a:lnTo>
                    <a:pt x="650747" y="867773"/>
                  </a:lnTo>
                  <a:lnTo>
                    <a:pt x="647953" y="868492"/>
                  </a:lnTo>
                  <a:lnTo>
                    <a:pt x="618362" y="887210"/>
                  </a:lnTo>
                  <a:lnTo>
                    <a:pt x="1181497" y="887210"/>
                  </a:lnTo>
                  <a:lnTo>
                    <a:pt x="1334380" y="844734"/>
                  </a:lnTo>
                  <a:lnTo>
                    <a:pt x="686815" y="844734"/>
                  </a:lnTo>
                  <a:lnTo>
                    <a:pt x="683259" y="844015"/>
                  </a:lnTo>
                  <a:close/>
                </a:path>
                <a:path w="3594100" h="1186179">
                  <a:moveTo>
                    <a:pt x="825906" y="777750"/>
                  </a:moveTo>
                  <a:lnTo>
                    <a:pt x="765379" y="794005"/>
                  </a:lnTo>
                  <a:lnTo>
                    <a:pt x="710463" y="826653"/>
                  </a:lnTo>
                  <a:lnTo>
                    <a:pt x="686815" y="844734"/>
                  </a:lnTo>
                  <a:lnTo>
                    <a:pt x="1334380" y="844734"/>
                  </a:lnTo>
                  <a:lnTo>
                    <a:pt x="1496947" y="799553"/>
                  </a:lnTo>
                  <a:lnTo>
                    <a:pt x="926480" y="799553"/>
                  </a:lnTo>
                  <a:lnTo>
                    <a:pt x="906484" y="797371"/>
                  </a:lnTo>
                  <a:lnTo>
                    <a:pt x="884808" y="790735"/>
                  </a:lnTo>
                  <a:lnTo>
                    <a:pt x="873946" y="786280"/>
                  </a:lnTo>
                  <a:lnTo>
                    <a:pt x="862583" y="782094"/>
                  </a:lnTo>
                  <a:lnTo>
                    <a:pt x="850268" y="778987"/>
                  </a:lnTo>
                  <a:lnTo>
                    <a:pt x="836548" y="777772"/>
                  </a:lnTo>
                  <a:lnTo>
                    <a:pt x="825906" y="777750"/>
                  </a:lnTo>
                  <a:close/>
                </a:path>
                <a:path w="3594100" h="1186179">
                  <a:moveTo>
                    <a:pt x="3593477" y="223168"/>
                  </a:moveTo>
                  <a:lnTo>
                    <a:pt x="3265020" y="316026"/>
                  </a:lnTo>
                  <a:lnTo>
                    <a:pt x="3215918" y="329794"/>
                  </a:lnTo>
                  <a:lnTo>
                    <a:pt x="3203606" y="371790"/>
                  </a:lnTo>
                  <a:lnTo>
                    <a:pt x="3183784" y="424339"/>
                  </a:lnTo>
                  <a:lnTo>
                    <a:pt x="3157969" y="473117"/>
                  </a:lnTo>
                  <a:lnTo>
                    <a:pt x="3124994" y="512969"/>
                  </a:lnTo>
                  <a:lnTo>
                    <a:pt x="3083686" y="538739"/>
                  </a:lnTo>
                  <a:lnTo>
                    <a:pt x="2949701" y="564654"/>
                  </a:lnTo>
                  <a:lnTo>
                    <a:pt x="2939230" y="584624"/>
                  </a:lnTo>
                  <a:lnTo>
                    <a:pt x="2922317" y="603985"/>
                  </a:lnTo>
                  <a:lnTo>
                    <a:pt x="2899856" y="621862"/>
                  </a:lnTo>
                  <a:lnTo>
                    <a:pt x="2872739" y="637377"/>
                  </a:lnTo>
                  <a:lnTo>
                    <a:pt x="2842894" y="651326"/>
                  </a:lnTo>
                  <a:lnTo>
                    <a:pt x="2829448" y="658537"/>
                  </a:lnTo>
                  <a:lnTo>
                    <a:pt x="2818002" y="666895"/>
                  </a:lnTo>
                  <a:lnTo>
                    <a:pt x="2804209" y="685288"/>
                  </a:lnTo>
                  <a:lnTo>
                    <a:pt x="2800143" y="704425"/>
                  </a:lnTo>
                  <a:lnTo>
                    <a:pt x="2796910" y="723696"/>
                  </a:lnTo>
                  <a:lnTo>
                    <a:pt x="2785617" y="742494"/>
                  </a:lnTo>
                  <a:lnTo>
                    <a:pt x="2748152" y="757616"/>
                  </a:lnTo>
                  <a:lnTo>
                    <a:pt x="2700049" y="768933"/>
                  </a:lnTo>
                  <a:lnTo>
                    <a:pt x="2655575" y="777772"/>
                  </a:lnTo>
                  <a:lnTo>
                    <a:pt x="2598794" y="788597"/>
                  </a:lnTo>
                  <a:lnTo>
                    <a:pt x="2568193" y="795055"/>
                  </a:lnTo>
                  <a:lnTo>
                    <a:pt x="2535291" y="801317"/>
                  </a:lnTo>
                  <a:lnTo>
                    <a:pt x="2498947" y="805790"/>
                  </a:lnTo>
                  <a:lnTo>
                    <a:pt x="2459422" y="808607"/>
                  </a:lnTo>
                  <a:lnTo>
                    <a:pt x="2416979" y="809899"/>
                  </a:lnTo>
                  <a:lnTo>
                    <a:pt x="2588324" y="809899"/>
                  </a:lnTo>
                  <a:lnTo>
                    <a:pt x="2702556" y="777750"/>
                  </a:lnTo>
                  <a:lnTo>
                    <a:pt x="2819931" y="744653"/>
                  </a:lnTo>
                  <a:lnTo>
                    <a:pt x="3593477" y="526151"/>
                  </a:lnTo>
                  <a:lnTo>
                    <a:pt x="3593477" y="223168"/>
                  </a:lnTo>
                  <a:close/>
                </a:path>
                <a:path w="3594100" h="1186179">
                  <a:moveTo>
                    <a:pt x="1067053" y="766524"/>
                  </a:moveTo>
                  <a:lnTo>
                    <a:pt x="1021587" y="774319"/>
                  </a:lnTo>
                  <a:lnTo>
                    <a:pt x="996441" y="783531"/>
                  </a:lnTo>
                  <a:lnTo>
                    <a:pt x="988601" y="786536"/>
                  </a:lnTo>
                  <a:lnTo>
                    <a:pt x="980392" y="789203"/>
                  </a:lnTo>
                  <a:lnTo>
                    <a:pt x="963294" y="794331"/>
                  </a:lnTo>
                  <a:lnTo>
                    <a:pt x="945262" y="798226"/>
                  </a:lnTo>
                  <a:lnTo>
                    <a:pt x="926480" y="799553"/>
                  </a:lnTo>
                  <a:lnTo>
                    <a:pt x="1496947" y="799553"/>
                  </a:lnTo>
                  <a:lnTo>
                    <a:pt x="1582900" y="775613"/>
                  </a:lnTo>
                  <a:lnTo>
                    <a:pt x="1107312" y="775613"/>
                  </a:lnTo>
                  <a:lnTo>
                    <a:pt x="1086540" y="768875"/>
                  </a:lnTo>
                  <a:lnTo>
                    <a:pt x="1067053" y="766524"/>
                  </a:lnTo>
                  <a:close/>
                </a:path>
                <a:path w="3594100" h="1186179">
                  <a:moveTo>
                    <a:pt x="1323165" y="718574"/>
                  </a:moveTo>
                  <a:lnTo>
                    <a:pt x="1277002" y="719789"/>
                  </a:lnTo>
                  <a:lnTo>
                    <a:pt x="1234891" y="723118"/>
                  </a:lnTo>
                  <a:lnTo>
                    <a:pt x="1174517" y="739973"/>
                  </a:lnTo>
                  <a:lnTo>
                    <a:pt x="1130095" y="763643"/>
                  </a:lnTo>
                  <a:lnTo>
                    <a:pt x="1107312" y="775613"/>
                  </a:lnTo>
                  <a:lnTo>
                    <a:pt x="1582900" y="775613"/>
                  </a:lnTo>
                  <a:lnTo>
                    <a:pt x="1692595" y="745059"/>
                  </a:lnTo>
                  <a:lnTo>
                    <a:pt x="1540421" y="729893"/>
                  </a:lnTo>
                  <a:lnTo>
                    <a:pt x="1482009" y="725134"/>
                  </a:lnTo>
                  <a:lnTo>
                    <a:pt x="1426065" y="721495"/>
                  </a:lnTo>
                  <a:lnTo>
                    <a:pt x="1372985" y="719226"/>
                  </a:lnTo>
                  <a:lnTo>
                    <a:pt x="1323165" y="718574"/>
                  </a:lnTo>
                  <a:close/>
                </a:path>
                <a:path w="3594100" h="1186179">
                  <a:moveTo>
                    <a:pt x="1694052" y="744653"/>
                  </a:moveTo>
                  <a:lnTo>
                    <a:pt x="1692595" y="745059"/>
                  </a:lnTo>
                  <a:lnTo>
                    <a:pt x="1724921" y="748679"/>
                  </a:lnTo>
                  <a:lnTo>
                    <a:pt x="1726437" y="748253"/>
                  </a:lnTo>
                  <a:lnTo>
                    <a:pt x="1718663" y="747186"/>
                  </a:lnTo>
                  <a:lnTo>
                    <a:pt x="1710531" y="746185"/>
                  </a:lnTo>
                  <a:lnTo>
                    <a:pt x="1702256" y="745319"/>
                  </a:lnTo>
                  <a:lnTo>
                    <a:pt x="1694052" y="744653"/>
                  </a:lnTo>
                  <a:close/>
                </a:path>
                <a:path w="3594100" h="1186179">
                  <a:moveTo>
                    <a:pt x="3217898" y="323041"/>
                  </a:moveTo>
                  <a:lnTo>
                    <a:pt x="3216782" y="324903"/>
                  </a:lnTo>
                  <a:lnTo>
                    <a:pt x="3215385" y="329943"/>
                  </a:lnTo>
                  <a:lnTo>
                    <a:pt x="3215918" y="329794"/>
                  </a:lnTo>
                  <a:lnTo>
                    <a:pt x="3217898" y="323041"/>
                  </a:lnTo>
                  <a:close/>
                </a:path>
                <a:path w="3594100" h="1186179">
                  <a:moveTo>
                    <a:pt x="3218941" y="319308"/>
                  </a:moveTo>
                  <a:lnTo>
                    <a:pt x="3218606" y="320625"/>
                  </a:lnTo>
                  <a:lnTo>
                    <a:pt x="3217898" y="323041"/>
                  </a:lnTo>
                  <a:lnTo>
                    <a:pt x="3218941" y="321301"/>
                  </a:lnTo>
                  <a:lnTo>
                    <a:pt x="3218941" y="319308"/>
                  </a:lnTo>
                  <a:close/>
                </a:path>
                <a:path w="3594100" h="1186179">
                  <a:moveTo>
                    <a:pt x="3219776" y="316026"/>
                  </a:moveTo>
                  <a:lnTo>
                    <a:pt x="3218941" y="316260"/>
                  </a:lnTo>
                  <a:lnTo>
                    <a:pt x="3218941" y="319308"/>
                  </a:lnTo>
                  <a:lnTo>
                    <a:pt x="3219776" y="316026"/>
                  </a:lnTo>
                  <a:close/>
                </a:path>
                <a:path w="3594100" h="1186179">
                  <a:moveTo>
                    <a:pt x="3392550" y="93782"/>
                  </a:moveTo>
                  <a:lnTo>
                    <a:pt x="3366779" y="147140"/>
                  </a:lnTo>
                  <a:lnTo>
                    <a:pt x="3318972" y="179091"/>
                  </a:lnTo>
                  <a:lnTo>
                    <a:pt x="3292903" y="193772"/>
                  </a:lnTo>
                  <a:lnTo>
                    <a:pt x="3268049" y="209398"/>
                  </a:lnTo>
                  <a:lnTo>
                    <a:pt x="3246373" y="226983"/>
                  </a:lnTo>
                  <a:lnTo>
                    <a:pt x="3238820" y="243066"/>
                  </a:lnTo>
                  <a:lnTo>
                    <a:pt x="3229955" y="275999"/>
                  </a:lnTo>
                  <a:lnTo>
                    <a:pt x="3219776" y="316026"/>
                  </a:lnTo>
                  <a:lnTo>
                    <a:pt x="3593477" y="210560"/>
                  </a:lnTo>
                  <a:lnTo>
                    <a:pt x="3593477" y="97383"/>
                  </a:lnTo>
                  <a:lnTo>
                    <a:pt x="3399027" y="97383"/>
                  </a:lnTo>
                  <a:lnTo>
                    <a:pt x="3392550" y="93782"/>
                  </a:lnTo>
                  <a:close/>
                </a:path>
                <a:path w="3594100" h="1186179">
                  <a:moveTo>
                    <a:pt x="3447287" y="61383"/>
                  </a:moveTo>
                  <a:lnTo>
                    <a:pt x="3442969" y="61383"/>
                  </a:lnTo>
                  <a:lnTo>
                    <a:pt x="3440048" y="62107"/>
                  </a:lnTo>
                  <a:lnTo>
                    <a:pt x="3414140" y="94502"/>
                  </a:lnTo>
                  <a:lnTo>
                    <a:pt x="3406901" y="96665"/>
                  </a:lnTo>
                  <a:lnTo>
                    <a:pt x="3404742" y="97383"/>
                  </a:lnTo>
                  <a:lnTo>
                    <a:pt x="3593477" y="97383"/>
                  </a:lnTo>
                  <a:lnTo>
                    <a:pt x="3593477" y="65703"/>
                  </a:lnTo>
                  <a:lnTo>
                    <a:pt x="3455161" y="65703"/>
                  </a:lnTo>
                  <a:lnTo>
                    <a:pt x="3447287" y="61383"/>
                  </a:lnTo>
                  <a:close/>
                </a:path>
                <a:path w="3594100" h="1186179">
                  <a:moveTo>
                    <a:pt x="3541188" y="17195"/>
                  </a:moveTo>
                  <a:lnTo>
                    <a:pt x="3501560" y="27736"/>
                  </a:lnTo>
                  <a:lnTo>
                    <a:pt x="3466913" y="51428"/>
                  </a:lnTo>
                  <a:lnTo>
                    <a:pt x="3455161" y="65703"/>
                  </a:lnTo>
                  <a:lnTo>
                    <a:pt x="3593477" y="65703"/>
                  </a:lnTo>
                  <a:lnTo>
                    <a:pt x="3593477" y="21065"/>
                  </a:lnTo>
                  <a:lnTo>
                    <a:pt x="3556634" y="21065"/>
                  </a:lnTo>
                  <a:lnTo>
                    <a:pt x="3549512" y="18219"/>
                  </a:lnTo>
                  <a:lnTo>
                    <a:pt x="3541188" y="17195"/>
                  </a:lnTo>
                  <a:close/>
                </a:path>
                <a:path w="3594100" h="1186179">
                  <a:moveTo>
                    <a:pt x="3593477" y="0"/>
                  </a:moveTo>
                  <a:lnTo>
                    <a:pt x="3590242" y="2794"/>
                  </a:lnTo>
                  <a:lnTo>
                    <a:pt x="3574635" y="12638"/>
                  </a:lnTo>
                  <a:lnTo>
                    <a:pt x="3556634" y="21065"/>
                  </a:lnTo>
                  <a:lnTo>
                    <a:pt x="3593477" y="21065"/>
                  </a:lnTo>
                  <a:lnTo>
                    <a:pt x="3593477" y="0"/>
                  </a:lnTo>
                  <a:close/>
                </a:path>
              </a:pathLst>
            </a:custGeom>
            <a:solidFill>
              <a:srgbClr val="F2E7DB"/>
            </a:solidFill>
          </p:spPr>
          <p:txBody>
            <a:bodyPr wrap="square" lIns="0" tIns="0" rIns="0" bIns="0" rtlCol="0"/>
            <a:lstStyle/>
            <a:p>
              <a:endParaRPr/>
            </a:p>
          </p:txBody>
        </p:sp>
        <p:sp>
          <p:nvSpPr>
            <p:cNvPr id="35" name="object 35"/>
            <p:cNvSpPr/>
            <p:nvPr/>
          </p:nvSpPr>
          <p:spPr>
            <a:xfrm>
              <a:off x="14873732" y="9843108"/>
              <a:ext cx="1548130" cy="435609"/>
            </a:xfrm>
            <a:custGeom>
              <a:avLst/>
              <a:gdLst/>
              <a:ahLst/>
              <a:cxnLst/>
              <a:rect l="l" t="t" r="r" b="b"/>
              <a:pathLst>
                <a:path w="1548130" h="435609">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p:spPr>
          <p:txBody>
            <a:bodyPr wrap="square" lIns="0" tIns="0" rIns="0" bIns="0" rtlCol="0"/>
            <a:lstStyle/>
            <a:p>
              <a:endParaRPr/>
            </a:p>
          </p:txBody>
        </p:sp>
        <p:sp>
          <p:nvSpPr>
            <p:cNvPr id="36" name="object 36"/>
            <p:cNvSpPr/>
            <p:nvPr/>
          </p:nvSpPr>
          <p:spPr>
            <a:xfrm>
              <a:off x="17906999" y="9310869"/>
              <a:ext cx="381635" cy="121285"/>
            </a:xfrm>
            <a:custGeom>
              <a:avLst/>
              <a:gdLst/>
              <a:ahLst/>
              <a:cxnLst/>
              <a:rect l="l" t="t" r="r" b="b"/>
              <a:pathLst>
                <a:path w="381634" h="121284">
                  <a:moveTo>
                    <a:pt x="381012" y="0"/>
                  </a:moveTo>
                  <a:lnTo>
                    <a:pt x="4317" y="106005"/>
                  </a:lnTo>
                  <a:lnTo>
                    <a:pt x="5079" y="108163"/>
                  </a:lnTo>
                  <a:lnTo>
                    <a:pt x="3682" y="108882"/>
                  </a:lnTo>
                  <a:lnTo>
                    <a:pt x="5079" y="113203"/>
                  </a:lnTo>
                  <a:lnTo>
                    <a:pt x="2158" y="113922"/>
                  </a:lnTo>
                  <a:lnTo>
                    <a:pt x="2920" y="116805"/>
                  </a:lnTo>
                  <a:lnTo>
                    <a:pt x="0" y="117524"/>
                  </a:lnTo>
                  <a:lnTo>
                    <a:pt x="1523" y="121126"/>
                  </a:lnTo>
                  <a:lnTo>
                    <a:pt x="381012" y="14994"/>
                  </a:lnTo>
                  <a:lnTo>
                    <a:pt x="381012" y="0"/>
                  </a:lnTo>
                  <a:close/>
                </a:path>
              </a:pathLst>
            </a:custGeom>
            <a:solidFill>
              <a:srgbClr val="C3C5C3"/>
            </a:solidFill>
          </p:spPr>
          <p:txBody>
            <a:bodyPr wrap="square" lIns="0" tIns="0" rIns="0" bIns="0" rtlCol="0"/>
            <a:lstStyle/>
            <a:p>
              <a:endParaRPr/>
            </a:p>
          </p:txBody>
        </p:sp>
        <p:sp>
          <p:nvSpPr>
            <p:cNvPr id="37" name="object 37"/>
            <p:cNvSpPr/>
            <p:nvPr/>
          </p:nvSpPr>
          <p:spPr>
            <a:xfrm>
              <a:off x="15935313" y="9627235"/>
              <a:ext cx="2353310" cy="659765"/>
            </a:xfrm>
            <a:custGeom>
              <a:avLst/>
              <a:gdLst/>
              <a:ahLst/>
              <a:cxnLst/>
              <a:rect l="l" t="t" r="r" b="b"/>
              <a:pathLst>
                <a:path w="2353309" h="659765">
                  <a:moveTo>
                    <a:pt x="2352687" y="630669"/>
                  </a:moveTo>
                  <a:lnTo>
                    <a:pt x="2248941" y="659765"/>
                  </a:lnTo>
                  <a:lnTo>
                    <a:pt x="2304110" y="659765"/>
                  </a:lnTo>
                  <a:lnTo>
                    <a:pt x="2352687" y="646150"/>
                  </a:lnTo>
                  <a:lnTo>
                    <a:pt x="2352687" y="630669"/>
                  </a:lnTo>
                  <a:close/>
                </a:path>
                <a:path w="2353309" h="659765">
                  <a:moveTo>
                    <a:pt x="2352687" y="315315"/>
                  </a:moveTo>
                  <a:lnTo>
                    <a:pt x="1124419" y="659765"/>
                  </a:lnTo>
                  <a:lnTo>
                    <a:pt x="1176845" y="659765"/>
                  </a:lnTo>
                  <a:lnTo>
                    <a:pt x="2352687" y="330085"/>
                  </a:lnTo>
                  <a:lnTo>
                    <a:pt x="2352687" y="315315"/>
                  </a:lnTo>
                  <a:close/>
                </a:path>
                <a:path w="2353309" h="659765">
                  <a:moveTo>
                    <a:pt x="2352687" y="0"/>
                  </a:moveTo>
                  <a:lnTo>
                    <a:pt x="0" y="659765"/>
                  </a:lnTo>
                  <a:lnTo>
                    <a:pt x="54698" y="659765"/>
                  </a:lnTo>
                  <a:lnTo>
                    <a:pt x="2352687" y="15468"/>
                  </a:lnTo>
                  <a:lnTo>
                    <a:pt x="2352687" y="0"/>
                  </a:lnTo>
                  <a:close/>
                </a:path>
              </a:pathLst>
            </a:custGeom>
            <a:solidFill>
              <a:srgbClr val="E0CEBD"/>
            </a:solidFill>
          </p:spPr>
          <p:txBody>
            <a:bodyPr wrap="square" lIns="0" tIns="0" rIns="0" bIns="0" rtlCol="0"/>
            <a:lstStyle/>
            <a:p>
              <a:endParaRPr/>
            </a:p>
          </p:txBody>
        </p:sp>
      </p:grpSp>
      <p:sp>
        <p:nvSpPr>
          <p:cNvPr id="38" name="object 38"/>
          <p:cNvSpPr txBox="1">
            <a:spLocks noGrp="1"/>
          </p:cNvSpPr>
          <p:nvPr>
            <p:ph type="title"/>
          </p:nvPr>
        </p:nvSpPr>
        <p:spPr>
          <a:xfrm>
            <a:off x="5454903" y="3249192"/>
            <a:ext cx="7485380" cy="2219960"/>
          </a:xfrm>
          <a:prstGeom prst="rect">
            <a:avLst/>
          </a:prstGeom>
        </p:spPr>
        <p:txBody>
          <a:bodyPr vert="horz" wrap="square" lIns="0" tIns="12700" rIns="0" bIns="0" rtlCol="0">
            <a:spAutoFit/>
          </a:bodyPr>
          <a:lstStyle/>
          <a:p>
            <a:pPr marL="12700">
              <a:lnSpc>
                <a:spcPct val="100000"/>
              </a:lnSpc>
              <a:spcBef>
                <a:spcPts val="100"/>
              </a:spcBef>
            </a:pPr>
            <a:r>
              <a:rPr sz="14400" spc="229" dirty="0"/>
              <a:t>Thanks!</a:t>
            </a:r>
            <a:endParaRPr sz="14400" dirty="0"/>
          </a:p>
        </p:txBody>
      </p:sp>
      <p:sp>
        <p:nvSpPr>
          <p:cNvPr id="40" name="object 40"/>
          <p:cNvSpPr/>
          <p:nvPr/>
        </p:nvSpPr>
        <p:spPr>
          <a:xfrm>
            <a:off x="4064444" y="2635033"/>
            <a:ext cx="923925" cy="1646555"/>
          </a:xfrm>
          <a:custGeom>
            <a:avLst/>
            <a:gdLst/>
            <a:ahLst/>
            <a:cxnLst/>
            <a:rect l="l" t="t" r="r" b="b"/>
            <a:pathLst>
              <a:path w="923925" h="1646554">
                <a:moveTo>
                  <a:pt x="639025" y="321919"/>
                </a:moveTo>
                <a:lnTo>
                  <a:pt x="621220" y="284480"/>
                </a:lnTo>
                <a:lnTo>
                  <a:pt x="590994" y="264274"/>
                </a:lnTo>
                <a:lnTo>
                  <a:pt x="590994" y="328409"/>
                </a:lnTo>
                <a:lnTo>
                  <a:pt x="590270" y="337756"/>
                </a:lnTo>
                <a:lnTo>
                  <a:pt x="583069" y="338480"/>
                </a:lnTo>
                <a:lnTo>
                  <a:pt x="568502" y="342646"/>
                </a:lnTo>
                <a:lnTo>
                  <a:pt x="554075" y="346316"/>
                </a:lnTo>
                <a:lnTo>
                  <a:pt x="539927" y="349326"/>
                </a:lnTo>
                <a:lnTo>
                  <a:pt x="526186" y="351447"/>
                </a:lnTo>
                <a:lnTo>
                  <a:pt x="495109" y="357149"/>
                </a:lnTo>
                <a:lnTo>
                  <a:pt x="464439" y="364134"/>
                </a:lnTo>
                <a:lnTo>
                  <a:pt x="403783" y="379526"/>
                </a:lnTo>
                <a:lnTo>
                  <a:pt x="311175" y="397891"/>
                </a:lnTo>
                <a:lnTo>
                  <a:pt x="264769" y="406463"/>
                </a:lnTo>
                <a:lnTo>
                  <a:pt x="188429" y="418985"/>
                </a:lnTo>
                <a:lnTo>
                  <a:pt x="129235" y="426339"/>
                </a:lnTo>
                <a:lnTo>
                  <a:pt x="99237" y="429196"/>
                </a:lnTo>
                <a:lnTo>
                  <a:pt x="94195" y="429920"/>
                </a:lnTo>
                <a:lnTo>
                  <a:pt x="91668" y="429196"/>
                </a:lnTo>
                <a:lnTo>
                  <a:pt x="89154" y="428472"/>
                </a:lnTo>
                <a:lnTo>
                  <a:pt x="84836" y="429196"/>
                </a:lnTo>
                <a:lnTo>
                  <a:pt x="81953" y="424878"/>
                </a:lnTo>
                <a:lnTo>
                  <a:pt x="78359" y="422719"/>
                </a:lnTo>
                <a:lnTo>
                  <a:pt x="78359" y="421284"/>
                </a:lnTo>
                <a:lnTo>
                  <a:pt x="76911" y="416953"/>
                </a:lnTo>
                <a:lnTo>
                  <a:pt x="78359" y="413359"/>
                </a:lnTo>
                <a:lnTo>
                  <a:pt x="81229" y="409752"/>
                </a:lnTo>
                <a:lnTo>
                  <a:pt x="87693" y="397840"/>
                </a:lnTo>
                <a:lnTo>
                  <a:pt x="92113" y="389597"/>
                </a:lnTo>
                <a:lnTo>
                  <a:pt x="97751" y="379349"/>
                </a:lnTo>
                <a:lnTo>
                  <a:pt x="103555" y="369443"/>
                </a:lnTo>
                <a:lnTo>
                  <a:pt x="129730" y="321398"/>
                </a:lnTo>
                <a:lnTo>
                  <a:pt x="151930" y="271678"/>
                </a:lnTo>
                <a:lnTo>
                  <a:pt x="171196" y="220726"/>
                </a:lnTo>
                <a:lnTo>
                  <a:pt x="188569" y="168922"/>
                </a:lnTo>
                <a:lnTo>
                  <a:pt x="205066" y="116738"/>
                </a:lnTo>
                <a:lnTo>
                  <a:pt x="207479" y="107784"/>
                </a:lnTo>
                <a:lnTo>
                  <a:pt x="210375" y="99098"/>
                </a:lnTo>
                <a:lnTo>
                  <a:pt x="213664" y="90424"/>
                </a:lnTo>
                <a:lnTo>
                  <a:pt x="217309" y="81457"/>
                </a:lnTo>
                <a:lnTo>
                  <a:pt x="225958" y="79298"/>
                </a:lnTo>
                <a:lnTo>
                  <a:pt x="231711" y="83616"/>
                </a:lnTo>
                <a:lnTo>
                  <a:pt x="237477" y="86499"/>
                </a:lnTo>
                <a:lnTo>
                  <a:pt x="266458" y="120548"/>
                </a:lnTo>
                <a:lnTo>
                  <a:pt x="321398" y="168948"/>
                </a:lnTo>
                <a:lnTo>
                  <a:pt x="385953" y="218363"/>
                </a:lnTo>
                <a:lnTo>
                  <a:pt x="424218" y="240842"/>
                </a:lnTo>
                <a:lnTo>
                  <a:pt x="464502" y="259956"/>
                </a:lnTo>
                <a:lnTo>
                  <a:pt x="506742" y="276567"/>
                </a:lnTo>
                <a:lnTo>
                  <a:pt x="528434" y="283756"/>
                </a:lnTo>
                <a:lnTo>
                  <a:pt x="549579" y="293039"/>
                </a:lnTo>
                <a:lnTo>
                  <a:pt x="569112" y="305422"/>
                </a:lnTo>
                <a:lnTo>
                  <a:pt x="585952" y="321919"/>
                </a:lnTo>
                <a:lnTo>
                  <a:pt x="590994" y="328409"/>
                </a:lnTo>
                <a:lnTo>
                  <a:pt x="590994" y="264274"/>
                </a:lnTo>
                <a:lnTo>
                  <a:pt x="588454" y="262801"/>
                </a:lnTo>
                <a:lnTo>
                  <a:pt x="570395" y="255028"/>
                </a:lnTo>
                <a:lnTo>
                  <a:pt x="507072" y="235318"/>
                </a:lnTo>
                <a:lnTo>
                  <a:pt x="464794" y="217449"/>
                </a:lnTo>
                <a:lnTo>
                  <a:pt x="424408" y="195656"/>
                </a:lnTo>
                <a:lnTo>
                  <a:pt x="385787" y="170014"/>
                </a:lnTo>
                <a:lnTo>
                  <a:pt x="345325" y="138036"/>
                </a:lnTo>
                <a:lnTo>
                  <a:pt x="307848" y="103695"/>
                </a:lnTo>
                <a:lnTo>
                  <a:pt x="272796" y="67056"/>
                </a:lnTo>
                <a:lnTo>
                  <a:pt x="239636" y="28181"/>
                </a:lnTo>
                <a:lnTo>
                  <a:pt x="229006" y="14960"/>
                </a:lnTo>
                <a:lnTo>
                  <a:pt x="222821" y="8242"/>
                </a:lnTo>
                <a:lnTo>
                  <a:pt x="215150" y="2260"/>
                </a:lnTo>
                <a:lnTo>
                  <a:pt x="208673" y="101"/>
                </a:lnTo>
                <a:lnTo>
                  <a:pt x="198691" y="0"/>
                </a:lnTo>
                <a:lnTo>
                  <a:pt x="189407" y="3619"/>
                </a:lnTo>
                <a:lnTo>
                  <a:pt x="182537" y="10337"/>
                </a:lnTo>
                <a:lnTo>
                  <a:pt x="179870" y="19545"/>
                </a:lnTo>
                <a:lnTo>
                  <a:pt x="179451" y="28625"/>
                </a:lnTo>
                <a:lnTo>
                  <a:pt x="179781" y="38176"/>
                </a:lnTo>
                <a:lnTo>
                  <a:pt x="179971" y="47599"/>
                </a:lnTo>
                <a:lnTo>
                  <a:pt x="168871" y="106222"/>
                </a:lnTo>
                <a:lnTo>
                  <a:pt x="155994" y="155244"/>
                </a:lnTo>
                <a:lnTo>
                  <a:pt x="140449" y="203225"/>
                </a:lnTo>
                <a:lnTo>
                  <a:pt x="122135" y="250063"/>
                </a:lnTo>
                <a:lnTo>
                  <a:pt x="100977" y="295668"/>
                </a:lnTo>
                <a:lnTo>
                  <a:pt x="76911" y="339928"/>
                </a:lnTo>
                <a:lnTo>
                  <a:pt x="50304" y="379526"/>
                </a:lnTo>
                <a:lnTo>
                  <a:pt x="20751" y="415518"/>
                </a:lnTo>
                <a:lnTo>
                  <a:pt x="14363" y="422186"/>
                </a:lnTo>
                <a:lnTo>
                  <a:pt x="9144" y="428840"/>
                </a:lnTo>
                <a:lnTo>
                  <a:pt x="1320" y="439991"/>
                </a:lnTo>
                <a:lnTo>
                  <a:pt x="0" y="447446"/>
                </a:lnTo>
                <a:lnTo>
                  <a:pt x="1663" y="454215"/>
                </a:lnTo>
                <a:lnTo>
                  <a:pt x="4953" y="459638"/>
                </a:lnTo>
                <a:lnTo>
                  <a:pt x="8509" y="463029"/>
                </a:lnTo>
                <a:lnTo>
                  <a:pt x="11391" y="465188"/>
                </a:lnTo>
                <a:lnTo>
                  <a:pt x="14998" y="465912"/>
                </a:lnTo>
                <a:lnTo>
                  <a:pt x="17881" y="466636"/>
                </a:lnTo>
                <a:lnTo>
                  <a:pt x="24358" y="468071"/>
                </a:lnTo>
                <a:lnTo>
                  <a:pt x="32270" y="468071"/>
                </a:lnTo>
                <a:lnTo>
                  <a:pt x="38747" y="467360"/>
                </a:lnTo>
                <a:lnTo>
                  <a:pt x="93091" y="462140"/>
                </a:lnTo>
                <a:lnTo>
                  <a:pt x="147218" y="455803"/>
                </a:lnTo>
                <a:lnTo>
                  <a:pt x="201104" y="448132"/>
                </a:lnTo>
                <a:lnTo>
                  <a:pt x="254723" y="438861"/>
                </a:lnTo>
                <a:lnTo>
                  <a:pt x="297649" y="429920"/>
                </a:lnTo>
                <a:lnTo>
                  <a:pt x="308025" y="427761"/>
                </a:lnTo>
                <a:lnTo>
                  <a:pt x="534111" y="384568"/>
                </a:lnTo>
                <a:lnTo>
                  <a:pt x="552234" y="380568"/>
                </a:lnTo>
                <a:lnTo>
                  <a:pt x="587959" y="372008"/>
                </a:lnTo>
                <a:lnTo>
                  <a:pt x="606107" y="368007"/>
                </a:lnTo>
                <a:lnTo>
                  <a:pt x="617321" y="363143"/>
                </a:lnTo>
                <a:lnTo>
                  <a:pt x="626795" y="355587"/>
                </a:lnTo>
                <a:lnTo>
                  <a:pt x="633844" y="346138"/>
                </a:lnTo>
                <a:lnTo>
                  <a:pt x="637781" y="335597"/>
                </a:lnTo>
                <a:lnTo>
                  <a:pt x="639025" y="321919"/>
                </a:lnTo>
                <a:close/>
              </a:path>
              <a:path w="923925" h="1646554">
                <a:moveTo>
                  <a:pt x="790613" y="530377"/>
                </a:moveTo>
                <a:lnTo>
                  <a:pt x="787895" y="521449"/>
                </a:lnTo>
                <a:lnTo>
                  <a:pt x="781392" y="514286"/>
                </a:lnTo>
                <a:lnTo>
                  <a:pt x="770991" y="508393"/>
                </a:lnTo>
                <a:lnTo>
                  <a:pt x="767384" y="506234"/>
                </a:lnTo>
                <a:lnTo>
                  <a:pt x="764501" y="504786"/>
                </a:lnTo>
                <a:lnTo>
                  <a:pt x="760907" y="504075"/>
                </a:lnTo>
                <a:lnTo>
                  <a:pt x="752932" y="502894"/>
                </a:lnTo>
                <a:lnTo>
                  <a:pt x="745236" y="502640"/>
                </a:lnTo>
                <a:lnTo>
                  <a:pt x="740740" y="503161"/>
                </a:lnTo>
                <a:lnTo>
                  <a:pt x="740740" y="559511"/>
                </a:lnTo>
                <a:lnTo>
                  <a:pt x="735698" y="568147"/>
                </a:lnTo>
                <a:lnTo>
                  <a:pt x="722033" y="607745"/>
                </a:lnTo>
                <a:lnTo>
                  <a:pt x="716927" y="614311"/>
                </a:lnTo>
                <a:lnTo>
                  <a:pt x="712114" y="620801"/>
                </a:lnTo>
                <a:lnTo>
                  <a:pt x="707034" y="626884"/>
                </a:lnTo>
                <a:lnTo>
                  <a:pt x="701141" y="632218"/>
                </a:lnTo>
                <a:lnTo>
                  <a:pt x="665467" y="665975"/>
                </a:lnTo>
                <a:lnTo>
                  <a:pt x="632625" y="702449"/>
                </a:lnTo>
                <a:lnTo>
                  <a:pt x="569518" y="778611"/>
                </a:lnTo>
                <a:lnTo>
                  <a:pt x="536270" y="815809"/>
                </a:lnTo>
                <a:lnTo>
                  <a:pt x="527202" y="824801"/>
                </a:lnTo>
                <a:lnTo>
                  <a:pt x="518350" y="834263"/>
                </a:lnTo>
                <a:lnTo>
                  <a:pt x="509600" y="843889"/>
                </a:lnTo>
                <a:lnTo>
                  <a:pt x="482117" y="873607"/>
                </a:lnTo>
                <a:lnTo>
                  <a:pt x="463537" y="894016"/>
                </a:lnTo>
                <a:lnTo>
                  <a:pt x="445490" y="915111"/>
                </a:lnTo>
                <a:lnTo>
                  <a:pt x="399503" y="974839"/>
                </a:lnTo>
                <a:lnTo>
                  <a:pt x="368769" y="1010564"/>
                </a:lnTo>
                <a:lnTo>
                  <a:pt x="336829" y="1045222"/>
                </a:lnTo>
                <a:lnTo>
                  <a:pt x="304431" y="1079322"/>
                </a:lnTo>
                <a:lnTo>
                  <a:pt x="268478" y="1115568"/>
                </a:lnTo>
                <a:lnTo>
                  <a:pt x="246113" y="1129715"/>
                </a:lnTo>
                <a:lnTo>
                  <a:pt x="241795" y="1128991"/>
                </a:lnTo>
                <a:lnTo>
                  <a:pt x="238188" y="1128268"/>
                </a:lnTo>
                <a:lnTo>
                  <a:pt x="236029" y="1126109"/>
                </a:lnTo>
                <a:lnTo>
                  <a:pt x="233146" y="1122514"/>
                </a:lnTo>
                <a:lnTo>
                  <a:pt x="224421" y="1112558"/>
                </a:lnTo>
                <a:lnTo>
                  <a:pt x="216319" y="1102271"/>
                </a:lnTo>
                <a:lnTo>
                  <a:pt x="208343" y="1091844"/>
                </a:lnTo>
                <a:lnTo>
                  <a:pt x="200037" y="1081481"/>
                </a:lnTo>
                <a:lnTo>
                  <a:pt x="186397" y="1062050"/>
                </a:lnTo>
                <a:lnTo>
                  <a:pt x="172580" y="1042606"/>
                </a:lnTo>
                <a:lnTo>
                  <a:pt x="144589" y="1003719"/>
                </a:lnTo>
                <a:lnTo>
                  <a:pt x="136563" y="993749"/>
                </a:lnTo>
                <a:lnTo>
                  <a:pt x="129552" y="983297"/>
                </a:lnTo>
                <a:lnTo>
                  <a:pt x="113322" y="946772"/>
                </a:lnTo>
                <a:lnTo>
                  <a:pt x="113271" y="939469"/>
                </a:lnTo>
                <a:lnTo>
                  <a:pt x="116420" y="929665"/>
                </a:lnTo>
                <a:lnTo>
                  <a:pt x="145313" y="900772"/>
                </a:lnTo>
                <a:lnTo>
                  <a:pt x="217754" y="843864"/>
                </a:lnTo>
                <a:lnTo>
                  <a:pt x="255473" y="820127"/>
                </a:lnTo>
                <a:lnTo>
                  <a:pt x="280454" y="807732"/>
                </a:lnTo>
                <a:lnTo>
                  <a:pt x="304698" y="794397"/>
                </a:lnTo>
                <a:lnTo>
                  <a:pt x="328269" y="780249"/>
                </a:lnTo>
                <a:lnTo>
                  <a:pt x="376148" y="749503"/>
                </a:lnTo>
                <a:lnTo>
                  <a:pt x="400545" y="734187"/>
                </a:lnTo>
                <a:lnTo>
                  <a:pt x="424929" y="719556"/>
                </a:lnTo>
                <a:lnTo>
                  <a:pt x="449872" y="705662"/>
                </a:lnTo>
                <a:lnTo>
                  <a:pt x="493001" y="683196"/>
                </a:lnTo>
                <a:lnTo>
                  <a:pt x="535178" y="658685"/>
                </a:lnTo>
                <a:lnTo>
                  <a:pt x="618350" y="608469"/>
                </a:lnTo>
                <a:lnTo>
                  <a:pt x="720585" y="556628"/>
                </a:lnTo>
                <a:lnTo>
                  <a:pt x="724179" y="555193"/>
                </a:lnTo>
                <a:lnTo>
                  <a:pt x="728510" y="556628"/>
                </a:lnTo>
                <a:lnTo>
                  <a:pt x="729221" y="556628"/>
                </a:lnTo>
                <a:lnTo>
                  <a:pt x="730669" y="557352"/>
                </a:lnTo>
                <a:lnTo>
                  <a:pt x="731380" y="557352"/>
                </a:lnTo>
                <a:lnTo>
                  <a:pt x="740740" y="559511"/>
                </a:lnTo>
                <a:lnTo>
                  <a:pt x="740740" y="503161"/>
                </a:lnTo>
                <a:lnTo>
                  <a:pt x="737819" y="503478"/>
                </a:lnTo>
                <a:lnTo>
                  <a:pt x="730669" y="505510"/>
                </a:lnTo>
                <a:lnTo>
                  <a:pt x="706145" y="518350"/>
                </a:lnTo>
                <a:lnTo>
                  <a:pt x="632739" y="555904"/>
                </a:lnTo>
                <a:lnTo>
                  <a:pt x="590435" y="580542"/>
                </a:lnTo>
                <a:lnTo>
                  <a:pt x="465709" y="655256"/>
                </a:lnTo>
                <a:lnTo>
                  <a:pt x="299745" y="751116"/>
                </a:lnTo>
                <a:lnTo>
                  <a:pt x="258584" y="775817"/>
                </a:lnTo>
                <a:lnTo>
                  <a:pt x="217843" y="801370"/>
                </a:lnTo>
                <a:lnTo>
                  <a:pt x="177634" y="828052"/>
                </a:lnTo>
                <a:lnTo>
                  <a:pt x="138112" y="856132"/>
                </a:lnTo>
                <a:lnTo>
                  <a:pt x="103543" y="883856"/>
                </a:lnTo>
                <a:lnTo>
                  <a:pt x="73317" y="915885"/>
                </a:lnTo>
                <a:lnTo>
                  <a:pt x="62953" y="936320"/>
                </a:lnTo>
                <a:lnTo>
                  <a:pt x="64490" y="946772"/>
                </a:lnTo>
                <a:lnTo>
                  <a:pt x="70434" y="958367"/>
                </a:lnTo>
                <a:lnTo>
                  <a:pt x="97853" y="998728"/>
                </a:lnTo>
                <a:lnTo>
                  <a:pt x="125996" y="1038936"/>
                </a:lnTo>
                <a:lnTo>
                  <a:pt x="154051" y="1079563"/>
                </a:lnTo>
                <a:lnTo>
                  <a:pt x="181152" y="1121168"/>
                </a:lnTo>
                <a:lnTo>
                  <a:pt x="206514" y="1164272"/>
                </a:lnTo>
                <a:lnTo>
                  <a:pt x="208673" y="1167155"/>
                </a:lnTo>
                <a:lnTo>
                  <a:pt x="214439" y="1175067"/>
                </a:lnTo>
                <a:lnTo>
                  <a:pt x="220916" y="1179385"/>
                </a:lnTo>
                <a:lnTo>
                  <a:pt x="228828" y="1181544"/>
                </a:lnTo>
                <a:lnTo>
                  <a:pt x="236474" y="1182204"/>
                </a:lnTo>
                <a:lnTo>
                  <a:pt x="244119" y="1180833"/>
                </a:lnTo>
                <a:lnTo>
                  <a:pt x="251510" y="1177302"/>
                </a:lnTo>
                <a:lnTo>
                  <a:pt x="258356" y="1171473"/>
                </a:lnTo>
                <a:lnTo>
                  <a:pt x="294208" y="1134770"/>
                </a:lnTo>
                <a:lnTo>
                  <a:pt x="299059" y="1129715"/>
                </a:lnTo>
                <a:lnTo>
                  <a:pt x="329806" y="1097737"/>
                </a:lnTo>
                <a:lnTo>
                  <a:pt x="364667" y="1059929"/>
                </a:lnTo>
                <a:lnTo>
                  <a:pt x="398360" y="1020826"/>
                </a:lnTo>
                <a:lnTo>
                  <a:pt x="430428" y="979970"/>
                </a:lnTo>
                <a:lnTo>
                  <a:pt x="453351" y="950264"/>
                </a:lnTo>
                <a:lnTo>
                  <a:pt x="477761" y="921562"/>
                </a:lnTo>
                <a:lnTo>
                  <a:pt x="503529" y="893813"/>
                </a:lnTo>
                <a:lnTo>
                  <a:pt x="530504" y="866927"/>
                </a:lnTo>
                <a:lnTo>
                  <a:pt x="536003" y="860806"/>
                </a:lnTo>
                <a:lnTo>
                  <a:pt x="547001" y="849630"/>
                </a:lnTo>
                <a:lnTo>
                  <a:pt x="552132" y="843864"/>
                </a:lnTo>
                <a:lnTo>
                  <a:pt x="680262" y="697026"/>
                </a:lnTo>
                <a:lnTo>
                  <a:pt x="693547" y="683615"/>
                </a:lnTo>
                <a:lnTo>
                  <a:pt x="707707" y="670115"/>
                </a:lnTo>
                <a:lnTo>
                  <a:pt x="723087" y="657847"/>
                </a:lnTo>
                <a:lnTo>
                  <a:pt x="740029" y="648068"/>
                </a:lnTo>
                <a:lnTo>
                  <a:pt x="745070" y="646620"/>
                </a:lnTo>
                <a:lnTo>
                  <a:pt x="749388" y="643737"/>
                </a:lnTo>
                <a:lnTo>
                  <a:pt x="753706" y="640143"/>
                </a:lnTo>
                <a:lnTo>
                  <a:pt x="764070" y="631977"/>
                </a:lnTo>
                <a:lnTo>
                  <a:pt x="772426" y="622782"/>
                </a:lnTo>
                <a:lnTo>
                  <a:pt x="776986" y="611301"/>
                </a:lnTo>
                <a:lnTo>
                  <a:pt x="776008" y="596049"/>
                </a:lnTo>
                <a:lnTo>
                  <a:pt x="775627" y="589292"/>
                </a:lnTo>
                <a:lnTo>
                  <a:pt x="777735" y="581748"/>
                </a:lnTo>
                <a:lnTo>
                  <a:pt x="780770" y="574065"/>
                </a:lnTo>
                <a:lnTo>
                  <a:pt x="783221" y="566712"/>
                </a:lnTo>
                <a:lnTo>
                  <a:pt x="784834" y="560044"/>
                </a:lnTo>
                <a:lnTo>
                  <a:pt x="786104" y="555193"/>
                </a:lnTo>
                <a:lnTo>
                  <a:pt x="788073" y="547789"/>
                </a:lnTo>
                <a:lnTo>
                  <a:pt x="789698" y="541515"/>
                </a:lnTo>
                <a:lnTo>
                  <a:pt x="790613" y="530377"/>
                </a:lnTo>
                <a:close/>
              </a:path>
              <a:path w="923925" h="1646554">
                <a:moveTo>
                  <a:pt x="923899" y="743927"/>
                </a:moveTo>
                <a:lnTo>
                  <a:pt x="922540" y="741032"/>
                </a:lnTo>
                <a:lnTo>
                  <a:pt x="917270" y="735685"/>
                </a:lnTo>
                <a:lnTo>
                  <a:pt x="910653" y="732307"/>
                </a:lnTo>
                <a:lnTo>
                  <a:pt x="906322" y="732307"/>
                </a:lnTo>
                <a:lnTo>
                  <a:pt x="903452" y="733031"/>
                </a:lnTo>
                <a:lnTo>
                  <a:pt x="895121" y="734047"/>
                </a:lnTo>
                <a:lnTo>
                  <a:pt x="866013" y="759091"/>
                </a:lnTo>
                <a:lnTo>
                  <a:pt x="866013" y="866940"/>
                </a:lnTo>
                <a:lnTo>
                  <a:pt x="864577" y="872705"/>
                </a:lnTo>
                <a:lnTo>
                  <a:pt x="863130" y="877023"/>
                </a:lnTo>
                <a:lnTo>
                  <a:pt x="861695" y="882065"/>
                </a:lnTo>
                <a:lnTo>
                  <a:pt x="859929" y="888720"/>
                </a:lnTo>
                <a:lnTo>
                  <a:pt x="857834" y="894930"/>
                </a:lnTo>
                <a:lnTo>
                  <a:pt x="855319" y="900988"/>
                </a:lnTo>
                <a:lnTo>
                  <a:pt x="852322" y="907262"/>
                </a:lnTo>
                <a:lnTo>
                  <a:pt x="834555" y="951738"/>
                </a:lnTo>
                <a:lnTo>
                  <a:pt x="819111" y="997165"/>
                </a:lnTo>
                <a:lnTo>
                  <a:pt x="805535" y="1043330"/>
                </a:lnTo>
                <a:lnTo>
                  <a:pt x="793407" y="1089964"/>
                </a:lnTo>
                <a:lnTo>
                  <a:pt x="782243" y="1136929"/>
                </a:lnTo>
                <a:lnTo>
                  <a:pt x="771690" y="1183728"/>
                </a:lnTo>
                <a:lnTo>
                  <a:pt x="768350" y="1197749"/>
                </a:lnTo>
                <a:lnTo>
                  <a:pt x="764857" y="1211707"/>
                </a:lnTo>
                <a:lnTo>
                  <a:pt x="761365" y="1225524"/>
                </a:lnTo>
                <a:lnTo>
                  <a:pt x="758012" y="1239151"/>
                </a:lnTo>
                <a:lnTo>
                  <a:pt x="746696" y="1285786"/>
                </a:lnTo>
                <a:lnTo>
                  <a:pt x="733818" y="1332369"/>
                </a:lnTo>
                <a:lnTo>
                  <a:pt x="719912" y="1378800"/>
                </a:lnTo>
                <a:lnTo>
                  <a:pt x="703554" y="1431201"/>
                </a:lnTo>
                <a:lnTo>
                  <a:pt x="691057" y="1470990"/>
                </a:lnTo>
                <a:lnTo>
                  <a:pt x="670636" y="1525511"/>
                </a:lnTo>
                <a:lnTo>
                  <a:pt x="659371" y="1552384"/>
                </a:lnTo>
                <a:lnTo>
                  <a:pt x="648576" y="1578978"/>
                </a:lnTo>
                <a:lnTo>
                  <a:pt x="643737" y="1585556"/>
                </a:lnTo>
                <a:lnTo>
                  <a:pt x="637959" y="1590040"/>
                </a:lnTo>
                <a:lnTo>
                  <a:pt x="631367" y="1592237"/>
                </a:lnTo>
                <a:lnTo>
                  <a:pt x="624090" y="1591932"/>
                </a:lnTo>
                <a:lnTo>
                  <a:pt x="617613" y="1589773"/>
                </a:lnTo>
                <a:lnTo>
                  <a:pt x="611136" y="1588338"/>
                </a:lnTo>
                <a:lnTo>
                  <a:pt x="606094" y="1585455"/>
                </a:lnTo>
                <a:lnTo>
                  <a:pt x="600329" y="1582572"/>
                </a:lnTo>
                <a:lnTo>
                  <a:pt x="562851" y="1557451"/>
                </a:lnTo>
                <a:lnTo>
                  <a:pt x="525106" y="1532801"/>
                </a:lnTo>
                <a:lnTo>
                  <a:pt x="449859" y="1484668"/>
                </a:lnTo>
                <a:lnTo>
                  <a:pt x="445541" y="1481785"/>
                </a:lnTo>
                <a:lnTo>
                  <a:pt x="441210" y="1477467"/>
                </a:lnTo>
                <a:lnTo>
                  <a:pt x="437616" y="1475295"/>
                </a:lnTo>
                <a:lnTo>
                  <a:pt x="431495" y="1467777"/>
                </a:lnTo>
                <a:lnTo>
                  <a:pt x="428078" y="1459458"/>
                </a:lnTo>
                <a:lnTo>
                  <a:pt x="427088" y="1450594"/>
                </a:lnTo>
                <a:lnTo>
                  <a:pt x="428256" y="1441462"/>
                </a:lnTo>
                <a:lnTo>
                  <a:pt x="430415" y="1434261"/>
                </a:lnTo>
                <a:lnTo>
                  <a:pt x="433298" y="1427784"/>
                </a:lnTo>
                <a:lnTo>
                  <a:pt x="438340" y="1422742"/>
                </a:lnTo>
                <a:lnTo>
                  <a:pt x="447446" y="1406461"/>
                </a:lnTo>
                <a:lnTo>
                  <a:pt x="507479" y="1314018"/>
                </a:lnTo>
                <a:lnTo>
                  <a:pt x="538988" y="1268628"/>
                </a:lnTo>
                <a:lnTo>
                  <a:pt x="634898" y="1131887"/>
                </a:lnTo>
                <a:lnTo>
                  <a:pt x="663613" y="1093990"/>
                </a:lnTo>
                <a:lnTo>
                  <a:pt x="678942" y="1075893"/>
                </a:lnTo>
                <a:lnTo>
                  <a:pt x="693928" y="1057732"/>
                </a:lnTo>
                <a:lnTo>
                  <a:pt x="848728" y="860463"/>
                </a:lnTo>
                <a:lnTo>
                  <a:pt x="850887" y="857580"/>
                </a:lnTo>
                <a:lnTo>
                  <a:pt x="854494" y="854697"/>
                </a:lnTo>
                <a:lnTo>
                  <a:pt x="858812" y="855421"/>
                </a:lnTo>
                <a:lnTo>
                  <a:pt x="860247" y="856145"/>
                </a:lnTo>
                <a:lnTo>
                  <a:pt x="861695" y="856145"/>
                </a:lnTo>
                <a:lnTo>
                  <a:pt x="863130" y="857580"/>
                </a:lnTo>
                <a:lnTo>
                  <a:pt x="863854" y="859739"/>
                </a:lnTo>
                <a:lnTo>
                  <a:pt x="865289" y="863346"/>
                </a:lnTo>
                <a:lnTo>
                  <a:pt x="866013" y="866940"/>
                </a:lnTo>
                <a:lnTo>
                  <a:pt x="866013" y="759091"/>
                </a:lnTo>
                <a:lnTo>
                  <a:pt x="857999" y="770102"/>
                </a:lnTo>
                <a:lnTo>
                  <a:pt x="849960" y="781735"/>
                </a:lnTo>
                <a:lnTo>
                  <a:pt x="842251" y="793508"/>
                </a:lnTo>
                <a:lnTo>
                  <a:pt x="831481" y="809028"/>
                </a:lnTo>
                <a:lnTo>
                  <a:pt x="801204" y="853986"/>
                </a:lnTo>
                <a:lnTo>
                  <a:pt x="737946" y="941451"/>
                </a:lnTo>
                <a:lnTo>
                  <a:pt x="705942" y="984580"/>
                </a:lnTo>
                <a:lnTo>
                  <a:pt x="673049" y="1026769"/>
                </a:lnTo>
                <a:lnTo>
                  <a:pt x="659587" y="1042771"/>
                </a:lnTo>
                <a:lnTo>
                  <a:pt x="646328" y="1058710"/>
                </a:lnTo>
                <a:lnTo>
                  <a:pt x="633476" y="1075055"/>
                </a:lnTo>
                <a:lnTo>
                  <a:pt x="621207" y="1092288"/>
                </a:lnTo>
                <a:lnTo>
                  <a:pt x="588746" y="1136929"/>
                </a:lnTo>
                <a:lnTo>
                  <a:pt x="523709" y="1226845"/>
                </a:lnTo>
                <a:lnTo>
                  <a:pt x="459219" y="1316913"/>
                </a:lnTo>
                <a:lnTo>
                  <a:pt x="426554" y="1364602"/>
                </a:lnTo>
                <a:lnTo>
                  <a:pt x="394423" y="1413383"/>
                </a:lnTo>
                <a:lnTo>
                  <a:pt x="382879" y="1438998"/>
                </a:lnTo>
                <a:lnTo>
                  <a:pt x="380022" y="1445069"/>
                </a:lnTo>
                <a:lnTo>
                  <a:pt x="376796" y="1461262"/>
                </a:lnTo>
                <a:lnTo>
                  <a:pt x="377952" y="1473136"/>
                </a:lnTo>
                <a:lnTo>
                  <a:pt x="383565" y="1482318"/>
                </a:lnTo>
                <a:lnTo>
                  <a:pt x="393700" y="1490421"/>
                </a:lnTo>
                <a:lnTo>
                  <a:pt x="466877" y="1536941"/>
                </a:lnTo>
                <a:lnTo>
                  <a:pt x="503161" y="1560779"/>
                </a:lnTo>
                <a:lnTo>
                  <a:pt x="538416" y="1586179"/>
                </a:lnTo>
                <a:lnTo>
                  <a:pt x="550113" y="1594853"/>
                </a:lnTo>
                <a:lnTo>
                  <a:pt x="562267" y="1602727"/>
                </a:lnTo>
                <a:lnTo>
                  <a:pt x="574560" y="1610055"/>
                </a:lnTo>
                <a:lnTo>
                  <a:pt x="586651" y="1617129"/>
                </a:lnTo>
                <a:lnTo>
                  <a:pt x="599605" y="1624850"/>
                </a:lnTo>
                <a:lnTo>
                  <a:pt x="612482" y="1631886"/>
                </a:lnTo>
                <a:lnTo>
                  <a:pt x="625233" y="1638388"/>
                </a:lnTo>
                <a:lnTo>
                  <a:pt x="637768" y="1644497"/>
                </a:lnTo>
                <a:lnTo>
                  <a:pt x="639940" y="1644497"/>
                </a:lnTo>
                <a:lnTo>
                  <a:pt x="642099" y="1645208"/>
                </a:lnTo>
                <a:lnTo>
                  <a:pt x="643534" y="1645208"/>
                </a:lnTo>
                <a:lnTo>
                  <a:pt x="652589" y="1646072"/>
                </a:lnTo>
                <a:lnTo>
                  <a:pt x="660908" y="1643494"/>
                </a:lnTo>
                <a:lnTo>
                  <a:pt x="667740" y="1637817"/>
                </a:lnTo>
                <a:lnTo>
                  <a:pt x="672325" y="1629371"/>
                </a:lnTo>
                <a:lnTo>
                  <a:pt x="673773" y="1625053"/>
                </a:lnTo>
                <a:lnTo>
                  <a:pt x="681088" y="1594243"/>
                </a:lnTo>
                <a:lnTo>
                  <a:pt x="681685" y="1592237"/>
                </a:lnTo>
                <a:lnTo>
                  <a:pt x="690156" y="1563763"/>
                </a:lnTo>
                <a:lnTo>
                  <a:pt x="701116" y="1534236"/>
                </a:lnTo>
                <a:lnTo>
                  <a:pt x="714095" y="1506258"/>
                </a:lnTo>
                <a:lnTo>
                  <a:pt x="716546" y="1499870"/>
                </a:lnTo>
                <a:lnTo>
                  <a:pt x="718591" y="1493558"/>
                </a:lnTo>
                <a:lnTo>
                  <a:pt x="720382" y="1487119"/>
                </a:lnTo>
                <a:lnTo>
                  <a:pt x="722020" y="1480337"/>
                </a:lnTo>
                <a:lnTo>
                  <a:pt x="736981" y="1431112"/>
                </a:lnTo>
                <a:lnTo>
                  <a:pt x="751433" y="1381760"/>
                </a:lnTo>
                <a:lnTo>
                  <a:pt x="765390" y="1332026"/>
                </a:lnTo>
                <a:lnTo>
                  <a:pt x="778764" y="1282052"/>
                </a:lnTo>
                <a:lnTo>
                  <a:pt x="791438" y="1231887"/>
                </a:lnTo>
                <a:lnTo>
                  <a:pt x="803363" y="1181557"/>
                </a:lnTo>
                <a:lnTo>
                  <a:pt x="812685" y="1137970"/>
                </a:lnTo>
                <a:lnTo>
                  <a:pt x="822807" y="1094790"/>
                </a:lnTo>
                <a:lnTo>
                  <a:pt x="834555" y="1052156"/>
                </a:lnTo>
                <a:lnTo>
                  <a:pt x="848728" y="1010208"/>
                </a:lnTo>
                <a:lnTo>
                  <a:pt x="864603" y="966165"/>
                </a:lnTo>
                <a:lnTo>
                  <a:pt x="882218" y="922464"/>
                </a:lnTo>
                <a:lnTo>
                  <a:pt x="900366" y="878903"/>
                </a:lnTo>
                <a:lnTo>
                  <a:pt x="910069" y="854697"/>
                </a:lnTo>
                <a:lnTo>
                  <a:pt x="917841" y="835266"/>
                </a:lnTo>
                <a:lnTo>
                  <a:pt x="918565" y="831659"/>
                </a:lnTo>
                <a:lnTo>
                  <a:pt x="922172" y="829500"/>
                </a:lnTo>
                <a:lnTo>
                  <a:pt x="922883" y="825906"/>
                </a:lnTo>
                <a:lnTo>
                  <a:pt x="923607" y="823023"/>
                </a:lnTo>
                <a:lnTo>
                  <a:pt x="923899" y="822579"/>
                </a:lnTo>
                <a:lnTo>
                  <a:pt x="923899" y="813447"/>
                </a:lnTo>
                <a:lnTo>
                  <a:pt x="920407" y="800087"/>
                </a:lnTo>
                <a:lnTo>
                  <a:pt x="920470" y="785139"/>
                </a:lnTo>
                <a:lnTo>
                  <a:pt x="922820" y="770051"/>
                </a:lnTo>
                <a:lnTo>
                  <a:pt x="923899" y="764374"/>
                </a:lnTo>
                <a:lnTo>
                  <a:pt x="923899" y="743927"/>
                </a:lnTo>
                <a:close/>
              </a:path>
            </a:pathLst>
          </a:custGeom>
          <a:solidFill>
            <a:srgbClr val="798AC5"/>
          </a:solidFill>
        </p:spPr>
        <p:txBody>
          <a:bodyPr wrap="square" lIns="0" tIns="0" rIns="0" bIns="0" rtlCol="0"/>
          <a:lstStyle/>
          <a:p>
            <a:endParaRPr/>
          </a:p>
        </p:txBody>
      </p:sp>
      <p:sp>
        <p:nvSpPr>
          <p:cNvPr id="41" name="object 41"/>
          <p:cNvSpPr/>
          <p:nvPr/>
        </p:nvSpPr>
        <p:spPr>
          <a:xfrm>
            <a:off x="13229972" y="1077061"/>
            <a:ext cx="991235" cy="1457960"/>
          </a:xfrm>
          <a:custGeom>
            <a:avLst/>
            <a:gdLst/>
            <a:ahLst/>
            <a:cxnLst/>
            <a:rect l="l" t="t" r="r" b="b"/>
            <a:pathLst>
              <a:path w="991234" h="1457960">
                <a:moveTo>
                  <a:pt x="350647" y="120230"/>
                </a:moveTo>
                <a:lnTo>
                  <a:pt x="325374" y="79921"/>
                </a:lnTo>
                <a:lnTo>
                  <a:pt x="305943" y="74180"/>
                </a:lnTo>
                <a:lnTo>
                  <a:pt x="305943" y="143992"/>
                </a:lnTo>
                <a:lnTo>
                  <a:pt x="304546" y="150469"/>
                </a:lnTo>
                <a:lnTo>
                  <a:pt x="300863" y="156959"/>
                </a:lnTo>
                <a:lnTo>
                  <a:pt x="296951" y="175298"/>
                </a:lnTo>
                <a:lnTo>
                  <a:pt x="292519" y="193497"/>
                </a:lnTo>
                <a:lnTo>
                  <a:pt x="287413" y="211429"/>
                </a:lnTo>
                <a:lnTo>
                  <a:pt x="281432" y="228955"/>
                </a:lnTo>
                <a:lnTo>
                  <a:pt x="264337" y="280962"/>
                </a:lnTo>
                <a:lnTo>
                  <a:pt x="246849" y="333235"/>
                </a:lnTo>
                <a:lnTo>
                  <a:pt x="229044" y="385724"/>
                </a:lnTo>
                <a:lnTo>
                  <a:pt x="210972" y="438480"/>
                </a:lnTo>
                <a:lnTo>
                  <a:pt x="192913" y="491032"/>
                </a:lnTo>
                <a:lnTo>
                  <a:pt x="175983" y="535495"/>
                </a:lnTo>
                <a:lnTo>
                  <a:pt x="166408" y="557060"/>
                </a:lnTo>
                <a:lnTo>
                  <a:pt x="156972" y="578878"/>
                </a:lnTo>
                <a:lnTo>
                  <a:pt x="137998" y="625538"/>
                </a:lnTo>
                <a:lnTo>
                  <a:pt x="81508" y="765149"/>
                </a:lnTo>
                <a:lnTo>
                  <a:pt x="62611" y="811441"/>
                </a:lnTo>
                <a:lnTo>
                  <a:pt x="61214" y="815035"/>
                </a:lnTo>
                <a:lnTo>
                  <a:pt x="59055" y="818629"/>
                </a:lnTo>
                <a:lnTo>
                  <a:pt x="51816" y="818629"/>
                </a:lnTo>
                <a:lnTo>
                  <a:pt x="50419" y="817918"/>
                </a:lnTo>
                <a:lnTo>
                  <a:pt x="48260" y="816470"/>
                </a:lnTo>
                <a:lnTo>
                  <a:pt x="46101" y="813600"/>
                </a:lnTo>
                <a:lnTo>
                  <a:pt x="44577" y="809993"/>
                </a:lnTo>
                <a:lnTo>
                  <a:pt x="44577" y="804240"/>
                </a:lnTo>
                <a:lnTo>
                  <a:pt x="43942" y="799198"/>
                </a:lnTo>
                <a:lnTo>
                  <a:pt x="43942" y="794156"/>
                </a:lnTo>
                <a:lnTo>
                  <a:pt x="44069" y="787361"/>
                </a:lnTo>
                <a:lnTo>
                  <a:pt x="44526" y="780834"/>
                </a:lnTo>
                <a:lnTo>
                  <a:pt x="45377" y="774319"/>
                </a:lnTo>
                <a:lnTo>
                  <a:pt x="46736" y="767511"/>
                </a:lnTo>
                <a:lnTo>
                  <a:pt x="51193" y="719836"/>
                </a:lnTo>
                <a:lnTo>
                  <a:pt x="53301" y="671868"/>
                </a:lnTo>
                <a:lnTo>
                  <a:pt x="53479" y="623163"/>
                </a:lnTo>
                <a:lnTo>
                  <a:pt x="52171" y="575411"/>
                </a:lnTo>
                <a:lnTo>
                  <a:pt x="49784" y="527088"/>
                </a:lnTo>
                <a:lnTo>
                  <a:pt x="46736" y="478790"/>
                </a:lnTo>
                <a:lnTo>
                  <a:pt x="46228" y="464654"/>
                </a:lnTo>
                <a:lnTo>
                  <a:pt x="45135" y="436079"/>
                </a:lnTo>
                <a:lnTo>
                  <a:pt x="44551" y="421373"/>
                </a:lnTo>
                <a:lnTo>
                  <a:pt x="42773" y="374103"/>
                </a:lnTo>
                <a:lnTo>
                  <a:pt x="42392" y="334987"/>
                </a:lnTo>
                <a:lnTo>
                  <a:pt x="42379" y="316585"/>
                </a:lnTo>
                <a:lnTo>
                  <a:pt x="42722" y="277342"/>
                </a:lnTo>
                <a:lnTo>
                  <a:pt x="43624" y="228904"/>
                </a:lnTo>
                <a:lnTo>
                  <a:pt x="44577" y="180721"/>
                </a:lnTo>
                <a:lnTo>
                  <a:pt x="49631" y="122643"/>
                </a:lnTo>
                <a:lnTo>
                  <a:pt x="53035" y="93954"/>
                </a:lnTo>
                <a:lnTo>
                  <a:pt x="56134" y="64795"/>
                </a:lnTo>
                <a:lnTo>
                  <a:pt x="58674" y="57429"/>
                </a:lnTo>
                <a:lnTo>
                  <a:pt x="62992" y="51663"/>
                </a:lnTo>
                <a:lnTo>
                  <a:pt x="68910" y="47790"/>
                </a:lnTo>
                <a:lnTo>
                  <a:pt x="76327" y="46075"/>
                </a:lnTo>
                <a:lnTo>
                  <a:pt x="80645" y="46075"/>
                </a:lnTo>
                <a:lnTo>
                  <a:pt x="82804" y="46799"/>
                </a:lnTo>
                <a:lnTo>
                  <a:pt x="89281" y="46075"/>
                </a:lnTo>
                <a:lnTo>
                  <a:pt x="94996" y="47510"/>
                </a:lnTo>
                <a:lnTo>
                  <a:pt x="101473" y="48958"/>
                </a:lnTo>
                <a:lnTo>
                  <a:pt x="144348" y="62331"/>
                </a:lnTo>
                <a:lnTo>
                  <a:pt x="272796" y="100799"/>
                </a:lnTo>
                <a:lnTo>
                  <a:pt x="282956" y="105117"/>
                </a:lnTo>
                <a:lnTo>
                  <a:pt x="287909" y="106553"/>
                </a:lnTo>
                <a:lnTo>
                  <a:pt x="305943" y="143992"/>
                </a:lnTo>
                <a:lnTo>
                  <a:pt x="305943" y="74180"/>
                </a:lnTo>
                <a:lnTo>
                  <a:pt x="242036" y="55257"/>
                </a:lnTo>
                <a:lnTo>
                  <a:pt x="212801" y="46075"/>
                </a:lnTo>
                <a:lnTo>
                  <a:pt x="200621" y="42252"/>
                </a:lnTo>
                <a:lnTo>
                  <a:pt x="146075" y="22453"/>
                </a:lnTo>
                <a:lnTo>
                  <a:pt x="90474" y="8001"/>
                </a:lnTo>
                <a:lnTo>
                  <a:pt x="48260" y="0"/>
                </a:lnTo>
                <a:lnTo>
                  <a:pt x="42418" y="0"/>
                </a:lnTo>
                <a:lnTo>
                  <a:pt x="33426" y="1981"/>
                </a:lnTo>
                <a:lnTo>
                  <a:pt x="26200" y="6667"/>
                </a:lnTo>
                <a:lnTo>
                  <a:pt x="21145" y="13779"/>
                </a:lnTo>
                <a:lnTo>
                  <a:pt x="18669" y="23037"/>
                </a:lnTo>
                <a:lnTo>
                  <a:pt x="19431" y="28079"/>
                </a:lnTo>
                <a:lnTo>
                  <a:pt x="20713" y="57429"/>
                </a:lnTo>
                <a:lnTo>
                  <a:pt x="17995" y="122643"/>
                </a:lnTo>
                <a:lnTo>
                  <a:pt x="12954" y="153352"/>
                </a:lnTo>
                <a:lnTo>
                  <a:pt x="12192" y="160159"/>
                </a:lnTo>
                <a:lnTo>
                  <a:pt x="12115" y="175298"/>
                </a:lnTo>
                <a:lnTo>
                  <a:pt x="12166" y="182029"/>
                </a:lnTo>
                <a:lnTo>
                  <a:pt x="11696" y="228904"/>
                </a:lnTo>
                <a:lnTo>
                  <a:pt x="11582" y="283387"/>
                </a:lnTo>
                <a:lnTo>
                  <a:pt x="12014" y="334987"/>
                </a:lnTo>
                <a:lnTo>
                  <a:pt x="13042" y="386689"/>
                </a:lnTo>
                <a:lnTo>
                  <a:pt x="14770" y="438480"/>
                </a:lnTo>
                <a:lnTo>
                  <a:pt x="17272" y="490308"/>
                </a:lnTo>
                <a:lnTo>
                  <a:pt x="20370" y="534593"/>
                </a:lnTo>
                <a:lnTo>
                  <a:pt x="22669" y="578878"/>
                </a:lnTo>
                <a:lnTo>
                  <a:pt x="23342" y="623163"/>
                </a:lnTo>
                <a:lnTo>
                  <a:pt x="21590" y="667435"/>
                </a:lnTo>
                <a:lnTo>
                  <a:pt x="18567" y="714108"/>
                </a:lnTo>
                <a:lnTo>
                  <a:pt x="13665" y="761034"/>
                </a:lnTo>
                <a:lnTo>
                  <a:pt x="8204" y="807974"/>
                </a:lnTo>
                <a:lnTo>
                  <a:pt x="3556" y="854633"/>
                </a:lnTo>
                <a:lnTo>
                  <a:pt x="3556" y="858240"/>
                </a:lnTo>
                <a:lnTo>
                  <a:pt x="635" y="861110"/>
                </a:lnTo>
                <a:lnTo>
                  <a:pt x="635" y="867587"/>
                </a:lnTo>
                <a:lnTo>
                  <a:pt x="0" y="872629"/>
                </a:lnTo>
                <a:lnTo>
                  <a:pt x="2794" y="875512"/>
                </a:lnTo>
                <a:lnTo>
                  <a:pt x="10629" y="889088"/>
                </a:lnTo>
                <a:lnTo>
                  <a:pt x="14681" y="903605"/>
                </a:lnTo>
                <a:lnTo>
                  <a:pt x="16560" y="918654"/>
                </a:lnTo>
                <a:lnTo>
                  <a:pt x="17907" y="933843"/>
                </a:lnTo>
                <a:lnTo>
                  <a:pt x="20066" y="940904"/>
                </a:lnTo>
                <a:lnTo>
                  <a:pt x="24853" y="946531"/>
                </a:lnTo>
                <a:lnTo>
                  <a:pt x="31407" y="950150"/>
                </a:lnTo>
                <a:lnTo>
                  <a:pt x="38862" y="951115"/>
                </a:lnTo>
                <a:lnTo>
                  <a:pt x="41021" y="951115"/>
                </a:lnTo>
                <a:lnTo>
                  <a:pt x="43180" y="950391"/>
                </a:lnTo>
                <a:lnTo>
                  <a:pt x="45339" y="948956"/>
                </a:lnTo>
                <a:lnTo>
                  <a:pt x="53200" y="945502"/>
                </a:lnTo>
                <a:lnTo>
                  <a:pt x="78994" y="900722"/>
                </a:lnTo>
                <a:lnTo>
                  <a:pt x="87757" y="873353"/>
                </a:lnTo>
                <a:lnTo>
                  <a:pt x="93408" y="855776"/>
                </a:lnTo>
                <a:lnTo>
                  <a:pt x="105067" y="818629"/>
                </a:lnTo>
                <a:lnTo>
                  <a:pt x="128308" y="753414"/>
                </a:lnTo>
                <a:lnTo>
                  <a:pt x="146558" y="702729"/>
                </a:lnTo>
                <a:lnTo>
                  <a:pt x="165468" y="652564"/>
                </a:lnTo>
                <a:lnTo>
                  <a:pt x="185674" y="603351"/>
                </a:lnTo>
                <a:lnTo>
                  <a:pt x="202260" y="564743"/>
                </a:lnTo>
                <a:lnTo>
                  <a:pt x="210007" y="545350"/>
                </a:lnTo>
                <a:lnTo>
                  <a:pt x="216662" y="525602"/>
                </a:lnTo>
                <a:lnTo>
                  <a:pt x="235686" y="473608"/>
                </a:lnTo>
                <a:lnTo>
                  <a:pt x="254609" y="421373"/>
                </a:lnTo>
                <a:lnTo>
                  <a:pt x="273392" y="368998"/>
                </a:lnTo>
                <a:lnTo>
                  <a:pt x="291960" y="316585"/>
                </a:lnTo>
                <a:lnTo>
                  <a:pt x="310261" y="264236"/>
                </a:lnTo>
                <a:lnTo>
                  <a:pt x="328434" y="209702"/>
                </a:lnTo>
                <a:lnTo>
                  <a:pt x="345567" y="154076"/>
                </a:lnTo>
                <a:lnTo>
                  <a:pt x="350024" y="126441"/>
                </a:lnTo>
                <a:lnTo>
                  <a:pt x="350647" y="120230"/>
                </a:lnTo>
                <a:close/>
              </a:path>
              <a:path w="991234" h="1457960">
                <a:moveTo>
                  <a:pt x="797306" y="530593"/>
                </a:moveTo>
                <a:lnTo>
                  <a:pt x="797090" y="520115"/>
                </a:lnTo>
                <a:lnTo>
                  <a:pt x="792670" y="510590"/>
                </a:lnTo>
                <a:lnTo>
                  <a:pt x="783971" y="501116"/>
                </a:lnTo>
                <a:lnTo>
                  <a:pt x="748157" y="471474"/>
                </a:lnTo>
                <a:lnTo>
                  <a:pt x="748157" y="530593"/>
                </a:lnTo>
                <a:lnTo>
                  <a:pt x="748144" y="533704"/>
                </a:lnTo>
                <a:lnTo>
                  <a:pt x="727837" y="577430"/>
                </a:lnTo>
                <a:lnTo>
                  <a:pt x="711987" y="599338"/>
                </a:lnTo>
                <a:lnTo>
                  <a:pt x="681393" y="642035"/>
                </a:lnTo>
                <a:lnTo>
                  <a:pt x="665988" y="663117"/>
                </a:lnTo>
                <a:lnTo>
                  <a:pt x="660869" y="669239"/>
                </a:lnTo>
                <a:lnTo>
                  <a:pt x="655421" y="674814"/>
                </a:lnTo>
                <a:lnTo>
                  <a:pt x="649859" y="680123"/>
                </a:lnTo>
                <a:lnTo>
                  <a:pt x="644398" y="685431"/>
                </a:lnTo>
                <a:lnTo>
                  <a:pt x="623849" y="704189"/>
                </a:lnTo>
                <a:lnTo>
                  <a:pt x="604227" y="723696"/>
                </a:lnTo>
                <a:lnTo>
                  <a:pt x="585419" y="743864"/>
                </a:lnTo>
                <a:lnTo>
                  <a:pt x="548068" y="786828"/>
                </a:lnTo>
                <a:lnTo>
                  <a:pt x="528967" y="808202"/>
                </a:lnTo>
                <a:lnTo>
                  <a:pt x="509600" y="829030"/>
                </a:lnTo>
                <a:lnTo>
                  <a:pt x="489585" y="849591"/>
                </a:lnTo>
                <a:lnTo>
                  <a:pt x="454342" y="882751"/>
                </a:lnTo>
                <a:lnTo>
                  <a:pt x="420598" y="917727"/>
                </a:lnTo>
                <a:lnTo>
                  <a:pt x="354965" y="988555"/>
                </a:lnTo>
                <a:lnTo>
                  <a:pt x="274320" y="1064158"/>
                </a:lnTo>
                <a:lnTo>
                  <a:pt x="262763" y="1069911"/>
                </a:lnTo>
                <a:lnTo>
                  <a:pt x="250571" y="1069911"/>
                </a:lnTo>
                <a:lnTo>
                  <a:pt x="253365" y="1059840"/>
                </a:lnTo>
                <a:lnTo>
                  <a:pt x="251206" y="1053350"/>
                </a:lnTo>
                <a:lnTo>
                  <a:pt x="250647" y="1045260"/>
                </a:lnTo>
                <a:lnTo>
                  <a:pt x="250621" y="1043279"/>
                </a:lnTo>
                <a:lnTo>
                  <a:pt x="250901" y="1035545"/>
                </a:lnTo>
                <a:lnTo>
                  <a:pt x="252285" y="1027036"/>
                </a:lnTo>
                <a:lnTo>
                  <a:pt x="254889" y="1018794"/>
                </a:lnTo>
                <a:lnTo>
                  <a:pt x="258191" y="1011148"/>
                </a:lnTo>
                <a:lnTo>
                  <a:pt x="261112" y="1003503"/>
                </a:lnTo>
                <a:lnTo>
                  <a:pt x="264312" y="996124"/>
                </a:lnTo>
                <a:lnTo>
                  <a:pt x="268478" y="989279"/>
                </a:lnTo>
                <a:lnTo>
                  <a:pt x="293306" y="947000"/>
                </a:lnTo>
                <a:lnTo>
                  <a:pt x="314642" y="902830"/>
                </a:lnTo>
                <a:lnTo>
                  <a:pt x="354050" y="812215"/>
                </a:lnTo>
                <a:lnTo>
                  <a:pt x="375793" y="767511"/>
                </a:lnTo>
                <a:lnTo>
                  <a:pt x="382028" y="756069"/>
                </a:lnTo>
                <a:lnTo>
                  <a:pt x="387946" y="744474"/>
                </a:lnTo>
                <a:lnTo>
                  <a:pt x="393712" y="732891"/>
                </a:lnTo>
                <a:lnTo>
                  <a:pt x="399542" y="721436"/>
                </a:lnTo>
                <a:lnTo>
                  <a:pt x="424307" y="671576"/>
                </a:lnTo>
                <a:lnTo>
                  <a:pt x="435927" y="646518"/>
                </a:lnTo>
                <a:lnTo>
                  <a:pt x="446405" y="620636"/>
                </a:lnTo>
                <a:lnTo>
                  <a:pt x="463410" y="576567"/>
                </a:lnTo>
                <a:lnTo>
                  <a:pt x="482727" y="533704"/>
                </a:lnTo>
                <a:lnTo>
                  <a:pt x="503656" y="491655"/>
                </a:lnTo>
                <a:lnTo>
                  <a:pt x="525526" y="449999"/>
                </a:lnTo>
                <a:lnTo>
                  <a:pt x="541172" y="419671"/>
                </a:lnTo>
                <a:lnTo>
                  <a:pt x="563753" y="387350"/>
                </a:lnTo>
                <a:lnTo>
                  <a:pt x="572389" y="384479"/>
                </a:lnTo>
                <a:lnTo>
                  <a:pt x="575945" y="384479"/>
                </a:lnTo>
                <a:lnTo>
                  <a:pt x="578866" y="385914"/>
                </a:lnTo>
                <a:lnTo>
                  <a:pt x="582422" y="388797"/>
                </a:lnTo>
                <a:lnTo>
                  <a:pt x="593090" y="395643"/>
                </a:lnTo>
                <a:lnTo>
                  <a:pt x="603719" y="403021"/>
                </a:lnTo>
                <a:lnTo>
                  <a:pt x="614489" y="410667"/>
                </a:lnTo>
                <a:lnTo>
                  <a:pt x="625602" y="418312"/>
                </a:lnTo>
                <a:lnTo>
                  <a:pt x="662444" y="448475"/>
                </a:lnTo>
                <a:lnTo>
                  <a:pt x="681012" y="463384"/>
                </a:lnTo>
                <a:lnTo>
                  <a:pt x="699770" y="478078"/>
                </a:lnTo>
                <a:lnTo>
                  <a:pt x="710374" y="485178"/>
                </a:lnTo>
                <a:lnTo>
                  <a:pt x="719924" y="493293"/>
                </a:lnTo>
                <a:lnTo>
                  <a:pt x="728941" y="502081"/>
                </a:lnTo>
                <a:lnTo>
                  <a:pt x="737997" y="511200"/>
                </a:lnTo>
                <a:lnTo>
                  <a:pt x="745058" y="520738"/>
                </a:lnTo>
                <a:lnTo>
                  <a:pt x="748157" y="530593"/>
                </a:lnTo>
                <a:lnTo>
                  <a:pt x="748157" y="471474"/>
                </a:lnTo>
                <a:lnTo>
                  <a:pt x="746353" y="469976"/>
                </a:lnTo>
                <a:lnTo>
                  <a:pt x="708139" y="439153"/>
                </a:lnTo>
                <a:lnTo>
                  <a:pt x="669950" y="407911"/>
                </a:lnTo>
                <a:lnTo>
                  <a:pt x="642785" y="384479"/>
                </a:lnTo>
                <a:lnTo>
                  <a:pt x="632409" y="375526"/>
                </a:lnTo>
                <a:lnTo>
                  <a:pt x="596138" y="341274"/>
                </a:lnTo>
                <a:lnTo>
                  <a:pt x="593217" y="338391"/>
                </a:lnTo>
                <a:lnTo>
                  <a:pt x="585978" y="332638"/>
                </a:lnTo>
                <a:lnTo>
                  <a:pt x="578104" y="330479"/>
                </a:lnTo>
                <a:lnTo>
                  <a:pt x="570230" y="330479"/>
                </a:lnTo>
                <a:lnTo>
                  <a:pt x="520026" y="393534"/>
                </a:lnTo>
                <a:lnTo>
                  <a:pt x="495960" y="439153"/>
                </a:lnTo>
                <a:lnTo>
                  <a:pt x="472986" y="485178"/>
                </a:lnTo>
                <a:lnTo>
                  <a:pt x="451726" y="531787"/>
                </a:lnTo>
                <a:lnTo>
                  <a:pt x="432689" y="579602"/>
                </a:lnTo>
                <a:lnTo>
                  <a:pt x="418477" y="614553"/>
                </a:lnTo>
                <a:lnTo>
                  <a:pt x="402869" y="649084"/>
                </a:lnTo>
                <a:lnTo>
                  <a:pt x="385787" y="683082"/>
                </a:lnTo>
                <a:lnTo>
                  <a:pt x="367157" y="716394"/>
                </a:lnTo>
                <a:lnTo>
                  <a:pt x="363588" y="724027"/>
                </a:lnTo>
                <a:lnTo>
                  <a:pt x="355930" y="737666"/>
                </a:lnTo>
                <a:lnTo>
                  <a:pt x="352793" y="744486"/>
                </a:lnTo>
                <a:lnTo>
                  <a:pt x="331927" y="788543"/>
                </a:lnTo>
                <a:lnTo>
                  <a:pt x="311429" y="832408"/>
                </a:lnTo>
                <a:lnTo>
                  <a:pt x="291084" y="876414"/>
                </a:lnTo>
                <a:lnTo>
                  <a:pt x="270637" y="920877"/>
                </a:lnTo>
                <a:lnTo>
                  <a:pt x="261366" y="937882"/>
                </a:lnTo>
                <a:lnTo>
                  <a:pt x="251345" y="954811"/>
                </a:lnTo>
                <a:lnTo>
                  <a:pt x="239826" y="970800"/>
                </a:lnTo>
                <a:lnTo>
                  <a:pt x="226060" y="984961"/>
                </a:lnTo>
                <a:lnTo>
                  <a:pt x="221742" y="987831"/>
                </a:lnTo>
                <a:lnTo>
                  <a:pt x="218821" y="991438"/>
                </a:lnTo>
                <a:lnTo>
                  <a:pt x="215900" y="995756"/>
                </a:lnTo>
                <a:lnTo>
                  <a:pt x="208267" y="1006856"/>
                </a:lnTo>
                <a:lnTo>
                  <a:pt x="202882" y="1018082"/>
                </a:lnTo>
                <a:lnTo>
                  <a:pt x="201676" y="1030389"/>
                </a:lnTo>
                <a:lnTo>
                  <a:pt x="206629" y="1044714"/>
                </a:lnTo>
                <a:lnTo>
                  <a:pt x="208813" y="1051166"/>
                </a:lnTo>
                <a:lnTo>
                  <a:pt x="208699" y="1059840"/>
                </a:lnTo>
                <a:lnTo>
                  <a:pt x="207860" y="1067295"/>
                </a:lnTo>
                <a:lnTo>
                  <a:pt x="207264" y="1074953"/>
                </a:lnTo>
                <a:lnTo>
                  <a:pt x="207708" y="1082052"/>
                </a:lnTo>
                <a:lnTo>
                  <a:pt x="208330" y="1094600"/>
                </a:lnTo>
                <a:lnTo>
                  <a:pt x="208788" y="1100874"/>
                </a:lnTo>
                <a:lnTo>
                  <a:pt x="210680" y="1112037"/>
                </a:lnTo>
                <a:lnTo>
                  <a:pt x="215595" y="1119873"/>
                </a:lnTo>
                <a:lnTo>
                  <a:pt x="223761" y="1124877"/>
                </a:lnTo>
                <a:lnTo>
                  <a:pt x="235458" y="1127518"/>
                </a:lnTo>
                <a:lnTo>
                  <a:pt x="239776" y="1128953"/>
                </a:lnTo>
                <a:lnTo>
                  <a:pt x="246888" y="1128953"/>
                </a:lnTo>
                <a:lnTo>
                  <a:pt x="254711" y="1127899"/>
                </a:lnTo>
                <a:lnTo>
                  <a:pt x="262013" y="1125816"/>
                </a:lnTo>
                <a:lnTo>
                  <a:pt x="268757" y="1122781"/>
                </a:lnTo>
                <a:lnTo>
                  <a:pt x="274955" y="1118870"/>
                </a:lnTo>
                <a:lnTo>
                  <a:pt x="295071" y="1099667"/>
                </a:lnTo>
                <a:lnTo>
                  <a:pt x="327088" y="1069911"/>
                </a:lnTo>
                <a:lnTo>
                  <a:pt x="335546" y="1062075"/>
                </a:lnTo>
                <a:lnTo>
                  <a:pt x="355600" y="1043279"/>
                </a:lnTo>
                <a:lnTo>
                  <a:pt x="389255" y="1008265"/>
                </a:lnTo>
                <a:lnTo>
                  <a:pt x="455244" y="937171"/>
                </a:lnTo>
                <a:lnTo>
                  <a:pt x="488061" y="902157"/>
                </a:lnTo>
                <a:lnTo>
                  <a:pt x="521182" y="867498"/>
                </a:lnTo>
                <a:lnTo>
                  <a:pt x="587832" y="798550"/>
                </a:lnTo>
                <a:lnTo>
                  <a:pt x="620941" y="763828"/>
                </a:lnTo>
                <a:lnTo>
                  <a:pt x="653643" y="728675"/>
                </a:lnTo>
                <a:lnTo>
                  <a:pt x="685736" y="692873"/>
                </a:lnTo>
                <a:lnTo>
                  <a:pt x="717016" y="656221"/>
                </a:lnTo>
                <a:lnTo>
                  <a:pt x="747268" y="618477"/>
                </a:lnTo>
                <a:lnTo>
                  <a:pt x="772744" y="582295"/>
                </a:lnTo>
                <a:lnTo>
                  <a:pt x="793369" y="542874"/>
                </a:lnTo>
                <a:lnTo>
                  <a:pt x="797306" y="530593"/>
                </a:lnTo>
                <a:close/>
              </a:path>
              <a:path w="991234" h="1457960">
                <a:moveTo>
                  <a:pt x="991222" y="965352"/>
                </a:moveTo>
                <a:lnTo>
                  <a:pt x="984872" y="960488"/>
                </a:lnTo>
                <a:lnTo>
                  <a:pt x="979792" y="959040"/>
                </a:lnTo>
                <a:lnTo>
                  <a:pt x="976998" y="957605"/>
                </a:lnTo>
                <a:lnTo>
                  <a:pt x="973315" y="958329"/>
                </a:lnTo>
                <a:lnTo>
                  <a:pt x="963282" y="958329"/>
                </a:lnTo>
                <a:lnTo>
                  <a:pt x="956043" y="961212"/>
                </a:lnTo>
                <a:lnTo>
                  <a:pt x="949566" y="963371"/>
                </a:lnTo>
                <a:lnTo>
                  <a:pt x="926579" y="972426"/>
                </a:lnTo>
                <a:lnTo>
                  <a:pt x="926579" y="1021689"/>
                </a:lnTo>
                <a:lnTo>
                  <a:pt x="926579" y="1026007"/>
                </a:lnTo>
                <a:lnTo>
                  <a:pt x="925182" y="1029601"/>
                </a:lnTo>
                <a:lnTo>
                  <a:pt x="922185" y="1041044"/>
                </a:lnTo>
                <a:lnTo>
                  <a:pt x="919505" y="1052550"/>
                </a:lnTo>
                <a:lnTo>
                  <a:pt x="916914" y="1064171"/>
                </a:lnTo>
                <a:lnTo>
                  <a:pt x="914387" y="1074966"/>
                </a:lnTo>
                <a:lnTo>
                  <a:pt x="902576" y="1128699"/>
                </a:lnTo>
                <a:lnTo>
                  <a:pt x="895045" y="1182738"/>
                </a:lnTo>
                <a:lnTo>
                  <a:pt x="890676" y="1237056"/>
                </a:lnTo>
                <a:lnTo>
                  <a:pt x="888352" y="1291628"/>
                </a:lnTo>
                <a:lnTo>
                  <a:pt x="886968" y="1346530"/>
                </a:lnTo>
                <a:lnTo>
                  <a:pt x="887158" y="1355483"/>
                </a:lnTo>
                <a:lnTo>
                  <a:pt x="886764" y="1364792"/>
                </a:lnTo>
                <a:lnTo>
                  <a:pt x="886155" y="1373632"/>
                </a:lnTo>
                <a:lnTo>
                  <a:pt x="885558" y="1383131"/>
                </a:lnTo>
                <a:lnTo>
                  <a:pt x="877557" y="1388173"/>
                </a:lnTo>
                <a:lnTo>
                  <a:pt x="871080" y="1385290"/>
                </a:lnTo>
                <a:lnTo>
                  <a:pt x="864603" y="1383842"/>
                </a:lnTo>
                <a:lnTo>
                  <a:pt x="857491" y="1379524"/>
                </a:lnTo>
                <a:lnTo>
                  <a:pt x="794486" y="1342986"/>
                </a:lnTo>
                <a:lnTo>
                  <a:pt x="727189" y="1314005"/>
                </a:lnTo>
                <a:lnTo>
                  <a:pt x="685050" y="1298333"/>
                </a:lnTo>
                <a:lnTo>
                  <a:pt x="641934" y="1287449"/>
                </a:lnTo>
                <a:lnTo>
                  <a:pt x="597877" y="1280490"/>
                </a:lnTo>
                <a:lnTo>
                  <a:pt x="552945" y="1276565"/>
                </a:lnTo>
                <a:lnTo>
                  <a:pt x="530098" y="1275715"/>
                </a:lnTo>
                <a:lnTo>
                  <a:pt x="507288" y="1272514"/>
                </a:lnTo>
                <a:lnTo>
                  <a:pt x="485152" y="1265936"/>
                </a:lnTo>
                <a:lnTo>
                  <a:pt x="464299" y="1254963"/>
                </a:lnTo>
                <a:lnTo>
                  <a:pt x="457822" y="1249921"/>
                </a:lnTo>
                <a:lnTo>
                  <a:pt x="455663" y="1240574"/>
                </a:lnTo>
                <a:lnTo>
                  <a:pt x="462140" y="1237691"/>
                </a:lnTo>
                <a:lnTo>
                  <a:pt x="475094" y="1229753"/>
                </a:lnTo>
                <a:lnTo>
                  <a:pt x="487972" y="1222298"/>
                </a:lnTo>
                <a:lnTo>
                  <a:pt x="500735" y="1215517"/>
                </a:lnTo>
                <a:lnTo>
                  <a:pt x="513321" y="1209611"/>
                </a:lnTo>
                <a:lnTo>
                  <a:pt x="541553" y="1195793"/>
                </a:lnTo>
                <a:lnTo>
                  <a:pt x="569188" y="1180719"/>
                </a:lnTo>
                <a:lnTo>
                  <a:pt x="623430" y="1149134"/>
                </a:lnTo>
                <a:lnTo>
                  <a:pt x="665073" y="1127036"/>
                </a:lnTo>
                <a:lnTo>
                  <a:pt x="706894" y="1105293"/>
                </a:lnTo>
                <a:lnTo>
                  <a:pt x="749109" y="1084224"/>
                </a:lnTo>
                <a:lnTo>
                  <a:pt x="791959" y="1064171"/>
                </a:lnTo>
                <a:lnTo>
                  <a:pt x="819061" y="1051179"/>
                </a:lnTo>
                <a:lnTo>
                  <a:pt x="846442" y="1039050"/>
                </a:lnTo>
                <a:lnTo>
                  <a:pt x="874115" y="1027607"/>
                </a:lnTo>
                <a:lnTo>
                  <a:pt x="902068" y="1016647"/>
                </a:lnTo>
                <a:lnTo>
                  <a:pt x="907148" y="1014488"/>
                </a:lnTo>
                <a:lnTo>
                  <a:pt x="912228" y="1014488"/>
                </a:lnTo>
                <a:lnTo>
                  <a:pt x="916546" y="1012329"/>
                </a:lnTo>
                <a:lnTo>
                  <a:pt x="920102" y="1015923"/>
                </a:lnTo>
                <a:lnTo>
                  <a:pt x="924420" y="1016647"/>
                </a:lnTo>
                <a:lnTo>
                  <a:pt x="924420" y="1018082"/>
                </a:lnTo>
                <a:lnTo>
                  <a:pt x="926579" y="1021689"/>
                </a:lnTo>
                <a:lnTo>
                  <a:pt x="926579" y="972426"/>
                </a:lnTo>
                <a:lnTo>
                  <a:pt x="898855" y="983335"/>
                </a:lnTo>
                <a:lnTo>
                  <a:pt x="848702" y="1004455"/>
                </a:lnTo>
                <a:lnTo>
                  <a:pt x="799134" y="1026807"/>
                </a:lnTo>
                <a:lnTo>
                  <a:pt x="750201" y="1050518"/>
                </a:lnTo>
                <a:lnTo>
                  <a:pt x="701916" y="1075690"/>
                </a:lnTo>
                <a:lnTo>
                  <a:pt x="496684" y="1180084"/>
                </a:lnTo>
                <a:lnTo>
                  <a:pt x="432676" y="1216088"/>
                </a:lnTo>
                <a:lnTo>
                  <a:pt x="410324" y="1255687"/>
                </a:lnTo>
                <a:lnTo>
                  <a:pt x="413232" y="1269542"/>
                </a:lnTo>
                <a:lnTo>
                  <a:pt x="440550" y="1300327"/>
                </a:lnTo>
                <a:lnTo>
                  <a:pt x="478002" y="1311846"/>
                </a:lnTo>
                <a:lnTo>
                  <a:pt x="564095" y="1315910"/>
                </a:lnTo>
                <a:lnTo>
                  <a:pt x="609625" y="1321562"/>
                </a:lnTo>
                <a:lnTo>
                  <a:pt x="654342" y="1331531"/>
                </a:lnTo>
                <a:lnTo>
                  <a:pt x="698360" y="1345692"/>
                </a:lnTo>
                <a:lnTo>
                  <a:pt x="746239" y="1364792"/>
                </a:lnTo>
                <a:lnTo>
                  <a:pt x="791870" y="1387360"/>
                </a:lnTo>
                <a:lnTo>
                  <a:pt x="835736" y="1413014"/>
                </a:lnTo>
                <a:lnTo>
                  <a:pt x="878319" y="1441450"/>
                </a:lnTo>
                <a:lnTo>
                  <a:pt x="885304" y="1445869"/>
                </a:lnTo>
                <a:lnTo>
                  <a:pt x="892479" y="1450898"/>
                </a:lnTo>
                <a:lnTo>
                  <a:pt x="900328" y="1455521"/>
                </a:lnTo>
                <a:lnTo>
                  <a:pt x="905421" y="1457337"/>
                </a:lnTo>
                <a:lnTo>
                  <a:pt x="921842" y="1457337"/>
                </a:lnTo>
                <a:lnTo>
                  <a:pt x="925563" y="1456474"/>
                </a:lnTo>
                <a:lnTo>
                  <a:pt x="933437" y="1450530"/>
                </a:lnTo>
                <a:lnTo>
                  <a:pt x="938072" y="1442021"/>
                </a:lnTo>
                <a:lnTo>
                  <a:pt x="938136" y="1432090"/>
                </a:lnTo>
                <a:lnTo>
                  <a:pt x="936142" y="1423339"/>
                </a:lnTo>
                <a:lnTo>
                  <a:pt x="933157" y="1414538"/>
                </a:lnTo>
                <a:lnTo>
                  <a:pt x="930313" y="1405864"/>
                </a:lnTo>
                <a:lnTo>
                  <a:pt x="928738" y="1397533"/>
                </a:lnTo>
                <a:lnTo>
                  <a:pt x="928052" y="1388173"/>
                </a:lnTo>
                <a:lnTo>
                  <a:pt x="924991" y="1346530"/>
                </a:lnTo>
                <a:lnTo>
                  <a:pt x="923975" y="1300327"/>
                </a:lnTo>
                <a:lnTo>
                  <a:pt x="924013" y="1291628"/>
                </a:lnTo>
                <a:lnTo>
                  <a:pt x="925499" y="1245336"/>
                </a:lnTo>
                <a:lnTo>
                  <a:pt x="930008" y="1195171"/>
                </a:lnTo>
                <a:lnTo>
                  <a:pt x="937526" y="1145336"/>
                </a:lnTo>
                <a:lnTo>
                  <a:pt x="948169" y="1095844"/>
                </a:lnTo>
                <a:lnTo>
                  <a:pt x="962837" y="1051115"/>
                </a:lnTo>
                <a:lnTo>
                  <a:pt x="979297" y="1012329"/>
                </a:lnTo>
                <a:lnTo>
                  <a:pt x="985545" y="999845"/>
                </a:lnTo>
                <a:lnTo>
                  <a:pt x="988745" y="991895"/>
                </a:lnTo>
                <a:lnTo>
                  <a:pt x="991222" y="984783"/>
                </a:lnTo>
                <a:lnTo>
                  <a:pt x="991222" y="965352"/>
                </a:lnTo>
                <a:close/>
              </a:path>
            </a:pathLst>
          </a:custGeom>
          <a:solidFill>
            <a:srgbClr val="798AC5"/>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28116" y="0"/>
            <a:ext cx="6859882" cy="6153009"/>
          </a:xfrm>
          <a:prstGeom prst="rect">
            <a:avLst/>
          </a:prstGeom>
        </p:spPr>
      </p:pic>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24"/>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8"/>
                  </a:lnTo>
                  <a:lnTo>
                    <a:pt x="538159" y="1736815"/>
                  </a:lnTo>
                  <a:lnTo>
                    <a:pt x="534356" y="1703255"/>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61"/>
                  </a:lnTo>
                  <a:lnTo>
                    <a:pt x="969611" y="1072448"/>
                  </a:lnTo>
                  <a:lnTo>
                    <a:pt x="1023384" y="1044468"/>
                  </a:lnTo>
                  <a:lnTo>
                    <a:pt x="1056907" y="1025194"/>
                  </a:lnTo>
                  <a:lnTo>
                    <a:pt x="1123660" y="984399"/>
                  </a:lnTo>
                  <a:lnTo>
                    <a:pt x="1161820" y="963878"/>
                  </a:lnTo>
                  <a:lnTo>
                    <a:pt x="1202779" y="943292"/>
                  </a:lnTo>
                  <a:lnTo>
                    <a:pt x="1246243" y="922654"/>
                  </a:lnTo>
                  <a:lnTo>
                    <a:pt x="1291921" y="901978"/>
                  </a:lnTo>
                  <a:lnTo>
                    <a:pt x="1339519" y="881276"/>
                  </a:lnTo>
                  <a:lnTo>
                    <a:pt x="1388745" y="860561"/>
                  </a:lnTo>
                  <a:lnTo>
                    <a:pt x="1490907" y="819145"/>
                  </a:lnTo>
                  <a:lnTo>
                    <a:pt x="1856705" y="675698"/>
                  </a:lnTo>
                  <a:lnTo>
                    <a:pt x="1906103" y="655570"/>
                  </a:lnTo>
                  <a:lnTo>
                    <a:pt x="1953908" y="635572"/>
                  </a:lnTo>
                  <a:lnTo>
                    <a:pt x="1999827" y="615718"/>
                  </a:lnTo>
                  <a:lnTo>
                    <a:pt x="2043568" y="596020"/>
                  </a:lnTo>
                  <a:lnTo>
                    <a:pt x="2084837" y="576491"/>
                  </a:lnTo>
                  <a:lnTo>
                    <a:pt x="2123342" y="557144"/>
                  </a:lnTo>
                  <a:lnTo>
                    <a:pt x="2158791" y="537992"/>
                  </a:lnTo>
                  <a:lnTo>
                    <a:pt x="2223739" y="480887"/>
                  </a:lnTo>
                  <a:lnTo>
                    <a:pt x="2240201" y="461943"/>
                  </a:lnTo>
                  <a:lnTo>
                    <a:pt x="2257132" y="442734"/>
                  </a:lnTo>
                  <a:lnTo>
                    <a:pt x="2278630" y="441528"/>
                  </a:lnTo>
                  <a:lnTo>
                    <a:pt x="2297901" y="436340"/>
                  </a:lnTo>
                  <a:lnTo>
                    <a:pt x="2337472" y="412107"/>
                  </a:lnTo>
                  <a:lnTo>
                    <a:pt x="2357932" y="394487"/>
                  </a:lnTo>
                  <a:lnTo>
                    <a:pt x="2364004" y="389092"/>
                  </a:lnTo>
                  <a:lnTo>
                    <a:pt x="2399492" y="362364"/>
                  </a:lnTo>
                  <a:lnTo>
                    <a:pt x="2436188" y="348594"/>
                  </a:lnTo>
                  <a:lnTo>
                    <a:pt x="2458719" y="346976"/>
                  </a:lnTo>
                  <a:lnTo>
                    <a:pt x="2471196" y="346976"/>
                  </a:lnTo>
                  <a:lnTo>
                    <a:pt x="2482484" y="346613"/>
                  </a:lnTo>
                  <a:lnTo>
                    <a:pt x="2526942" y="333476"/>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21"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21" y="0"/>
                  </a:lnTo>
                  <a:close/>
                </a:path>
                <a:path w="2962910" h="2235200">
                  <a:moveTo>
                    <a:pt x="1663700"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700"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3"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3"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94" y="0"/>
                  </a:moveTo>
                  <a:lnTo>
                    <a:pt x="0" y="0"/>
                  </a:lnTo>
                  <a:lnTo>
                    <a:pt x="0" y="114300"/>
                  </a:lnTo>
                  <a:lnTo>
                    <a:pt x="153994"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31"/>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606"/>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94" y="0"/>
                  </a:lnTo>
                  <a:lnTo>
                    <a:pt x="0" y="1640141"/>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2"/>
                  </a:moveTo>
                  <a:lnTo>
                    <a:pt x="32852" y="1689775"/>
                  </a:lnTo>
                  <a:lnTo>
                    <a:pt x="3516477" y="1689775"/>
                  </a:lnTo>
                  <a:lnTo>
                    <a:pt x="3516477" y="1577047"/>
                  </a:lnTo>
                  <a:lnTo>
                    <a:pt x="17271" y="1577047"/>
                  </a:lnTo>
                  <a:lnTo>
                    <a:pt x="10794" y="1573446"/>
                  </a:lnTo>
                  <a:lnTo>
                    <a:pt x="5841" y="1569124"/>
                  </a:lnTo>
                  <a:lnTo>
                    <a:pt x="0" y="1565522"/>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3"/>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61394" y="1331171"/>
                  </a:moveTo>
                  <a:lnTo>
                    <a:pt x="314404" y="1347550"/>
                  </a:lnTo>
                  <a:lnTo>
                    <a:pt x="274601" y="1404541"/>
                  </a:lnTo>
                  <a:lnTo>
                    <a:pt x="261242" y="1473885"/>
                  </a:lnTo>
                  <a:lnTo>
                    <a:pt x="264921" y="1507208"/>
                  </a:lnTo>
                  <a:lnTo>
                    <a:pt x="3516477" y="1507208"/>
                  </a:lnTo>
                  <a:lnTo>
                    <a:pt x="3516477" y="1425129"/>
                  </a:lnTo>
                  <a:lnTo>
                    <a:pt x="1088643" y="1425129"/>
                  </a:lnTo>
                  <a:lnTo>
                    <a:pt x="977223" y="1350967"/>
                  </a:lnTo>
                  <a:lnTo>
                    <a:pt x="504697" y="1350967"/>
                  </a:lnTo>
                  <a:lnTo>
                    <a:pt x="473315" y="1346018"/>
                  </a:lnTo>
                  <a:lnTo>
                    <a:pt x="410168" y="1337199"/>
                  </a:lnTo>
                  <a:lnTo>
                    <a:pt x="378712" y="1332250"/>
                  </a:lnTo>
                  <a:lnTo>
                    <a:pt x="370107" y="1331171"/>
                  </a:lnTo>
                  <a:lnTo>
                    <a:pt x="361394" y="1331171"/>
                  </a:lnTo>
                  <a:close/>
                </a:path>
                <a:path w="3516630" h="1690370">
                  <a:moveTo>
                    <a:pt x="3516477" y="0"/>
                  </a:moveTo>
                  <a:lnTo>
                    <a:pt x="2987293" y="139958"/>
                  </a:lnTo>
                  <a:lnTo>
                    <a:pt x="2959547" y="210731"/>
                  </a:lnTo>
                  <a:lnTo>
                    <a:pt x="2929734" y="276326"/>
                  </a:lnTo>
                  <a:lnTo>
                    <a:pt x="2898895" y="336314"/>
                  </a:lnTo>
                  <a:lnTo>
                    <a:pt x="2868072" y="390267"/>
                  </a:lnTo>
                  <a:lnTo>
                    <a:pt x="2838306" y="437758"/>
                  </a:lnTo>
                  <a:lnTo>
                    <a:pt x="2810640" y="478359"/>
                  </a:lnTo>
                  <a:lnTo>
                    <a:pt x="2786115" y="511642"/>
                  </a:lnTo>
                  <a:lnTo>
                    <a:pt x="2750655" y="554542"/>
                  </a:lnTo>
                  <a:lnTo>
                    <a:pt x="2720048" y="578897"/>
                  </a:lnTo>
                  <a:lnTo>
                    <a:pt x="2697876" y="594084"/>
                  </a:lnTo>
                  <a:lnTo>
                    <a:pt x="2676776" y="610081"/>
                  </a:lnTo>
                  <a:lnTo>
                    <a:pt x="2658236" y="628104"/>
                  </a:lnTo>
                  <a:lnTo>
                    <a:pt x="2583814" y="712883"/>
                  </a:lnTo>
                  <a:lnTo>
                    <a:pt x="2538043" y="766206"/>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3"/>
                  </a:lnTo>
                  <a:lnTo>
                    <a:pt x="1682622" y="1136412"/>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2"/>
                  </a:lnTo>
                  <a:lnTo>
                    <a:pt x="756030" y="1201932"/>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67"/>
                  </a:lnTo>
                  <a:lnTo>
                    <a:pt x="977223" y="1350967"/>
                  </a:lnTo>
                  <a:lnTo>
                    <a:pt x="947384" y="1331171"/>
                  </a:lnTo>
                  <a:lnTo>
                    <a:pt x="852550" y="1268170"/>
                  </a:lnTo>
                  <a:lnTo>
                    <a:pt x="842428" y="1261343"/>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03" y="1689775"/>
                  </a:lnTo>
                  <a:lnTo>
                    <a:pt x="996867" y="1592163"/>
                  </a:lnTo>
                  <a:lnTo>
                    <a:pt x="17906" y="1592163"/>
                  </a:lnTo>
                  <a:lnTo>
                    <a:pt x="11429" y="1588567"/>
                  </a:lnTo>
                  <a:lnTo>
                    <a:pt x="6476" y="1582807"/>
                  </a:lnTo>
                  <a:lnTo>
                    <a:pt x="0" y="1579205"/>
                  </a:lnTo>
                  <a:close/>
                </a:path>
                <a:path w="3512819" h="1690370">
                  <a:moveTo>
                    <a:pt x="3512794" y="943549"/>
                  </a:moveTo>
                  <a:lnTo>
                    <a:pt x="690897" y="1689775"/>
                  </a:lnTo>
                  <a:lnTo>
                    <a:pt x="1991431" y="1689775"/>
                  </a:lnTo>
                  <a:lnTo>
                    <a:pt x="3512794" y="1287580"/>
                  </a:lnTo>
                  <a:lnTo>
                    <a:pt x="3512794" y="943549"/>
                  </a:lnTo>
                  <a:close/>
                </a:path>
                <a:path w="3512819" h="1690370">
                  <a:moveTo>
                    <a:pt x="3512794" y="1304112"/>
                  </a:moveTo>
                  <a:lnTo>
                    <a:pt x="2054385" y="1689775"/>
                  </a:lnTo>
                  <a:lnTo>
                    <a:pt x="3354867" y="1689775"/>
                  </a:lnTo>
                  <a:lnTo>
                    <a:pt x="3512794" y="1648029"/>
                  </a:lnTo>
                  <a:lnTo>
                    <a:pt x="3512794" y="1304112"/>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67" y="1592163"/>
                  </a:lnTo>
                  <a:lnTo>
                    <a:pt x="1113300" y="1561385"/>
                  </a:lnTo>
                  <a:lnTo>
                    <a:pt x="83438" y="1561385"/>
                  </a:lnTo>
                  <a:lnTo>
                    <a:pt x="74993" y="1560170"/>
                  </a:lnTo>
                  <a:lnTo>
                    <a:pt x="66166" y="1557605"/>
                  </a:lnTo>
                  <a:close/>
                </a:path>
                <a:path w="3512819" h="1690370">
                  <a:moveTo>
                    <a:pt x="191760" y="1512821"/>
                  </a:moveTo>
                  <a:lnTo>
                    <a:pt x="185673" y="1513686"/>
                  </a:lnTo>
                  <a:lnTo>
                    <a:pt x="181355" y="1514405"/>
                  </a:lnTo>
                  <a:lnTo>
                    <a:pt x="178561" y="1518007"/>
                  </a:lnTo>
                  <a:lnTo>
                    <a:pt x="175640" y="1521603"/>
                  </a:lnTo>
                  <a:lnTo>
                    <a:pt x="159176" y="1529300"/>
                  </a:lnTo>
                  <a:lnTo>
                    <a:pt x="144033" y="1537806"/>
                  </a:lnTo>
                  <a:lnTo>
                    <a:pt x="129581" y="1546310"/>
                  </a:lnTo>
                  <a:lnTo>
                    <a:pt x="115188" y="1554003"/>
                  </a:lnTo>
                  <a:lnTo>
                    <a:pt x="83438" y="1561385"/>
                  </a:lnTo>
                  <a:lnTo>
                    <a:pt x="1113300" y="1561385"/>
                  </a:lnTo>
                  <a:lnTo>
                    <a:pt x="1225659" y="1531684"/>
                  </a:lnTo>
                  <a:lnTo>
                    <a:pt x="273557" y="1531684"/>
                  </a:lnTo>
                  <a:lnTo>
                    <a:pt x="262054" y="1529120"/>
                  </a:lnTo>
                  <a:lnTo>
                    <a:pt x="247919" y="1525205"/>
                  </a:lnTo>
                  <a:lnTo>
                    <a:pt x="232570" y="1520751"/>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59" y="1531684"/>
                  </a:lnTo>
                  <a:lnTo>
                    <a:pt x="1604252"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52" y="1431607"/>
                  </a:lnTo>
                  <a:lnTo>
                    <a:pt x="1664173" y="1415768"/>
                  </a:lnTo>
                  <a:lnTo>
                    <a:pt x="521969" y="1415768"/>
                  </a:lnTo>
                  <a:lnTo>
                    <a:pt x="479478" y="1408242"/>
                  </a:lnTo>
                  <a:lnTo>
                    <a:pt x="407660" y="1397075"/>
                  </a:lnTo>
                  <a:close/>
                </a:path>
                <a:path w="3512819" h="1690370">
                  <a:moveTo>
                    <a:pt x="570033" y="1350120"/>
                  </a:moveTo>
                  <a:lnTo>
                    <a:pt x="521969" y="1415768"/>
                  </a:lnTo>
                  <a:lnTo>
                    <a:pt x="1664173" y="1415768"/>
                  </a:lnTo>
                  <a:lnTo>
                    <a:pt x="1800349"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709" y="838087"/>
                  </a:moveTo>
                  <a:lnTo>
                    <a:pt x="2418916" y="888608"/>
                  </a:lnTo>
                  <a:lnTo>
                    <a:pt x="2366519" y="924226"/>
                  </a:lnTo>
                  <a:lnTo>
                    <a:pt x="2317750" y="955453"/>
                  </a:lnTo>
                  <a:lnTo>
                    <a:pt x="2274969" y="980290"/>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49" y="1379771"/>
                  </a:lnTo>
                  <a:lnTo>
                    <a:pt x="3512794" y="927103"/>
                  </a:lnTo>
                  <a:lnTo>
                    <a:pt x="3512794" y="862101"/>
                  </a:lnTo>
                  <a:lnTo>
                    <a:pt x="2457322" y="862101"/>
                  </a:lnTo>
                  <a:lnTo>
                    <a:pt x="2489709" y="838087"/>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2"/>
                  </a:moveTo>
                  <a:lnTo>
                    <a:pt x="768754" y="1200413"/>
                  </a:lnTo>
                  <a:lnTo>
                    <a:pt x="760983" y="1201211"/>
                  </a:lnTo>
                  <a:lnTo>
                    <a:pt x="759586" y="1201932"/>
                  </a:lnTo>
                  <a:lnTo>
                    <a:pt x="755903" y="1202655"/>
                  </a:lnTo>
                  <a:lnTo>
                    <a:pt x="703373" y="1228841"/>
                  </a:lnTo>
                  <a:lnTo>
                    <a:pt x="661669" y="1266731"/>
                  </a:lnTo>
                  <a:lnTo>
                    <a:pt x="868856" y="1266731"/>
                  </a:lnTo>
                  <a:lnTo>
                    <a:pt x="893316" y="1260285"/>
                  </a:lnTo>
                  <a:lnTo>
                    <a:pt x="836548" y="1222093"/>
                  </a:lnTo>
                  <a:lnTo>
                    <a:pt x="791971" y="1201932"/>
                  </a:lnTo>
                  <a:lnTo>
                    <a:pt x="783772" y="1200706"/>
                  </a:lnTo>
                  <a:lnTo>
                    <a:pt x="776192" y="1200222"/>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6"/>
                  </a:lnTo>
                  <a:lnTo>
                    <a:pt x="2771266" y="618742"/>
                  </a:lnTo>
                  <a:lnTo>
                    <a:pt x="2727753" y="650153"/>
                  </a:lnTo>
                  <a:lnTo>
                    <a:pt x="2706919" y="666432"/>
                  </a:lnTo>
                  <a:lnTo>
                    <a:pt x="2677365" y="694640"/>
                  </a:lnTo>
                  <a:lnTo>
                    <a:pt x="2617598" y="742207"/>
                  </a:lnTo>
                  <a:lnTo>
                    <a:pt x="2574282" y="775398"/>
                  </a:lnTo>
                  <a:lnTo>
                    <a:pt x="2525157" y="812195"/>
                  </a:lnTo>
                  <a:lnTo>
                    <a:pt x="2490353" y="837616"/>
                  </a:lnTo>
                  <a:lnTo>
                    <a:pt x="3512794" y="567335"/>
                  </a:lnTo>
                  <a:lnTo>
                    <a:pt x="3512794" y="543148"/>
                  </a:lnTo>
                  <a:lnTo>
                    <a:pt x="2813684" y="543148"/>
                  </a:lnTo>
                  <a:lnTo>
                    <a:pt x="2812287" y="541704"/>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3"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46"/>
                  </a:moveTo>
                  <a:lnTo>
                    <a:pt x="112267" y="831490"/>
                  </a:lnTo>
                  <a:lnTo>
                    <a:pt x="117653" y="831490"/>
                  </a:lnTo>
                  <a:lnTo>
                    <a:pt x="117347" y="830046"/>
                  </a:lnTo>
                  <a:close/>
                </a:path>
                <a:path w="3211194" h="866140">
                  <a:moveTo>
                    <a:pt x="103631" y="828607"/>
                  </a:moveTo>
                  <a:lnTo>
                    <a:pt x="95757" y="830770"/>
                  </a:lnTo>
                  <a:lnTo>
                    <a:pt x="112141" y="830770"/>
                  </a:lnTo>
                  <a:lnTo>
                    <a:pt x="112013" y="830046"/>
                  </a:lnTo>
                  <a:lnTo>
                    <a:pt x="104393" y="830046"/>
                  </a:lnTo>
                  <a:lnTo>
                    <a:pt x="103631" y="828607"/>
                  </a:lnTo>
                  <a:close/>
                </a:path>
                <a:path w="3211194" h="866140">
                  <a:moveTo>
                    <a:pt x="111632" y="827888"/>
                  </a:moveTo>
                  <a:lnTo>
                    <a:pt x="104393" y="830046"/>
                  </a:lnTo>
                  <a:lnTo>
                    <a:pt x="112013" y="830046"/>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67"/>
                  </a:lnTo>
                  <a:lnTo>
                    <a:pt x="266445" y="781811"/>
                  </a:lnTo>
                  <a:lnTo>
                    <a:pt x="267842" y="785408"/>
                  </a:lnTo>
                  <a:lnTo>
                    <a:pt x="262127" y="786851"/>
                  </a:lnTo>
                  <a:lnTo>
                    <a:pt x="262127" y="788290"/>
                  </a:lnTo>
                  <a:lnTo>
                    <a:pt x="259206" y="789010"/>
                  </a:lnTo>
                  <a:lnTo>
                    <a:pt x="260603" y="791891"/>
                  </a:lnTo>
                  <a:lnTo>
                    <a:pt x="257047" y="793330"/>
                  </a:lnTo>
                  <a:lnTo>
                    <a:pt x="257809" y="796927"/>
                  </a:lnTo>
                  <a:lnTo>
                    <a:pt x="255650" y="796927"/>
                  </a:lnTo>
                  <a:lnTo>
                    <a:pt x="256285" y="798371"/>
                  </a:lnTo>
                  <a:lnTo>
                    <a:pt x="609853" y="704772"/>
                  </a:lnTo>
                  <a:lnTo>
                    <a:pt x="609474"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29"/>
                  </a:moveTo>
                  <a:lnTo>
                    <a:pt x="606932" y="704053"/>
                  </a:lnTo>
                  <a:lnTo>
                    <a:pt x="609474" y="704053"/>
                  </a:lnTo>
                  <a:lnTo>
                    <a:pt x="609091" y="703329"/>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0"/>
                  </a:moveTo>
                  <a:lnTo>
                    <a:pt x="596137" y="698294"/>
                  </a:lnTo>
                  <a:lnTo>
                    <a:pt x="599058" y="698294"/>
                  </a:lnTo>
                  <a:lnTo>
                    <a:pt x="599058" y="697570"/>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77"/>
                  </a:lnTo>
                  <a:lnTo>
                    <a:pt x="2158491" y="293660"/>
                  </a:lnTo>
                  <a:lnTo>
                    <a:pt x="2152776" y="295818"/>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1"/>
                  </a:lnTo>
                  <a:lnTo>
                    <a:pt x="112269" y="831475"/>
                  </a:lnTo>
                  <a:lnTo>
                    <a:pt x="111634" y="827873"/>
                  </a:lnTo>
                  <a:lnTo>
                    <a:pt x="104395" y="830031"/>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3"/>
                  </a:lnTo>
                  <a:lnTo>
                    <a:pt x="266448" y="781796"/>
                  </a:lnTo>
                  <a:lnTo>
                    <a:pt x="267845" y="785393"/>
                  </a:lnTo>
                  <a:lnTo>
                    <a:pt x="262130" y="786836"/>
                  </a:lnTo>
                  <a:lnTo>
                    <a:pt x="262130" y="788275"/>
                  </a:lnTo>
                  <a:lnTo>
                    <a:pt x="259209" y="788995"/>
                  </a:lnTo>
                  <a:lnTo>
                    <a:pt x="260606" y="791877"/>
                  </a:lnTo>
                  <a:lnTo>
                    <a:pt x="257050" y="793316"/>
                  </a:lnTo>
                  <a:lnTo>
                    <a:pt x="257812" y="796912"/>
                  </a:lnTo>
                  <a:lnTo>
                    <a:pt x="255653" y="796912"/>
                  </a:lnTo>
                  <a:lnTo>
                    <a:pt x="256288" y="798356"/>
                  </a:lnTo>
                  <a:lnTo>
                    <a:pt x="609860" y="704758"/>
                  </a:lnTo>
                  <a:lnTo>
                    <a:pt x="609098" y="703314"/>
                  </a:lnTo>
                  <a:lnTo>
                    <a:pt x="606939" y="704038"/>
                  </a:lnTo>
                  <a:lnTo>
                    <a:pt x="605542" y="701156"/>
                  </a:lnTo>
                  <a:lnTo>
                    <a:pt x="601859" y="701875"/>
                  </a:lnTo>
                  <a:lnTo>
                    <a:pt x="601224" y="698279"/>
                  </a:lnTo>
                  <a:lnTo>
                    <a:pt x="599065" y="698999"/>
                  </a:lnTo>
                  <a:lnTo>
                    <a:pt x="599065" y="697555"/>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3"/>
                  </a:lnTo>
                  <a:lnTo>
                    <a:pt x="2158513" y="293644"/>
                  </a:lnTo>
                  <a:lnTo>
                    <a:pt x="2152798" y="295803"/>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65" y="763933"/>
                  </a:lnTo>
                  <a:lnTo>
                    <a:pt x="2890058" y="17701"/>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66" y="763918"/>
                  </a:moveTo>
                  <a:lnTo>
                    <a:pt x="2890031" y="17701"/>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32" y="9883618"/>
              <a:ext cx="1526540" cy="403860"/>
            </a:xfrm>
            <a:custGeom>
              <a:avLst/>
              <a:gdLst/>
              <a:ahLst/>
              <a:cxnLst/>
              <a:rect l="l" t="t" r="r" b="b"/>
              <a:pathLst>
                <a:path w="1526540" h="403859">
                  <a:moveTo>
                    <a:pt x="1526041" y="0"/>
                  </a:moveTo>
                  <a:lnTo>
                    <a:pt x="0" y="403379"/>
                  </a:lnTo>
                  <a:lnTo>
                    <a:pt x="65687" y="403379"/>
                  </a:lnTo>
                  <a:lnTo>
                    <a:pt x="1526041" y="17250"/>
                  </a:lnTo>
                  <a:lnTo>
                    <a:pt x="1526041"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74" y="9883632"/>
              <a:ext cx="1526540" cy="403860"/>
            </a:xfrm>
            <a:custGeom>
              <a:avLst/>
              <a:gdLst/>
              <a:ahLst/>
              <a:cxnLst/>
              <a:rect l="l" t="t" r="r" b="b"/>
              <a:pathLst>
                <a:path w="1526540" h="403859">
                  <a:moveTo>
                    <a:pt x="65687" y="403366"/>
                  </a:moveTo>
                  <a:lnTo>
                    <a:pt x="1526002" y="17249"/>
                  </a:lnTo>
                </a:path>
                <a:path w="1526540" h="403859">
                  <a:moveTo>
                    <a:pt x="1526002" y="0"/>
                  </a:moveTo>
                  <a:lnTo>
                    <a:pt x="0" y="403366"/>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3" cstate="print"/>
          <a:stretch>
            <a:fillRect/>
          </a:stretch>
        </p:blipFill>
        <p:spPr>
          <a:xfrm>
            <a:off x="-9359" y="773990"/>
            <a:ext cx="1259265" cy="966252"/>
          </a:xfrm>
          <a:prstGeom prst="rect">
            <a:avLst/>
          </a:prstGeom>
        </p:spPr>
      </p:pic>
      <p:pic>
        <p:nvPicPr>
          <p:cNvPr id="28" name="object 28"/>
          <p:cNvPicPr/>
          <p:nvPr/>
        </p:nvPicPr>
        <p:blipFill>
          <a:blip r:embed="rId4" cstate="print"/>
          <a:stretch>
            <a:fillRect/>
          </a:stretch>
        </p:blipFill>
        <p:spPr>
          <a:xfrm>
            <a:off x="448923" y="9197940"/>
            <a:ext cx="923386" cy="719273"/>
          </a:xfrm>
          <a:prstGeom prst="rect">
            <a:avLst/>
          </a:prstGeom>
        </p:spPr>
      </p:pic>
      <p:sp>
        <p:nvSpPr>
          <p:cNvPr id="29" name="object 29"/>
          <p:cNvSpPr txBox="1">
            <a:spLocks noGrp="1"/>
          </p:cNvSpPr>
          <p:nvPr>
            <p:ph type="title"/>
          </p:nvPr>
        </p:nvSpPr>
        <p:spPr>
          <a:xfrm>
            <a:off x="1840641" y="982793"/>
            <a:ext cx="9340215" cy="894080"/>
          </a:xfrm>
          <a:prstGeom prst="rect">
            <a:avLst/>
          </a:prstGeom>
        </p:spPr>
        <p:txBody>
          <a:bodyPr vert="horz" wrap="square" lIns="0" tIns="12065" rIns="0" bIns="0" rtlCol="0">
            <a:spAutoFit/>
          </a:bodyPr>
          <a:lstStyle/>
          <a:p>
            <a:pPr marL="12700">
              <a:lnSpc>
                <a:spcPct val="100000"/>
              </a:lnSpc>
              <a:spcBef>
                <a:spcPts val="95"/>
              </a:spcBef>
            </a:pPr>
            <a:r>
              <a:rPr sz="5700" spc="90" dirty="0"/>
              <a:t>Introduction</a:t>
            </a:r>
            <a:r>
              <a:rPr sz="5700" spc="-35" dirty="0"/>
              <a:t> </a:t>
            </a:r>
            <a:r>
              <a:rPr sz="5700" spc="100" dirty="0"/>
              <a:t>to</a:t>
            </a:r>
            <a:r>
              <a:rPr sz="5700" spc="-30" dirty="0"/>
              <a:t> </a:t>
            </a:r>
            <a:r>
              <a:rPr sz="5700" spc="195" dirty="0"/>
              <a:t>Phishing</a:t>
            </a:r>
            <a:endParaRPr sz="5700" dirty="0"/>
          </a:p>
        </p:txBody>
      </p:sp>
      <p:grpSp>
        <p:nvGrpSpPr>
          <p:cNvPr id="36" name="object 36"/>
          <p:cNvGrpSpPr/>
          <p:nvPr/>
        </p:nvGrpSpPr>
        <p:grpSpPr>
          <a:xfrm>
            <a:off x="12190324" y="411835"/>
            <a:ext cx="6048375" cy="8707120"/>
            <a:chOff x="12190324" y="411835"/>
            <a:chExt cx="6048375" cy="8707120"/>
          </a:xfrm>
        </p:grpSpPr>
        <p:pic>
          <p:nvPicPr>
            <p:cNvPr id="37" name="object 37"/>
            <p:cNvPicPr/>
            <p:nvPr/>
          </p:nvPicPr>
          <p:blipFill>
            <a:blip r:embed="rId5" cstate="print"/>
            <a:stretch>
              <a:fillRect/>
            </a:stretch>
          </p:blipFill>
          <p:spPr>
            <a:xfrm>
              <a:off x="12190324" y="1167840"/>
              <a:ext cx="5486400" cy="7950847"/>
            </a:xfrm>
            <a:prstGeom prst="rect">
              <a:avLst/>
            </a:prstGeom>
          </p:spPr>
        </p:pic>
        <p:sp>
          <p:nvSpPr>
            <p:cNvPr id="38" name="object 38"/>
            <p:cNvSpPr/>
            <p:nvPr/>
          </p:nvSpPr>
          <p:spPr>
            <a:xfrm>
              <a:off x="16688959" y="411835"/>
              <a:ext cx="1549400" cy="2286635"/>
            </a:xfrm>
            <a:custGeom>
              <a:avLst/>
              <a:gdLst/>
              <a:ahLst/>
              <a:cxnLst/>
              <a:rect l="l" t="t" r="r" b="b"/>
              <a:pathLst>
                <a:path w="1549400" h="2286635">
                  <a:moveTo>
                    <a:pt x="279257" y="0"/>
                  </a:moveTo>
                  <a:lnTo>
                    <a:pt x="276336" y="1447"/>
                  </a:lnTo>
                  <a:lnTo>
                    <a:pt x="272780" y="2882"/>
                  </a:lnTo>
                  <a:lnTo>
                    <a:pt x="271383" y="7200"/>
                  </a:lnTo>
                  <a:lnTo>
                    <a:pt x="271383" y="12966"/>
                  </a:lnTo>
                  <a:lnTo>
                    <a:pt x="272758" y="20128"/>
                  </a:lnTo>
                  <a:lnTo>
                    <a:pt x="274955" y="26550"/>
                  </a:lnTo>
                  <a:lnTo>
                    <a:pt x="278223" y="32299"/>
                  </a:lnTo>
                  <a:lnTo>
                    <a:pt x="282813" y="37439"/>
                  </a:lnTo>
                  <a:lnTo>
                    <a:pt x="299694" y="54909"/>
                  </a:lnTo>
                  <a:lnTo>
                    <a:pt x="316706" y="72988"/>
                  </a:lnTo>
                  <a:lnTo>
                    <a:pt x="350504" y="112318"/>
                  </a:lnTo>
                  <a:lnTo>
                    <a:pt x="381549" y="151956"/>
                  </a:lnTo>
                  <a:lnTo>
                    <a:pt x="412136" y="192774"/>
                  </a:lnTo>
                  <a:lnTo>
                    <a:pt x="473063" y="275948"/>
                  </a:lnTo>
                  <a:lnTo>
                    <a:pt x="503968" y="317302"/>
                  </a:lnTo>
                  <a:lnTo>
                    <a:pt x="535543" y="357835"/>
                  </a:lnTo>
                  <a:lnTo>
                    <a:pt x="560621" y="390789"/>
                  </a:lnTo>
                  <a:lnTo>
                    <a:pt x="585962" y="424349"/>
                  </a:lnTo>
                  <a:lnTo>
                    <a:pt x="611302" y="457774"/>
                  </a:lnTo>
                  <a:lnTo>
                    <a:pt x="636381" y="490321"/>
                  </a:lnTo>
                  <a:lnTo>
                    <a:pt x="666093" y="528809"/>
                  </a:lnTo>
                  <a:lnTo>
                    <a:pt x="695725" y="567036"/>
                  </a:lnTo>
                  <a:lnTo>
                    <a:pt x="725299" y="605061"/>
                  </a:lnTo>
                  <a:lnTo>
                    <a:pt x="754839" y="642945"/>
                  </a:lnTo>
                  <a:lnTo>
                    <a:pt x="873114" y="794244"/>
                  </a:lnTo>
                  <a:lnTo>
                    <a:pt x="902827" y="832307"/>
                  </a:lnTo>
                  <a:lnTo>
                    <a:pt x="934184" y="873341"/>
                  </a:lnTo>
                  <a:lnTo>
                    <a:pt x="964851" y="914968"/>
                  </a:lnTo>
                  <a:lnTo>
                    <a:pt x="994913" y="957164"/>
                  </a:lnTo>
                  <a:lnTo>
                    <a:pt x="1024458" y="999901"/>
                  </a:lnTo>
                  <a:lnTo>
                    <a:pt x="1053572" y="1043156"/>
                  </a:lnTo>
                  <a:lnTo>
                    <a:pt x="1082341" y="1086901"/>
                  </a:lnTo>
                  <a:lnTo>
                    <a:pt x="1110853" y="1131112"/>
                  </a:lnTo>
                  <a:lnTo>
                    <a:pt x="1135838" y="1170958"/>
                  </a:lnTo>
                  <a:lnTo>
                    <a:pt x="1161046" y="1210626"/>
                  </a:lnTo>
                  <a:lnTo>
                    <a:pt x="1211578" y="1289665"/>
                  </a:lnTo>
                  <a:lnTo>
                    <a:pt x="1236627" y="1329155"/>
                  </a:lnTo>
                  <a:lnTo>
                    <a:pt x="1261348" y="1368704"/>
                  </a:lnTo>
                  <a:lnTo>
                    <a:pt x="1292891" y="1421530"/>
                  </a:lnTo>
                  <a:lnTo>
                    <a:pt x="1308586" y="1447978"/>
                  </a:lnTo>
                  <a:lnTo>
                    <a:pt x="1323959" y="1473822"/>
                  </a:lnTo>
                  <a:lnTo>
                    <a:pt x="1324721" y="1481023"/>
                  </a:lnTo>
                  <a:lnTo>
                    <a:pt x="1316831" y="1477333"/>
                  </a:lnTo>
                  <a:lnTo>
                    <a:pt x="1309131" y="1470402"/>
                  </a:lnTo>
                  <a:lnTo>
                    <a:pt x="1292971" y="1452219"/>
                  </a:lnTo>
                  <a:lnTo>
                    <a:pt x="1258439" y="1412683"/>
                  </a:lnTo>
                  <a:lnTo>
                    <a:pt x="1223889" y="1372836"/>
                  </a:lnTo>
                  <a:lnTo>
                    <a:pt x="1189333" y="1332885"/>
                  </a:lnTo>
                  <a:lnTo>
                    <a:pt x="1154782" y="1293038"/>
                  </a:lnTo>
                  <a:lnTo>
                    <a:pt x="1120251" y="1253502"/>
                  </a:lnTo>
                  <a:lnTo>
                    <a:pt x="1088886" y="1218303"/>
                  </a:lnTo>
                  <a:lnTo>
                    <a:pt x="1057301" y="1183416"/>
                  </a:lnTo>
                  <a:lnTo>
                    <a:pt x="1025766" y="1148633"/>
                  </a:lnTo>
                  <a:lnTo>
                    <a:pt x="994547" y="1113747"/>
                  </a:lnTo>
                  <a:lnTo>
                    <a:pt x="963914" y="1078547"/>
                  </a:lnTo>
                  <a:lnTo>
                    <a:pt x="930925" y="1041323"/>
                  </a:lnTo>
                  <a:lnTo>
                    <a:pt x="897936" y="1004854"/>
                  </a:lnTo>
                  <a:lnTo>
                    <a:pt x="864962" y="969015"/>
                  </a:lnTo>
                  <a:lnTo>
                    <a:pt x="832020" y="933678"/>
                  </a:lnTo>
                  <a:lnTo>
                    <a:pt x="799125" y="898720"/>
                  </a:lnTo>
                  <a:lnTo>
                    <a:pt x="766291" y="864015"/>
                  </a:lnTo>
                  <a:lnTo>
                    <a:pt x="733536" y="829437"/>
                  </a:lnTo>
                  <a:lnTo>
                    <a:pt x="696659" y="791139"/>
                  </a:lnTo>
                  <a:lnTo>
                    <a:pt x="659462" y="753244"/>
                  </a:lnTo>
                  <a:lnTo>
                    <a:pt x="621982" y="715670"/>
                  </a:lnTo>
                  <a:lnTo>
                    <a:pt x="584259" y="678338"/>
                  </a:lnTo>
                  <a:lnTo>
                    <a:pt x="546331" y="641166"/>
                  </a:lnTo>
                  <a:lnTo>
                    <a:pt x="508238" y="604075"/>
                  </a:lnTo>
                  <a:lnTo>
                    <a:pt x="466955" y="564441"/>
                  </a:lnTo>
                  <a:lnTo>
                    <a:pt x="425338" y="526226"/>
                  </a:lnTo>
                  <a:lnTo>
                    <a:pt x="383579" y="488955"/>
                  </a:lnTo>
                  <a:lnTo>
                    <a:pt x="341868" y="452158"/>
                  </a:lnTo>
                  <a:lnTo>
                    <a:pt x="304902" y="418161"/>
                  </a:lnTo>
                  <a:lnTo>
                    <a:pt x="267910" y="384713"/>
                  </a:lnTo>
                  <a:lnTo>
                    <a:pt x="230876" y="351755"/>
                  </a:lnTo>
                  <a:lnTo>
                    <a:pt x="193786" y="319227"/>
                  </a:lnTo>
                  <a:lnTo>
                    <a:pt x="156624" y="287070"/>
                  </a:lnTo>
                  <a:lnTo>
                    <a:pt x="119376" y="255226"/>
                  </a:lnTo>
                  <a:lnTo>
                    <a:pt x="82026" y="223635"/>
                  </a:lnTo>
                  <a:lnTo>
                    <a:pt x="44561" y="192239"/>
                  </a:lnTo>
                  <a:lnTo>
                    <a:pt x="38433" y="187798"/>
                  </a:lnTo>
                  <a:lnTo>
                    <a:pt x="32781" y="183151"/>
                  </a:lnTo>
                  <a:lnTo>
                    <a:pt x="27273" y="178368"/>
                  </a:lnTo>
                  <a:lnTo>
                    <a:pt x="21574" y="173520"/>
                  </a:lnTo>
                  <a:lnTo>
                    <a:pt x="16494" y="171361"/>
                  </a:lnTo>
                  <a:lnTo>
                    <a:pt x="12176" y="171361"/>
                  </a:lnTo>
                  <a:lnTo>
                    <a:pt x="7858" y="168478"/>
                  </a:lnTo>
                  <a:lnTo>
                    <a:pt x="5699" y="168478"/>
                  </a:lnTo>
                  <a:lnTo>
                    <a:pt x="5699" y="169202"/>
                  </a:lnTo>
                  <a:lnTo>
                    <a:pt x="4937" y="169202"/>
                  </a:lnTo>
                  <a:lnTo>
                    <a:pt x="1498" y="173152"/>
                  </a:lnTo>
                  <a:lnTo>
                    <a:pt x="0" y="179733"/>
                  </a:lnTo>
                  <a:lnTo>
                    <a:pt x="811" y="187529"/>
                  </a:lnTo>
                  <a:lnTo>
                    <a:pt x="4302" y="195122"/>
                  </a:lnTo>
                  <a:lnTo>
                    <a:pt x="27003" y="227430"/>
                  </a:lnTo>
                  <a:lnTo>
                    <a:pt x="38342" y="243212"/>
                  </a:lnTo>
                  <a:lnTo>
                    <a:pt x="50276" y="259194"/>
                  </a:lnTo>
                  <a:lnTo>
                    <a:pt x="77169" y="297418"/>
                  </a:lnTo>
                  <a:lnTo>
                    <a:pt x="104185" y="335330"/>
                  </a:lnTo>
                  <a:lnTo>
                    <a:pt x="158459" y="411050"/>
                  </a:lnTo>
                  <a:lnTo>
                    <a:pt x="185658" y="449275"/>
                  </a:lnTo>
                  <a:lnTo>
                    <a:pt x="207819" y="479822"/>
                  </a:lnTo>
                  <a:lnTo>
                    <a:pt x="229885" y="510028"/>
                  </a:lnTo>
                  <a:lnTo>
                    <a:pt x="251809" y="540097"/>
                  </a:lnTo>
                  <a:lnTo>
                    <a:pt x="273542" y="570230"/>
                  </a:lnTo>
                  <a:lnTo>
                    <a:pt x="301445" y="606950"/>
                  </a:lnTo>
                  <a:lnTo>
                    <a:pt x="356953" y="680392"/>
                  </a:lnTo>
                  <a:lnTo>
                    <a:pt x="384911" y="717113"/>
                  </a:lnTo>
                  <a:lnTo>
                    <a:pt x="413242" y="753833"/>
                  </a:lnTo>
                  <a:lnTo>
                    <a:pt x="445422" y="794766"/>
                  </a:lnTo>
                  <a:lnTo>
                    <a:pt x="477899" y="835538"/>
                  </a:lnTo>
                  <a:lnTo>
                    <a:pt x="510587" y="876230"/>
                  </a:lnTo>
                  <a:lnTo>
                    <a:pt x="576260" y="957693"/>
                  </a:lnTo>
                  <a:lnTo>
                    <a:pt x="609076" y="998626"/>
                  </a:lnTo>
                  <a:lnTo>
                    <a:pt x="640401" y="1038593"/>
                  </a:lnTo>
                  <a:lnTo>
                    <a:pt x="734806" y="1158827"/>
                  </a:lnTo>
                  <a:lnTo>
                    <a:pt x="766417" y="1199129"/>
                  </a:lnTo>
                  <a:lnTo>
                    <a:pt x="798099" y="1239599"/>
                  </a:lnTo>
                  <a:lnTo>
                    <a:pt x="829853" y="1280272"/>
                  </a:lnTo>
                  <a:lnTo>
                    <a:pt x="861679" y="1321181"/>
                  </a:lnTo>
                  <a:lnTo>
                    <a:pt x="891010" y="1360491"/>
                  </a:lnTo>
                  <a:lnTo>
                    <a:pt x="920496" y="1399665"/>
                  </a:lnTo>
                  <a:lnTo>
                    <a:pt x="979789" y="1478140"/>
                  </a:lnTo>
                  <a:lnTo>
                    <a:pt x="1009285" y="1519188"/>
                  </a:lnTo>
                  <a:lnTo>
                    <a:pt x="1038604" y="1560713"/>
                  </a:lnTo>
                  <a:lnTo>
                    <a:pt x="1067816" y="1602488"/>
                  </a:lnTo>
                  <a:lnTo>
                    <a:pt x="1096993" y="1644288"/>
                  </a:lnTo>
                  <a:lnTo>
                    <a:pt x="1126205" y="1685886"/>
                  </a:lnTo>
                  <a:lnTo>
                    <a:pt x="1155524" y="1727057"/>
                  </a:lnTo>
                  <a:lnTo>
                    <a:pt x="1216421" y="1810702"/>
                  </a:lnTo>
                  <a:lnTo>
                    <a:pt x="1247331" y="1854348"/>
                  </a:lnTo>
                  <a:lnTo>
                    <a:pt x="1277874" y="1898434"/>
                  </a:lnTo>
                  <a:lnTo>
                    <a:pt x="1308173" y="1942879"/>
                  </a:lnTo>
                  <a:lnTo>
                    <a:pt x="1338353" y="1987605"/>
                  </a:lnTo>
                  <a:lnTo>
                    <a:pt x="1368536" y="2032533"/>
                  </a:lnTo>
                  <a:lnTo>
                    <a:pt x="1371393" y="2036707"/>
                  </a:lnTo>
                  <a:lnTo>
                    <a:pt x="1374060" y="2042163"/>
                  </a:lnTo>
                  <a:lnTo>
                    <a:pt x="1377394" y="2049642"/>
                  </a:lnTo>
                  <a:lnTo>
                    <a:pt x="1382252" y="2059889"/>
                  </a:lnTo>
                  <a:lnTo>
                    <a:pt x="1352621" y="2029955"/>
                  </a:lnTo>
                  <a:lnTo>
                    <a:pt x="1324943" y="2001302"/>
                  </a:lnTo>
                  <a:lnTo>
                    <a:pt x="1298741" y="1973323"/>
                  </a:lnTo>
                  <a:lnTo>
                    <a:pt x="1273540" y="1945411"/>
                  </a:lnTo>
                  <a:lnTo>
                    <a:pt x="1237329" y="1905996"/>
                  </a:lnTo>
                  <a:lnTo>
                    <a:pt x="1200904" y="1867778"/>
                  </a:lnTo>
                  <a:lnTo>
                    <a:pt x="1164311" y="1830455"/>
                  </a:lnTo>
                  <a:lnTo>
                    <a:pt x="1127601" y="1793723"/>
                  </a:lnTo>
                  <a:lnTo>
                    <a:pt x="1054024" y="1720827"/>
                  </a:lnTo>
                  <a:lnTo>
                    <a:pt x="1017254" y="1684058"/>
                  </a:lnTo>
                  <a:lnTo>
                    <a:pt x="979445" y="1647981"/>
                  </a:lnTo>
                  <a:lnTo>
                    <a:pt x="941645" y="1613061"/>
                  </a:lnTo>
                  <a:lnTo>
                    <a:pt x="903851" y="1579103"/>
                  </a:lnTo>
                  <a:lnTo>
                    <a:pt x="866060" y="1545912"/>
                  </a:lnTo>
                  <a:lnTo>
                    <a:pt x="828269" y="1513294"/>
                  </a:lnTo>
                  <a:lnTo>
                    <a:pt x="790475" y="1481055"/>
                  </a:lnTo>
                  <a:lnTo>
                    <a:pt x="714867" y="1416939"/>
                  </a:lnTo>
                  <a:lnTo>
                    <a:pt x="674022" y="1386470"/>
                  </a:lnTo>
                  <a:lnTo>
                    <a:pt x="660130" y="1376629"/>
                  </a:lnTo>
                  <a:lnTo>
                    <a:pt x="660892" y="1387424"/>
                  </a:lnTo>
                  <a:lnTo>
                    <a:pt x="692538" y="1415875"/>
                  </a:lnTo>
                  <a:lnTo>
                    <a:pt x="703310" y="1425587"/>
                  </a:lnTo>
                  <a:lnTo>
                    <a:pt x="737870" y="1455953"/>
                  </a:lnTo>
                  <a:lnTo>
                    <a:pt x="772482" y="1486141"/>
                  </a:lnTo>
                  <a:lnTo>
                    <a:pt x="807180" y="1516570"/>
                  </a:lnTo>
                  <a:lnTo>
                    <a:pt x="841994" y="1547660"/>
                  </a:lnTo>
                  <a:lnTo>
                    <a:pt x="876956" y="1579829"/>
                  </a:lnTo>
                  <a:lnTo>
                    <a:pt x="912098" y="1613496"/>
                  </a:lnTo>
                  <a:lnTo>
                    <a:pt x="948527" y="1648771"/>
                  </a:lnTo>
                  <a:lnTo>
                    <a:pt x="985176" y="1683838"/>
                  </a:lnTo>
                  <a:lnTo>
                    <a:pt x="1021899" y="1718834"/>
                  </a:lnTo>
                  <a:lnTo>
                    <a:pt x="1058548" y="1753901"/>
                  </a:lnTo>
                  <a:lnTo>
                    <a:pt x="1094978" y="1789176"/>
                  </a:lnTo>
                  <a:lnTo>
                    <a:pt x="1140412" y="1835161"/>
                  </a:lnTo>
                  <a:lnTo>
                    <a:pt x="1163308" y="1858932"/>
                  </a:lnTo>
                  <a:lnTo>
                    <a:pt x="1186418" y="1882775"/>
                  </a:lnTo>
                  <a:lnTo>
                    <a:pt x="1220323" y="1919618"/>
                  </a:lnTo>
                  <a:lnTo>
                    <a:pt x="1254109" y="1956663"/>
                  </a:lnTo>
                  <a:lnTo>
                    <a:pt x="1287895" y="1993842"/>
                  </a:lnTo>
                  <a:lnTo>
                    <a:pt x="1321800" y="2031085"/>
                  </a:lnTo>
                  <a:lnTo>
                    <a:pt x="1353560" y="2067417"/>
                  </a:lnTo>
                  <a:lnTo>
                    <a:pt x="1385295" y="2104025"/>
                  </a:lnTo>
                  <a:lnTo>
                    <a:pt x="1416748" y="2141432"/>
                  </a:lnTo>
                  <a:lnTo>
                    <a:pt x="1447661" y="2180158"/>
                  </a:lnTo>
                  <a:lnTo>
                    <a:pt x="1477777" y="2220723"/>
                  </a:lnTo>
                  <a:lnTo>
                    <a:pt x="1506839" y="2263648"/>
                  </a:lnTo>
                  <a:lnTo>
                    <a:pt x="1508998" y="2267966"/>
                  </a:lnTo>
                  <a:lnTo>
                    <a:pt x="1511157" y="2271572"/>
                  </a:lnTo>
                  <a:lnTo>
                    <a:pt x="1514713" y="2274455"/>
                  </a:lnTo>
                  <a:lnTo>
                    <a:pt x="1521493" y="2281202"/>
                  </a:lnTo>
                  <a:lnTo>
                    <a:pt x="1528476" y="2285249"/>
                  </a:lnTo>
                  <a:lnTo>
                    <a:pt x="1535054" y="2286598"/>
                  </a:lnTo>
                  <a:lnTo>
                    <a:pt x="1540621" y="2285250"/>
                  </a:lnTo>
                  <a:lnTo>
                    <a:pt x="1546463" y="2282367"/>
                  </a:lnTo>
                  <a:lnTo>
                    <a:pt x="1549257" y="2275166"/>
                  </a:lnTo>
                  <a:lnTo>
                    <a:pt x="1547860" y="2265083"/>
                  </a:lnTo>
                  <a:lnTo>
                    <a:pt x="1545931" y="2250362"/>
                  </a:lnTo>
                  <a:lnTo>
                    <a:pt x="1541192" y="2235841"/>
                  </a:lnTo>
                  <a:lnTo>
                    <a:pt x="1533501" y="2222263"/>
                  </a:lnTo>
                  <a:lnTo>
                    <a:pt x="1522714" y="2210371"/>
                  </a:lnTo>
                  <a:lnTo>
                    <a:pt x="1514419" y="2202799"/>
                  </a:lnTo>
                  <a:lnTo>
                    <a:pt x="1506743" y="2194080"/>
                  </a:lnTo>
                  <a:lnTo>
                    <a:pt x="1499496" y="2184146"/>
                  </a:lnTo>
                  <a:lnTo>
                    <a:pt x="1492488" y="2172931"/>
                  </a:lnTo>
                  <a:lnTo>
                    <a:pt x="1480689" y="2155325"/>
                  </a:lnTo>
                  <a:lnTo>
                    <a:pt x="1457090" y="2120384"/>
                  </a:lnTo>
                  <a:lnTo>
                    <a:pt x="1417424" y="2062919"/>
                  </a:lnTo>
                  <a:lnTo>
                    <a:pt x="1389973" y="2023569"/>
                  </a:lnTo>
                  <a:lnTo>
                    <a:pt x="1362517" y="1984334"/>
                  </a:lnTo>
                  <a:lnTo>
                    <a:pt x="1335058" y="1945225"/>
                  </a:lnTo>
                  <a:lnTo>
                    <a:pt x="1307601" y="1906254"/>
                  </a:lnTo>
                  <a:lnTo>
                    <a:pt x="1280151" y="1867433"/>
                  </a:lnTo>
                  <a:lnTo>
                    <a:pt x="1223914" y="1788183"/>
                  </a:lnTo>
                  <a:lnTo>
                    <a:pt x="1194726" y="1748216"/>
                  </a:lnTo>
                  <a:lnTo>
                    <a:pt x="1165460" y="1708456"/>
                  </a:lnTo>
                  <a:lnTo>
                    <a:pt x="1136424" y="1668489"/>
                  </a:lnTo>
                  <a:lnTo>
                    <a:pt x="1107932" y="1627898"/>
                  </a:lnTo>
                  <a:lnTo>
                    <a:pt x="1079740" y="1586016"/>
                  </a:lnTo>
                  <a:lnTo>
                    <a:pt x="1051274" y="1544616"/>
                  </a:lnTo>
                  <a:lnTo>
                    <a:pt x="1022546" y="1503704"/>
                  </a:lnTo>
                  <a:lnTo>
                    <a:pt x="993568" y="1463290"/>
                  </a:lnTo>
                  <a:lnTo>
                    <a:pt x="964352" y="1423383"/>
                  </a:lnTo>
                  <a:lnTo>
                    <a:pt x="934910" y="1383989"/>
                  </a:lnTo>
                  <a:lnTo>
                    <a:pt x="905254" y="1345118"/>
                  </a:lnTo>
                  <a:lnTo>
                    <a:pt x="875395" y="1306779"/>
                  </a:lnTo>
                  <a:lnTo>
                    <a:pt x="811013" y="1224292"/>
                  </a:lnTo>
                  <a:lnTo>
                    <a:pt x="778818" y="1183093"/>
                  </a:lnTo>
                  <a:lnTo>
                    <a:pt x="746613" y="1141945"/>
                  </a:lnTo>
                  <a:lnTo>
                    <a:pt x="714390" y="1100866"/>
                  </a:lnTo>
                  <a:lnTo>
                    <a:pt x="682145" y="1059873"/>
                  </a:lnTo>
                  <a:lnTo>
                    <a:pt x="649871" y="1018985"/>
                  </a:lnTo>
                  <a:lnTo>
                    <a:pt x="617562" y="978217"/>
                  </a:lnTo>
                  <a:lnTo>
                    <a:pt x="585212" y="937588"/>
                  </a:lnTo>
                  <a:lnTo>
                    <a:pt x="552815" y="897115"/>
                  </a:lnTo>
                  <a:lnTo>
                    <a:pt x="522304" y="858597"/>
                  </a:lnTo>
                  <a:lnTo>
                    <a:pt x="491854" y="819876"/>
                  </a:lnTo>
                  <a:lnTo>
                    <a:pt x="461481" y="780948"/>
                  </a:lnTo>
                  <a:lnTo>
                    <a:pt x="431203" y="741807"/>
                  </a:lnTo>
                  <a:lnTo>
                    <a:pt x="401036" y="702450"/>
                  </a:lnTo>
                  <a:lnTo>
                    <a:pt x="370998" y="662870"/>
                  </a:lnTo>
                  <a:lnTo>
                    <a:pt x="341106" y="623065"/>
                  </a:lnTo>
                  <a:lnTo>
                    <a:pt x="311377" y="583028"/>
                  </a:lnTo>
                  <a:lnTo>
                    <a:pt x="281829" y="542754"/>
                  </a:lnTo>
                  <a:lnTo>
                    <a:pt x="252478" y="502240"/>
                  </a:lnTo>
                  <a:lnTo>
                    <a:pt x="223343" y="461481"/>
                  </a:lnTo>
                  <a:lnTo>
                    <a:pt x="194439" y="420470"/>
                  </a:lnTo>
                  <a:lnTo>
                    <a:pt x="165785" y="379205"/>
                  </a:lnTo>
                  <a:lnTo>
                    <a:pt x="137398" y="337680"/>
                  </a:lnTo>
                  <a:lnTo>
                    <a:pt x="128728" y="326709"/>
                  </a:lnTo>
                  <a:lnTo>
                    <a:pt x="119856" y="315809"/>
                  </a:lnTo>
                  <a:lnTo>
                    <a:pt x="112198" y="303963"/>
                  </a:lnTo>
                  <a:lnTo>
                    <a:pt x="107172" y="290156"/>
                  </a:lnTo>
                  <a:lnTo>
                    <a:pt x="107934" y="289445"/>
                  </a:lnTo>
                  <a:lnTo>
                    <a:pt x="108696" y="289445"/>
                  </a:lnTo>
                  <a:lnTo>
                    <a:pt x="109331" y="288721"/>
                  </a:lnTo>
                  <a:lnTo>
                    <a:pt x="117012" y="288552"/>
                  </a:lnTo>
                  <a:lnTo>
                    <a:pt x="125825" y="293851"/>
                  </a:lnTo>
                  <a:lnTo>
                    <a:pt x="135566" y="301985"/>
                  </a:lnTo>
                  <a:lnTo>
                    <a:pt x="152362" y="315349"/>
                  </a:lnTo>
                  <a:lnTo>
                    <a:pt x="159131" y="321389"/>
                  </a:lnTo>
                  <a:lnTo>
                    <a:pt x="172704" y="334073"/>
                  </a:lnTo>
                  <a:lnTo>
                    <a:pt x="210708" y="367106"/>
                  </a:lnTo>
                  <a:lnTo>
                    <a:pt x="285289" y="432893"/>
                  </a:lnTo>
                  <a:lnTo>
                    <a:pt x="322437" y="465112"/>
                  </a:lnTo>
                  <a:lnTo>
                    <a:pt x="360532" y="499135"/>
                  </a:lnTo>
                  <a:lnTo>
                    <a:pt x="398627" y="533705"/>
                  </a:lnTo>
                  <a:lnTo>
                    <a:pt x="436730" y="568832"/>
                  </a:lnTo>
                  <a:lnTo>
                    <a:pt x="474853" y="604524"/>
                  </a:lnTo>
                  <a:lnTo>
                    <a:pt x="513005" y="640789"/>
                  </a:lnTo>
                  <a:lnTo>
                    <a:pt x="551197" y="677636"/>
                  </a:lnTo>
                  <a:lnTo>
                    <a:pt x="589440" y="715074"/>
                  </a:lnTo>
                  <a:lnTo>
                    <a:pt x="627745" y="753110"/>
                  </a:lnTo>
                  <a:lnTo>
                    <a:pt x="661592" y="787582"/>
                  </a:lnTo>
                  <a:lnTo>
                    <a:pt x="695327" y="822309"/>
                  </a:lnTo>
                  <a:lnTo>
                    <a:pt x="728968" y="857286"/>
                  </a:lnTo>
                  <a:lnTo>
                    <a:pt x="762531" y="892510"/>
                  </a:lnTo>
                  <a:lnTo>
                    <a:pt x="796036" y="927976"/>
                  </a:lnTo>
                  <a:lnTo>
                    <a:pt x="829498" y="963679"/>
                  </a:lnTo>
                  <a:lnTo>
                    <a:pt x="862936" y="999616"/>
                  </a:lnTo>
                  <a:lnTo>
                    <a:pt x="896367" y="1035783"/>
                  </a:lnTo>
                  <a:lnTo>
                    <a:pt x="929809" y="1072174"/>
                  </a:lnTo>
                  <a:lnTo>
                    <a:pt x="963279" y="1108786"/>
                  </a:lnTo>
                  <a:lnTo>
                    <a:pt x="1027628" y="1180728"/>
                  </a:lnTo>
                  <a:lnTo>
                    <a:pt x="1059898" y="1216931"/>
                  </a:lnTo>
                  <a:lnTo>
                    <a:pt x="1092215" y="1253413"/>
                  </a:lnTo>
                  <a:lnTo>
                    <a:pt x="1124569" y="1290267"/>
                  </a:lnTo>
                  <a:lnTo>
                    <a:pt x="1156946" y="1327584"/>
                  </a:lnTo>
                  <a:lnTo>
                    <a:pt x="1189335" y="1365459"/>
                  </a:lnTo>
                  <a:lnTo>
                    <a:pt x="1221724" y="1403985"/>
                  </a:lnTo>
                  <a:lnTo>
                    <a:pt x="1251480" y="1439919"/>
                  </a:lnTo>
                  <a:lnTo>
                    <a:pt x="1281405" y="1475726"/>
                  </a:lnTo>
                  <a:lnTo>
                    <a:pt x="1311311" y="1511723"/>
                  </a:lnTo>
                  <a:lnTo>
                    <a:pt x="1341007" y="1548224"/>
                  </a:lnTo>
                  <a:lnTo>
                    <a:pt x="1370306" y="1585544"/>
                  </a:lnTo>
                  <a:lnTo>
                    <a:pt x="1399019" y="1623998"/>
                  </a:lnTo>
                  <a:lnTo>
                    <a:pt x="1426956" y="1663903"/>
                  </a:lnTo>
                  <a:lnTo>
                    <a:pt x="1432655" y="1671517"/>
                  </a:lnTo>
                  <a:lnTo>
                    <a:pt x="1438163" y="1677309"/>
                  </a:lnTo>
                  <a:lnTo>
                    <a:pt x="1443815" y="1681617"/>
                  </a:lnTo>
                  <a:lnTo>
                    <a:pt x="1449943" y="1684782"/>
                  </a:lnTo>
                  <a:lnTo>
                    <a:pt x="1455023" y="1688376"/>
                  </a:lnTo>
                  <a:lnTo>
                    <a:pt x="1458579" y="1689100"/>
                  </a:lnTo>
                  <a:lnTo>
                    <a:pt x="1461500" y="1687652"/>
                  </a:lnTo>
                  <a:lnTo>
                    <a:pt x="1464522" y="1684203"/>
                  </a:lnTo>
                  <a:lnTo>
                    <a:pt x="1465961" y="1678389"/>
                  </a:lnTo>
                  <a:lnTo>
                    <a:pt x="1465518" y="1670548"/>
                  </a:lnTo>
                  <a:lnTo>
                    <a:pt x="1462897" y="1661020"/>
                  </a:lnTo>
                  <a:lnTo>
                    <a:pt x="1456370" y="1645639"/>
                  </a:lnTo>
                  <a:lnTo>
                    <a:pt x="1448879" y="1631407"/>
                  </a:lnTo>
                  <a:lnTo>
                    <a:pt x="1440840" y="1617579"/>
                  </a:lnTo>
                  <a:lnTo>
                    <a:pt x="1432671" y="1603413"/>
                  </a:lnTo>
                  <a:lnTo>
                    <a:pt x="1404648" y="1558484"/>
                  </a:lnTo>
                  <a:lnTo>
                    <a:pt x="1376737" y="1513629"/>
                  </a:lnTo>
                  <a:lnTo>
                    <a:pt x="1321121" y="1424157"/>
                  </a:lnTo>
                  <a:lnTo>
                    <a:pt x="1293351" y="1379545"/>
                  </a:lnTo>
                  <a:lnTo>
                    <a:pt x="1265562" y="1335021"/>
                  </a:lnTo>
                  <a:lnTo>
                    <a:pt x="1237723" y="1290588"/>
                  </a:lnTo>
                  <a:lnTo>
                    <a:pt x="1209800" y="1246249"/>
                  </a:lnTo>
                  <a:lnTo>
                    <a:pt x="1181761" y="1202007"/>
                  </a:lnTo>
                  <a:lnTo>
                    <a:pt x="1153573" y="1157865"/>
                  </a:lnTo>
                  <a:lnTo>
                    <a:pt x="1125204" y="1113828"/>
                  </a:lnTo>
                  <a:lnTo>
                    <a:pt x="1095676" y="1068829"/>
                  </a:lnTo>
                  <a:lnTo>
                    <a:pt x="1066102" y="1024551"/>
                  </a:lnTo>
                  <a:lnTo>
                    <a:pt x="1036415" y="980992"/>
                  </a:lnTo>
                  <a:lnTo>
                    <a:pt x="1006548" y="938153"/>
                  </a:lnTo>
                  <a:lnTo>
                    <a:pt x="976434" y="896033"/>
                  </a:lnTo>
                  <a:lnTo>
                    <a:pt x="946007" y="854633"/>
                  </a:lnTo>
                  <a:lnTo>
                    <a:pt x="913140" y="812297"/>
                  </a:lnTo>
                  <a:lnTo>
                    <a:pt x="880317" y="769813"/>
                  </a:lnTo>
                  <a:lnTo>
                    <a:pt x="847525" y="727246"/>
                  </a:lnTo>
                  <a:lnTo>
                    <a:pt x="781986" y="642124"/>
                  </a:lnTo>
                  <a:lnTo>
                    <a:pt x="749213" y="599700"/>
                  </a:lnTo>
                  <a:lnTo>
                    <a:pt x="716421" y="557455"/>
                  </a:lnTo>
                  <a:lnTo>
                    <a:pt x="683599" y="515453"/>
                  </a:lnTo>
                  <a:lnTo>
                    <a:pt x="650732" y="473760"/>
                  </a:lnTo>
                  <a:lnTo>
                    <a:pt x="620840" y="435064"/>
                  </a:lnTo>
                  <a:lnTo>
                    <a:pt x="590919" y="396050"/>
                  </a:lnTo>
                  <a:lnTo>
                    <a:pt x="561070" y="356758"/>
                  </a:lnTo>
                  <a:lnTo>
                    <a:pt x="531389" y="317228"/>
                  </a:lnTo>
                  <a:lnTo>
                    <a:pt x="501977" y="277497"/>
                  </a:lnTo>
                  <a:lnTo>
                    <a:pt x="472932" y="237604"/>
                  </a:lnTo>
                  <a:lnTo>
                    <a:pt x="442884" y="196481"/>
                  </a:lnTo>
                  <a:lnTo>
                    <a:pt x="412384" y="155970"/>
                  </a:lnTo>
                  <a:lnTo>
                    <a:pt x="381742" y="115594"/>
                  </a:lnTo>
                  <a:lnTo>
                    <a:pt x="351266" y="74879"/>
                  </a:lnTo>
                  <a:lnTo>
                    <a:pt x="335613" y="55351"/>
                  </a:lnTo>
                  <a:lnTo>
                    <a:pt x="319865" y="37442"/>
                  </a:lnTo>
                  <a:lnTo>
                    <a:pt x="303974" y="20615"/>
                  </a:lnTo>
                  <a:lnTo>
                    <a:pt x="284337" y="723"/>
                  </a:lnTo>
                  <a:lnTo>
                    <a:pt x="279257" y="0"/>
                  </a:lnTo>
                  <a:close/>
                </a:path>
              </a:pathLst>
            </a:custGeom>
            <a:solidFill>
              <a:srgbClr val="798AC5"/>
            </a:solidFill>
          </p:spPr>
          <p:txBody>
            <a:bodyPr wrap="square" lIns="0" tIns="0" rIns="0" bIns="0" rtlCol="0"/>
            <a:lstStyle/>
            <a:p>
              <a:endParaRPr/>
            </a:p>
          </p:txBody>
        </p:sp>
      </p:grpSp>
      <p:sp>
        <p:nvSpPr>
          <p:cNvPr id="39" name="TextBox 38">
            <a:extLst>
              <a:ext uri="{FF2B5EF4-FFF2-40B4-BE49-F238E27FC236}">
                <a16:creationId xmlns:a16="http://schemas.microsoft.com/office/drawing/2014/main" id="{BBC262FB-67A9-1F81-B66D-C70CCBB6215E}"/>
              </a:ext>
            </a:extLst>
          </p:cNvPr>
          <p:cNvSpPr txBox="1"/>
          <p:nvPr/>
        </p:nvSpPr>
        <p:spPr>
          <a:xfrm>
            <a:off x="759332" y="2461541"/>
            <a:ext cx="9340215" cy="6771084"/>
          </a:xfrm>
          <a:prstGeom prst="rect">
            <a:avLst/>
          </a:prstGeom>
          <a:noFill/>
        </p:spPr>
        <p:txBody>
          <a:bodyPr wrap="square" rtlCol="0">
            <a:spAutoFit/>
          </a:bodyPr>
          <a:lstStyle/>
          <a:p>
            <a:pPr algn="just"/>
            <a:r>
              <a:rPr lang="en-US" sz="3200" dirty="0">
                <a:solidFill>
                  <a:srgbClr val="4C2A13"/>
                </a:solidFill>
                <a:latin typeface="Courier New"/>
                <a:cs typeface="Courier New"/>
              </a:rPr>
              <a:t>Phishing is one of the most prevalent and dangerous forms of cyber attacks today. It involves the use of deceptive tactics to trick individuals into divulging sensitive information, such as login credentials, credit card numbers, or personal details. These attacks often come in the form of emails, text messages, or fake websites that appear to be from legitimate organizations, but are designed to exploit human psychology and trust.</a:t>
            </a:r>
          </a:p>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14627" y="7907477"/>
            <a:ext cx="6273800" cy="2379980"/>
            <a:chOff x="12014627" y="7907477"/>
            <a:chExt cx="6273800" cy="2379980"/>
          </a:xfrm>
        </p:grpSpPr>
        <p:sp>
          <p:nvSpPr>
            <p:cNvPr id="3" name="object 3"/>
            <p:cNvSpPr/>
            <p:nvPr/>
          </p:nvSpPr>
          <p:spPr>
            <a:xfrm>
              <a:off x="12014627" y="7907477"/>
              <a:ext cx="6273800" cy="2379980"/>
            </a:xfrm>
            <a:custGeom>
              <a:avLst/>
              <a:gdLst/>
              <a:ahLst/>
              <a:cxnLst/>
              <a:rect l="l" t="t" r="r" b="b"/>
              <a:pathLst>
                <a:path w="6273800" h="2379979">
                  <a:moveTo>
                    <a:pt x="607663" y="2199440"/>
                  </a:moveTo>
                  <a:lnTo>
                    <a:pt x="560162" y="2202029"/>
                  </a:lnTo>
                  <a:lnTo>
                    <a:pt x="381600" y="2335225"/>
                  </a:lnTo>
                  <a:lnTo>
                    <a:pt x="280075" y="2341519"/>
                  </a:lnTo>
                  <a:lnTo>
                    <a:pt x="24489" y="2353947"/>
                  </a:lnTo>
                  <a:lnTo>
                    <a:pt x="0" y="2379521"/>
                  </a:lnTo>
                  <a:lnTo>
                    <a:pt x="6273371" y="2379521"/>
                  </a:lnTo>
                  <a:lnTo>
                    <a:pt x="6273371" y="2211385"/>
                  </a:lnTo>
                  <a:lnTo>
                    <a:pt x="736552" y="2211385"/>
                  </a:lnTo>
                  <a:lnTo>
                    <a:pt x="696731" y="2204253"/>
                  </a:lnTo>
                  <a:lnTo>
                    <a:pt x="653477" y="2200227"/>
                  </a:lnTo>
                  <a:lnTo>
                    <a:pt x="607663" y="2199440"/>
                  </a:lnTo>
                  <a:close/>
                </a:path>
                <a:path w="6273800" h="2379979">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1" y="2211385"/>
                  </a:lnTo>
                  <a:lnTo>
                    <a:pt x="6273371" y="2089347"/>
                  </a:lnTo>
                  <a:lnTo>
                    <a:pt x="1176639" y="2089347"/>
                  </a:lnTo>
                  <a:lnTo>
                    <a:pt x="1138567" y="2088537"/>
                  </a:lnTo>
                  <a:lnTo>
                    <a:pt x="1097232" y="2079628"/>
                  </a:lnTo>
                  <a:lnTo>
                    <a:pt x="1076166" y="2073272"/>
                  </a:lnTo>
                  <a:lnTo>
                    <a:pt x="1054433" y="2067119"/>
                  </a:lnTo>
                  <a:lnTo>
                    <a:pt x="1031081" y="2062721"/>
                  </a:lnTo>
                  <a:lnTo>
                    <a:pt x="1005157" y="2061629"/>
                  </a:lnTo>
                  <a:close/>
                </a:path>
                <a:path w="6273800" h="2379979">
                  <a:moveTo>
                    <a:pt x="1433036" y="2004568"/>
                  </a:moveTo>
                  <a:lnTo>
                    <a:pt x="1363678" y="2021307"/>
                  </a:lnTo>
                  <a:lnTo>
                    <a:pt x="1318298" y="2040241"/>
                  </a:lnTo>
                  <a:lnTo>
                    <a:pt x="1275016" y="2060460"/>
                  </a:lnTo>
                  <a:lnTo>
                    <a:pt x="1260775" y="2066973"/>
                  </a:lnTo>
                  <a:lnTo>
                    <a:pt x="1246330" y="2073148"/>
                  </a:lnTo>
                  <a:lnTo>
                    <a:pt x="1212282" y="2083678"/>
                  </a:lnTo>
                  <a:lnTo>
                    <a:pt x="1176639" y="2089347"/>
                  </a:lnTo>
                  <a:lnTo>
                    <a:pt x="6273371" y="2089347"/>
                  </a:lnTo>
                  <a:lnTo>
                    <a:pt x="6273371" y="2014827"/>
                  </a:lnTo>
                  <a:lnTo>
                    <a:pt x="1510490" y="2014827"/>
                  </a:lnTo>
                  <a:lnTo>
                    <a:pt x="1470460" y="2005513"/>
                  </a:lnTo>
                  <a:lnTo>
                    <a:pt x="1433036" y="2004568"/>
                  </a:lnTo>
                  <a:close/>
                </a:path>
                <a:path w="6273800" h="2379979">
                  <a:moveTo>
                    <a:pt x="6273371" y="0"/>
                  </a:moveTo>
                  <a:lnTo>
                    <a:pt x="6263812" y="1116"/>
                  </a:lnTo>
                  <a:lnTo>
                    <a:pt x="6172470" y="10674"/>
                  </a:lnTo>
                  <a:lnTo>
                    <a:pt x="6160214" y="12522"/>
                  </a:lnTo>
                  <a:lnTo>
                    <a:pt x="6093285" y="37719"/>
                  </a:lnTo>
                  <a:lnTo>
                    <a:pt x="6002237" y="73126"/>
                  </a:lnTo>
                  <a:lnTo>
                    <a:pt x="5921220" y="107088"/>
                  </a:lnTo>
                  <a:lnTo>
                    <a:pt x="5849576" y="139530"/>
                  </a:lnTo>
                  <a:lnTo>
                    <a:pt x="5786644" y="170374"/>
                  </a:lnTo>
                  <a:lnTo>
                    <a:pt x="5731766" y="199543"/>
                  </a:lnTo>
                  <a:lnTo>
                    <a:pt x="5684281" y="226959"/>
                  </a:lnTo>
                  <a:lnTo>
                    <a:pt x="5643531" y="252546"/>
                  </a:lnTo>
                  <a:lnTo>
                    <a:pt x="5608855" y="276226"/>
                  </a:lnTo>
                  <a:lnTo>
                    <a:pt x="5555088" y="317559"/>
                  </a:lnTo>
                  <a:lnTo>
                    <a:pt x="5517706" y="350340"/>
                  </a:lnTo>
                  <a:lnTo>
                    <a:pt x="5503511" y="363331"/>
                  </a:lnTo>
                  <a:lnTo>
                    <a:pt x="5491432" y="373952"/>
                  </a:lnTo>
                  <a:lnTo>
                    <a:pt x="5398103" y="438128"/>
                  </a:lnTo>
                  <a:lnTo>
                    <a:pt x="5354647" y="470853"/>
                  </a:lnTo>
                  <a:lnTo>
                    <a:pt x="5317823" y="504990"/>
                  </a:lnTo>
                  <a:lnTo>
                    <a:pt x="5290143" y="585265"/>
                  </a:lnTo>
                  <a:lnTo>
                    <a:pt x="5281485" y="637239"/>
                  </a:lnTo>
                  <a:lnTo>
                    <a:pt x="5271705" y="684061"/>
                  </a:lnTo>
                  <a:lnTo>
                    <a:pt x="5257371" y="715950"/>
                  </a:lnTo>
                  <a:lnTo>
                    <a:pt x="5233772" y="752660"/>
                  </a:lnTo>
                  <a:lnTo>
                    <a:pt x="5217969" y="788351"/>
                  </a:lnTo>
                  <a:lnTo>
                    <a:pt x="5208221" y="823026"/>
                  </a:lnTo>
                  <a:lnTo>
                    <a:pt x="5202786" y="856691"/>
                  </a:lnTo>
                  <a:lnTo>
                    <a:pt x="5199925" y="889349"/>
                  </a:lnTo>
                  <a:lnTo>
                    <a:pt x="5197896" y="921003"/>
                  </a:lnTo>
                  <a:lnTo>
                    <a:pt x="5194958" y="951658"/>
                  </a:lnTo>
                  <a:lnTo>
                    <a:pt x="5179395" y="1009987"/>
                  </a:lnTo>
                  <a:lnTo>
                    <a:pt x="5139310" y="1064368"/>
                  </a:lnTo>
                  <a:lnTo>
                    <a:pt x="5105719" y="1090087"/>
                  </a:lnTo>
                  <a:lnTo>
                    <a:pt x="5060775" y="1114832"/>
                  </a:lnTo>
                  <a:lnTo>
                    <a:pt x="4964745" y="1143414"/>
                  </a:lnTo>
                  <a:lnTo>
                    <a:pt x="4867812" y="1171029"/>
                  </a:lnTo>
                  <a:lnTo>
                    <a:pt x="4819602" y="1183955"/>
                  </a:lnTo>
                  <a:lnTo>
                    <a:pt x="4802162" y="1222913"/>
                  </a:lnTo>
                  <a:lnTo>
                    <a:pt x="4772755" y="1261804"/>
                  </a:lnTo>
                  <a:lnTo>
                    <a:pt x="4733466" y="1298670"/>
                  </a:lnTo>
                  <a:lnTo>
                    <a:pt x="4686379" y="1331553"/>
                  </a:lnTo>
                  <a:lnTo>
                    <a:pt x="4632579" y="1363054"/>
                  </a:lnTo>
                  <a:lnTo>
                    <a:pt x="4607423" y="1378737"/>
                  </a:lnTo>
                  <a:lnTo>
                    <a:pt x="4586303" y="1395634"/>
                  </a:lnTo>
                  <a:lnTo>
                    <a:pt x="4554032" y="1421875"/>
                  </a:lnTo>
                  <a:lnTo>
                    <a:pt x="4514214" y="1441931"/>
                  </a:lnTo>
                  <a:lnTo>
                    <a:pt x="4472104" y="1459810"/>
                  </a:lnTo>
                  <a:lnTo>
                    <a:pt x="4432956" y="1479520"/>
                  </a:lnTo>
                  <a:lnTo>
                    <a:pt x="4402026" y="1505071"/>
                  </a:lnTo>
                  <a:lnTo>
                    <a:pt x="4397055" y="1509391"/>
                  </a:lnTo>
                  <a:lnTo>
                    <a:pt x="4389882" y="1513711"/>
                  </a:lnTo>
                  <a:lnTo>
                    <a:pt x="4327937" y="1535577"/>
                  </a:lnTo>
                  <a:lnTo>
                    <a:pt x="4275776" y="1548642"/>
                  </a:lnTo>
                  <a:lnTo>
                    <a:pt x="4217287" y="1561320"/>
                  </a:lnTo>
                  <a:lnTo>
                    <a:pt x="4045136" y="1594745"/>
                  </a:lnTo>
                  <a:lnTo>
                    <a:pt x="4002620" y="1603592"/>
                  </a:lnTo>
                  <a:lnTo>
                    <a:pt x="3974417" y="1610913"/>
                  </a:lnTo>
                  <a:lnTo>
                    <a:pt x="3938413" y="1621781"/>
                  </a:lnTo>
                  <a:lnTo>
                    <a:pt x="3900529"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4" y="1724896"/>
                  </a:lnTo>
                  <a:lnTo>
                    <a:pt x="3164775" y="1741538"/>
                  </a:lnTo>
                  <a:lnTo>
                    <a:pt x="2368202" y="1809241"/>
                  </a:lnTo>
                  <a:lnTo>
                    <a:pt x="2154967" y="1830973"/>
                  </a:lnTo>
                  <a:lnTo>
                    <a:pt x="2054160" y="1843095"/>
                  </a:lnTo>
                  <a:lnTo>
                    <a:pt x="1958139" y="1856282"/>
                  </a:lnTo>
                  <a:lnTo>
                    <a:pt x="1912136"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1" y="2014827"/>
                  </a:lnTo>
                  <a:lnTo>
                    <a:pt x="6273371" y="0"/>
                  </a:lnTo>
                  <a:close/>
                </a:path>
              </a:pathLst>
            </a:custGeom>
            <a:solidFill>
              <a:srgbClr val="FFFFFF"/>
            </a:solidFill>
          </p:spPr>
          <p:txBody>
            <a:bodyPr wrap="square" lIns="0" tIns="0" rIns="0" bIns="0" rtlCol="0"/>
            <a:lstStyle/>
            <a:p>
              <a:endParaRPr/>
            </a:p>
          </p:txBody>
        </p:sp>
        <p:sp>
          <p:nvSpPr>
            <p:cNvPr id="4" name="object 4"/>
            <p:cNvSpPr/>
            <p:nvPr/>
          </p:nvSpPr>
          <p:spPr>
            <a:xfrm>
              <a:off x="12422148" y="7924798"/>
              <a:ext cx="5866130" cy="2362200"/>
            </a:xfrm>
            <a:custGeom>
              <a:avLst/>
              <a:gdLst/>
              <a:ahLst/>
              <a:cxnLst/>
              <a:rect l="l" t="t" r="r" b="b"/>
              <a:pathLst>
                <a:path w="5866130" h="236220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4" y="2222500"/>
                  </a:lnTo>
                  <a:lnTo>
                    <a:pt x="176402" y="2222500"/>
                  </a:lnTo>
                  <a:lnTo>
                    <a:pt x="0" y="2362200"/>
                  </a:lnTo>
                  <a:lnTo>
                    <a:pt x="602495" y="2362200"/>
                  </a:lnTo>
                  <a:lnTo>
                    <a:pt x="1576107" y="2006600"/>
                  </a:lnTo>
                  <a:lnTo>
                    <a:pt x="664565" y="2006600"/>
                  </a:lnTo>
                  <a:lnTo>
                    <a:pt x="643759" y="1993900"/>
                  </a:lnTo>
                  <a:close/>
                </a:path>
                <a:path w="5866130" h="2362200">
                  <a:moveTo>
                    <a:pt x="2389345" y="1790700"/>
                  </a:moveTo>
                  <a:lnTo>
                    <a:pt x="2228316" y="1790700"/>
                  </a:lnTo>
                  <a:lnTo>
                    <a:pt x="1894651" y="1917700"/>
                  </a:lnTo>
                  <a:lnTo>
                    <a:pt x="675737" y="2362200"/>
                  </a:lnTo>
                  <a:lnTo>
                    <a:pt x="2234055" y="2362200"/>
                  </a:lnTo>
                  <a:lnTo>
                    <a:pt x="3181578" y="2019300"/>
                  </a:lnTo>
                  <a:lnTo>
                    <a:pt x="3743412" y="1803400"/>
                  </a:lnTo>
                  <a:lnTo>
                    <a:pt x="2560611" y="1803400"/>
                  </a:lnTo>
                  <a:lnTo>
                    <a:pt x="2389345" y="1790700"/>
                  </a:lnTo>
                  <a:close/>
                </a:path>
                <a:path w="5866130" h="2362200">
                  <a:moveTo>
                    <a:pt x="5865850" y="1028700"/>
                  </a:moveTo>
                  <a:lnTo>
                    <a:pt x="3189579" y="2032000"/>
                  </a:lnTo>
                  <a:lnTo>
                    <a:pt x="2903280" y="2146300"/>
                  </a:lnTo>
                  <a:lnTo>
                    <a:pt x="2299913" y="2362200"/>
                  </a:lnTo>
                  <a:lnTo>
                    <a:pt x="3854437" y="2362200"/>
                  </a:lnTo>
                  <a:lnTo>
                    <a:pt x="4146358" y="2260600"/>
                  </a:lnTo>
                  <a:lnTo>
                    <a:pt x="5483715" y="1752600"/>
                  </a:lnTo>
                  <a:lnTo>
                    <a:pt x="5865850" y="1612900"/>
                  </a:lnTo>
                  <a:lnTo>
                    <a:pt x="5865850" y="1028700"/>
                  </a:lnTo>
                  <a:close/>
                </a:path>
                <a:path w="5866130" h="2362200">
                  <a:moveTo>
                    <a:pt x="5865850" y="1638300"/>
                  </a:moveTo>
                  <a:lnTo>
                    <a:pt x="3920326" y="2362200"/>
                  </a:lnTo>
                  <a:lnTo>
                    <a:pt x="5466762" y="2362200"/>
                  </a:lnTo>
                  <a:lnTo>
                    <a:pt x="5865850" y="2222500"/>
                  </a:lnTo>
                  <a:lnTo>
                    <a:pt x="5865850" y="1638300"/>
                  </a:lnTo>
                  <a:close/>
                </a:path>
                <a:path w="5866130" h="2362200">
                  <a:moveTo>
                    <a:pt x="5865850" y="2247900"/>
                  </a:moveTo>
                  <a:lnTo>
                    <a:pt x="5533452" y="2362200"/>
                  </a:lnTo>
                  <a:lnTo>
                    <a:pt x="5865850" y="2362200"/>
                  </a:lnTo>
                  <a:lnTo>
                    <a:pt x="5865850" y="2247900"/>
                  </a:lnTo>
                  <a:close/>
                </a:path>
                <a:path w="5866130" h="2362200">
                  <a:moveTo>
                    <a:pt x="2167229" y="1790700"/>
                  </a:moveTo>
                  <a:lnTo>
                    <a:pt x="1486930" y="1790700"/>
                  </a:lnTo>
                  <a:lnTo>
                    <a:pt x="1439839" y="1803400"/>
                  </a:lnTo>
                  <a:lnTo>
                    <a:pt x="1394816" y="1803400"/>
                  </a:lnTo>
                  <a:lnTo>
                    <a:pt x="1351976"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7" y="2006600"/>
                  </a:lnTo>
                  <a:lnTo>
                    <a:pt x="2167229" y="1790700"/>
                  </a:lnTo>
                  <a:close/>
                </a:path>
                <a:path w="5866130" h="2362200">
                  <a:moveTo>
                    <a:pt x="598718" y="1981200"/>
                  </a:moveTo>
                  <a:lnTo>
                    <a:pt x="553406" y="1981200"/>
                  </a:lnTo>
                  <a:lnTo>
                    <a:pt x="534247" y="1993900"/>
                  </a:lnTo>
                  <a:lnTo>
                    <a:pt x="622036" y="1993900"/>
                  </a:lnTo>
                  <a:lnTo>
                    <a:pt x="598718" y="1981200"/>
                  </a:lnTo>
                  <a:close/>
                </a:path>
                <a:path w="5866130" h="2362200">
                  <a:moveTo>
                    <a:pt x="1038499" y="1930400"/>
                  </a:moveTo>
                  <a:lnTo>
                    <a:pt x="965660" y="1930400"/>
                  </a:lnTo>
                  <a:lnTo>
                    <a:pt x="931646" y="1943100"/>
                  </a:lnTo>
                  <a:lnTo>
                    <a:pt x="1078585" y="1943100"/>
                  </a:lnTo>
                  <a:lnTo>
                    <a:pt x="1038499" y="1930400"/>
                  </a:lnTo>
                  <a:close/>
                </a:path>
                <a:path w="5866130" h="2362200">
                  <a:moveTo>
                    <a:pt x="5865850" y="419100"/>
                  </a:moveTo>
                  <a:lnTo>
                    <a:pt x="5370916" y="609600"/>
                  </a:lnTo>
                  <a:lnTo>
                    <a:pt x="5226693" y="660400"/>
                  </a:lnTo>
                  <a:lnTo>
                    <a:pt x="4939649" y="773943"/>
                  </a:lnTo>
                  <a:lnTo>
                    <a:pt x="4929084" y="825500"/>
                  </a:lnTo>
                  <a:lnTo>
                    <a:pt x="4916352" y="876300"/>
                  </a:lnTo>
                  <a:lnTo>
                    <a:pt x="4900869" y="927100"/>
                  </a:lnTo>
                  <a:lnTo>
                    <a:pt x="4882178" y="977900"/>
                  </a:lnTo>
                  <a:lnTo>
                    <a:pt x="4859823" y="1028700"/>
                  </a:lnTo>
                  <a:lnTo>
                    <a:pt x="4833347" y="1079500"/>
                  </a:lnTo>
                  <a:lnTo>
                    <a:pt x="4802293" y="1117600"/>
                  </a:lnTo>
                  <a:lnTo>
                    <a:pt x="4766206" y="1155700"/>
                  </a:lnTo>
                  <a:lnTo>
                    <a:pt x="4724628" y="1181100"/>
                  </a:lnTo>
                  <a:lnTo>
                    <a:pt x="4481169" y="1244600"/>
                  </a:lnTo>
                  <a:lnTo>
                    <a:pt x="4463700" y="1282700"/>
                  </a:lnTo>
                  <a:lnTo>
                    <a:pt x="4434766" y="1333500"/>
                  </a:lnTo>
                  <a:lnTo>
                    <a:pt x="4395569" y="1358900"/>
                  </a:lnTo>
                  <a:lnTo>
                    <a:pt x="4347311" y="1397000"/>
                  </a:lnTo>
                  <a:lnTo>
                    <a:pt x="4294971" y="1422400"/>
                  </a:lnTo>
                  <a:lnTo>
                    <a:pt x="4270605" y="1447800"/>
                  </a:lnTo>
                  <a:lnTo>
                    <a:pt x="4250156" y="1460500"/>
                  </a:lnTo>
                  <a:lnTo>
                    <a:pt x="4227899" y="1498600"/>
                  </a:lnTo>
                  <a:lnTo>
                    <a:pt x="4223549" y="1536700"/>
                  </a:lnTo>
                  <a:lnTo>
                    <a:pt x="4220438" y="1574800"/>
                  </a:lnTo>
                  <a:lnTo>
                    <a:pt x="4201896" y="1612900"/>
                  </a:lnTo>
                  <a:lnTo>
                    <a:pt x="4192752" y="1612900"/>
                  </a:lnTo>
                  <a:lnTo>
                    <a:pt x="4178464" y="1625600"/>
                  </a:lnTo>
                  <a:lnTo>
                    <a:pt x="4159319" y="1638300"/>
                  </a:lnTo>
                  <a:lnTo>
                    <a:pt x="4135602" y="1638300"/>
                  </a:lnTo>
                  <a:lnTo>
                    <a:pt x="4087725"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2" y="1803400"/>
                  </a:lnTo>
                  <a:lnTo>
                    <a:pt x="4806667" y="1397000"/>
                  </a:lnTo>
                  <a:lnTo>
                    <a:pt x="5865850" y="1003300"/>
                  </a:lnTo>
                  <a:lnTo>
                    <a:pt x="5865850" y="419100"/>
                  </a:lnTo>
                  <a:close/>
                </a:path>
                <a:path w="5866130" h="2362200">
                  <a:moveTo>
                    <a:pt x="2046002" y="1778000"/>
                  </a:moveTo>
                  <a:lnTo>
                    <a:pt x="1693642" y="1778000"/>
                  </a:lnTo>
                  <a:lnTo>
                    <a:pt x="1639443" y="1790700"/>
                  </a:lnTo>
                  <a:lnTo>
                    <a:pt x="2108174" y="1790700"/>
                  </a:lnTo>
                  <a:lnTo>
                    <a:pt x="2046002" y="1778000"/>
                  </a:lnTo>
                  <a:close/>
                </a:path>
                <a:path w="5866130" h="236220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w="5866130" h="2362200">
                  <a:moveTo>
                    <a:pt x="5620994" y="50800"/>
                  </a:moveTo>
                  <a:lnTo>
                    <a:pt x="5606728" y="76200"/>
                  </a:lnTo>
                  <a:lnTo>
                    <a:pt x="5585259" y="101600"/>
                  </a:lnTo>
                  <a:lnTo>
                    <a:pt x="5557718" y="114300"/>
                  </a:lnTo>
                  <a:lnTo>
                    <a:pt x="5525236" y="139700"/>
                  </a:lnTo>
                  <a:lnTo>
                    <a:pt x="5459704" y="139700"/>
                  </a:lnTo>
                  <a:lnTo>
                    <a:pt x="5423860" y="165100"/>
                  </a:lnTo>
                  <a:lnTo>
                    <a:pt x="5390600" y="177800"/>
                  </a:lnTo>
                  <a:lnTo>
                    <a:pt x="5362745" y="203200"/>
                  </a:lnTo>
                  <a:lnTo>
                    <a:pt x="5343118" y="241300"/>
                  </a:lnTo>
                  <a:lnTo>
                    <a:pt x="5297969" y="241300"/>
                  </a:lnTo>
                  <a:lnTo>
                    <a:pt x="5291679" y="254000"/>
                  </a:lnTo>
                  <a:lnTo>
                    <a:pt x="5285460" y="266700"/>
                  </a:lnTo>
                  <a:lnTo>
                    <a:pt x="5280050" y="279400"/>
                  </a:lnTo>
                  <a:lnTo>
                    <a:pt x="5274189" y="292100"/>
                  </a:lnTo>
                  <a:lnTo>
                    <a:pt x="5267136" y="292100"/>
                  </a:lnTo>
                  <a:lnTo>
                    <a:pt x="5258155" y="304800"/>
                  </a:lnTo>
                  <a:lnTo>
                    <a:pt x="5230723" y="304800"/>
                  </a:lnTo>
                  <a:lnTo>
                    <a:pt x="5222007" y="368300"/>
                  </a:lnTo>
                  <a:lnTo>
                    <a:pt x="5191557" y="406400"/>
                  </a:lnTo>
                  <a:lnTo>
                    <a:pt x="5152237" y="444500"/>
                  </a:lnTo>
                  <a:lnTo>
                    <a:pt x="5107354" y="469900"/>
                  </a:lnTo>
                  <a:lnTo>
                    <a:pt x="5061305" y="508000"/>
                  </a:lnTo>
                  <a:lnTo>
                    <a:pt x="5017541" y="533400"/>
                  </a:lnTo>
                  <a:lnTo>
                    <a:pt x="4979517" y="571500"/>
                  </a:lnTo>
                  <a:lnTo>
                    <a:pt x="4961628" y="635000"/>
                  </a:lnTo>
                  <a:lnTo>
                    <a:pt x="4955337" y="673100"/>
                  </a:lnTo>
                  <a:lnTo>
                    <a:pt x="4948120" y="723900"/>
                  </a:lnTo>
                  <a:lnTo>
                    <a:pt x="4946089" y="735896"/>
                  </a:lnTo>
                  <a:lnTo>
                    <a:pt x="5038757" y="711200"/>
                  </a:lnTo>
                  <a:lnTo>
                    <a:pt x="5324523" y="596900"/>
                  </a:lnTo>
                  <a:lnTo>
                    <a:pt x="5467355" y="546100"/>
                  </a:lnTo>
                  <a:lnTo>
                    <a:pt x="5865850" y="393700"/>
                  </a:lnTo>
                  <a:lnTo>
                    <a:pt x="5865850" y="63500"/>
                  </a:lnTo>
                  <a:lnTo>
                    <a:pt x="5632136" y="63500"/>
                  </a:lnTo>
                  <a:lnTo>
                    <a:pt x="5620994" y="50800"/>
                  </a:lnTo>
                  <a:close/>
                </a:path>
                <a:path w="5866130" h="2362200">
                  <a:moveTo>
                    <a:pt x="5333202" y="228600"/>
                  </a:moveTo>
                  <a:lnTo>
                    <a:pt x="5314289" y="228600"/>
                  </a:lnTo>
                  <a:lnTo>
                    <a:pt x="5305212" y="241300"/>
                  </a:lnTo>
                  <a:lnTo>
                    <a:pt x="5343118" y="241300"/>
                  </a:lnTo>
                  <a:lnTo>
                    <a:pt x="5333202" y="228600"/>
                  </a:lnTo>
                  <a:close/>
                </a:path>
                <a:path w="5866130" h="2362200">
                  <a:moveTo>
                    <a:pt x="5496232" y="127000"/>
                  </a:moveTo>
                  <a:lnTo>
                    <a:pt x="5478641" y="139700"/>
                  </a:lnTo>
                  <a:lnTo>
                    <a:pt x="5511942" y="139700"/>
                  </a:lnTo>
                  <a:lnTo>
                    <a:pt x="5496232" y="127000"/>
                  </a:lnTo>
                  <a:close/>
                </a:path>
                <a:path w="5866130" h="2362200">
                  <a:moveTo>
                    <a:pt x="5831242" y="0"/>
                  </a:moveTo>
                  <a:lnTo>
                    <a:pt x="5752693" y="0"/>
                  </a:lnTo>
                  <a:lnTo>
                    <a:pt x="5740150" y="12700"/>
                  </a:lnTo>
                  <a:lnTo>
                    <a:pt x="5723022" y="25400"/>
                  </a:lnTo>
                  <a:lnTo>
                    <a:pt x="5702919" y="38100"/>
                  </a:lnTo>
                  <a:lnTo>
                    <a:pt x="5681446" y="50800"/>
                  </a:lnTo>
                  <a:lnTo>
                    <a:pt x="5663374" y="63500"/>
                  </a:lnTo>
                  <a:lnTo>
                    <a:pt x="5865850" y="63500"/>
                  </a:lnTo>
                  <a:lnTo>
                    <a:pt x="5865850" y="12700"/>
                  </a:lnTo>
                  <a:lnTo>
                    <a:pt x="5854499" y="12700"/>
                  </a:lnTo>
                  <a:lnTo>
                    <a:pt x="5831242" y="0"/>
                  </a:lnTo>
                  <a:close/>
                </a:path>
              </a:pathLst>
            </a:custGeom>
            <a:solidFill>
              <a:srgbClr val="F2E7DB"/>
            </a:solidFill>
          </p:spPr>
          <p:txBody>
            <a:bodyPr wrap="square" lIns="0" tIns="0" rIns="0" bIns="0" rtlCol="0"/>
            <a:lstStyle/>
            <a:p>
              <a:endParaRPr/>
            </a:p>
          </p:txBody>
        </p:sp>
        <p:sp>
          <p:nvSpPr>
            <p:cNvPr id="5" name="object 5"/>
            <p:cNvSpPr/>
            <p:nvPr/>
          </p:nvSpPr>
          <p:spPr>
            <a:xfrm>
              <a:off x="13021972" y="9699107"/>
              <a:ext cx="1630045" cy="588010"/>
            </a:xfrm>
            <a:custGeom>
              <a:avLst/>
              <a:gdLst/>
              <a:ahLst/>
              <a:cxnLst/>
              <a:rect l="l" t="t" r="r" b="b"/>
              <a:pathLst>
                <a:path w="1630044" h="588009">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p:spPr>
          <p:txBody>
            <a:bodyPr wrap="square" lIns="0" tIns="0" rIns="0" bIns="0" rtlCol="0"/>
            <a:lstStyle/>
            <a:p>
              <a:endParaRPr/>
            </a:p>
          </p:txBody>
        </p:sp>
        <p:sp>
          <p:nvSpPr>
            <p:cNvPr id="6" name="object 6"/>
            <p:cNvSpPr/>
            <p:nvPr/>
          </p:nvSpPr>
          <p:spPr>
            <a:xfrm>
              <a:off x="17355564" y="8312280"/>
              <a:ext cx="932815" cy="379095"/>
            </a:xfrm>
            <a:custGeom>
              <a:avLst/>
              <a:gdLst/>
              <a:ahLst/>
              <a:cxnLst/>
              <a:rect l="l" t="t" r="r" b="b"/>
              <a:pathLst>
                <a:path w="932815" h="379095">
                  <a:moveTo>
                    <a:pt x="932433" y="0"/>
                  </a:moveTo>
                  <a:lnTo>
                    <a:pt x="6476" y="347875"/>
                  </a:lnTo>
                  <a:lnTo>
                    <a:pt x="7873" y="352916"/>
                  </a:lnTo>
                  <a:lnTo>
                    <a:pt x="5714" y="353628"/>
                  </a:lnTo>
                  <a:lnTo>
                    <a:pt x="8635" y="361552"/>
                  </a:lnTo>
                  <a:lnTo>
                    <a:pt x="3555" y="362988"/>
                  </a:lnTo>
                  <a:lnTo>
                    <a:pt x="5714" y="368753"/>
                  </a:lnTo>
                  <a:lnTo>
                    <a:pt x="0" y="370188"/>
                  </a:lnTo>
                  <a:lnTo>
                    <a:pt x="2793" y="378837"/>
                  </a:lnTo>
                  <a:lnTo>
                    <a:pt x="932433" y="30234"/>
                  </a:lnTo>
                  <a:lnTo>
                    <a:pt x="932433" y="0"/>
                  </a:lnTo>
                  <a:close/>
                </a:path>
              </a:pathLst>
            </a:custGeom>
            <a:solidFill>
              <a:srgbClr val="C3C5C3"/>
            </a:solidFill>
          </p:spPr>
          <p:txBody>
            <a:bodyPr wrap="square" lIns="0" tIns="0" rIns="0" bIns="0" rtlCol="0"/>
            <a:lstStyle/>
            <a:p>
              <a:endParaRPr/>
            </a:p>
          </p:txBody>
        </p:sp>
        <p:sp>
          <p:nvSpPr>
            <p:cNvPr id="7" name="object 7"/>
            <p:cNvSpPr/>
            <p:nvPr/>
          </p:nvSpPr>
          <p:spPr>
            <a:xfrm>
              <a:off x="14642414" y="8919794"/>
              <a:ext cx="3646170" cy="1367790"/>
            </a:xfrm>
            <a:custGeom>
              <a:avLst/>
              <a:gdLst/>
              <a:ahLst/>
              <a:cxnLst/>
              <a:rect l="l" t="t" r="r" b="b"/>
              <a:pathLst>
                <a:path w="3646169" h="1367790">
                  <a:moveTo>
                    <a:pt x="3645573" y="1214729"/>
                  </a:moveTo>
                  <a:lnTo>
                    <a:pt x="3238995" y="1367205"/>
                  </a:lnTo>
                  <a:lnTo>
                    <a:pt x="3319615" y="1367205"/>
                  </a:lnTo>
                  <a:lnTo>
                    <a:pt x="3645573" y="1244930"/>
                  </a:lnTo>
                  <a:lnTo>
                    <a:pt x="3645573" y="1214729"/>
                  </a:lnTo>
                  <a:close/>
                </a:path>
                <a:path w="3646169" h="1367790">
                  <a:moveTo>
                    <a:pt x="3645573" y="607593"/>
                  </a:moveTo>
                  <a:lnTo>
                    <a:pt x="1620113" y="1367205"/>
                  </a:lnTo>
                  <a:lnTo>
                    <a:pt x="1699145" y="1367205"/>
                  </a:lnTo>
                  <a:lnTo>
                    <a:pt x="3645573" y="637057"/>
                  </a:lnTo>
                  <a:lnTo>
                    <a:pt x="3645573" y="607593"/>
                  </a:lnTo>
                  <a:close/>
                </a:path>
                <a:path w="3646169" h="1367790">
                  <a:moveTo>
                    <a:pt x="3645573" y="0"/>
                  </a:moveTo>
                  <a:lnTo>
                    <a:pt x="0" y="1367205"/>
                  </a:lnTo>
                  <a:lnTo>
                    <a:pt x="81343" y="1367205"/>
                  </a:lnTo>
                  <a:lnTo>
                    <a:pt x="3645573" y="30187"/>
                  </a:lnTo>
                  <a:lnTo>
                    <a:pt x="3645573" y="0"/>
                  </a:lnTo>
                  <a:close/>
                </a:path>
              </a:pathLst>
            </a:custGeom>
            <a:solidFill>
              <a:srgbClr val="E0CEBD"/>
            </a:solidFill>
          </p:spPr>
          <p:txBody>
            <a:bodyPr wrap="square" lIns="0" tIns="0" rIns="0" bIns="0" rtlCol="0"/>
            <a:lstStyle/>
            <a:p>
              <a:endParaRPr/>
            </a:p>
          </p:txBody>
        </p:sp>
      </p:grpSp>
      <p:grpSp>
        <p:nvGrpSpPr>
          <p:cNvPr id="8" name="object 8"/>
          <p:cNvGrpSpPr/>
          <p:nvPr/>
        </p:nvGrpSpPr>
        <p:grpSpPr>
          <a:xfrm>
            <a:off x="0" y="0"/>
            <a:ext cx="6774180" cy="4201160"/>
            <a:chOff x="0" y="0"/>
            <a:chExt cx="6774180" cy="4201160"/>
          </a:xfrm>
        </p:grpSpPr>
        <p:sp>
          <p:nvSpPr>
            <p:cNvPr id="9" name="object 9"/>
            <p:cNvSpPr/>
            <p:nvPr/>
          </p:nvSpPr>
          <p:spPr>
            <a:xfrm>
              <a:off x="0" y="0"/>
              <a:ext cx="6771640" cy="4201160"/>
            </a:xfrm>
            <a:custGeom>
              <a:avLst/>
              <a:gdLst/>
              <a:ahLst/>
              <a:cxnLst/>
              <a:rect l="l" t="t" r="r" b="b"/>
              <a:pathLst>
                <a:path w="6771640" h="4201160">
                  <a:moveTo>
                    <a:pt x="1400600" y="4167961"/>
                  </a:moveTo>
                  <a:lnTo>
                    <a:pt x="1056218" y="4167961"/>
                  </a:lnTo>
                  <a:lnTo>
                    <a:pt x="1067062" y="4168716"/>
                  </a:lnTo>
                  <a:lnTo>
                    <a:pt x="1079256" y="4171294"/>
                  </a:lnTo>
                  <a:lnTo>
                    <a:pt x="1093072" y="4176164"/>
                  </a:lnTo>
                  <a:lnTo>
                    <a:pt x="1108793" y="4183803"/>
                  </a:lnTo>
                  <a:lnTo>
                    <a:pt x="1120106" y="4187672"/>
                  </a:lnTo>
                  <a:lnTo>
                    <a:pt x="1132987" y="4191004"/>
                  </a:lnTo>
                  <a:lnTo>
                    <a:pt x="1146543" y="4194334"/>
                  </a:lnTo>
                  <a:lnTo>
                    <a:pt x="1159897" y="4198200"/>
                  </a:lnTo>
                  <a:lnTo>
                    <a:pt x="1170832" y="4199561"/>
                  </a:lnTo>
                  <a:lnTo>
                    <a:pt x="1182036" y="4200451"/>
                  </a:lnTo>
                  <a:lnTo>
                    <a:pt x="1193510" y="4200936"/>
                  </a:lnTo>
                  <a:lnTo>
                    <a:pt x="1205255" y="4201083"/>
                  </a:lnTo>
                  <a:lnTo>
                    <a:pt x="1247318" y="4198883"/>
                  </a:lnTo>
                  <a:lnTo>
                    <a:pt x="1291200" y="4192843"/>
                  </a:lnTo>
                  <a:lnTo>
                    <a:pt x="1336581" y="4183798"/>
                  </a:lnTo>
                  <a:lnTo>
                    <a:pt x="1383063" y="4172603"/>
                  </a:lnTo>
                  <a:lnTo>
                    <a:pt x="1400600" y="4167961"/>
                  </a:lnTo>
                  <a:close/>
                </a:path>
                <a:path w="6771640" h="4201160">
                  <a:moveTo>
                    <a:pt x="1884592" y="4073651"/>
                  </a:moveTo>
                  <a:lnTo>
                    <a:pt x="782622" y="4073651"/>
                  </a:lnTo>
                  <a:lnTo>
                    <a:pt x="845947" y="4074911"/>
                  </a:lnTo>
                  <a:lnTo>
                    <a:pt x="894490" y="4078869"/>
                  </a:lnTo>
                  <a:lnTo>
                    <a:pt x="925078" y="4085797"/>
                  </a:lnTo>
                  <a:lnTo>
                    <a:pt x="934540" y="4095965"/>
                  </a:lnTo>
                  <a:lnTo>
                    <a:pt x="948950" y="4106246"/>
                  </a:lnTo>
                  <a:lnTo>
                    <a:pt x="952087" y="4126921"/>
                  </a:lnTo>
                  <a:lnTo>
                    <a:pt x="955091" y="4147597"/>
                  </a:lnTo>
                  <a:lnTo>
                    <a:pt x="969098" y="4157878"/>
                  </a:lnTo>
                  <a:lnTo>
                    <a:pt x="985635" y="4164158"/>
                  </a:lnTo>
                  <a:lnTo>
                    <a:pt x="999877" y="4168142"/>
                  </a:lnTo>
                  <a:lnTo>
                    <a:pt x="1012230" y="4170236"/>
                  </a:lnTo>
                  <a:lnTo>
                    <a:pt x="1023099" y="4170844"/>
                  </a:lnTo>
                  <a:lnTo>
                    <a:pt x="1029577" y="4170844"/>
                  </a:lnTo>
                  <a:lnTo>
                    <a:pt x="1034618" y="4170120"/>
                  </a:lnTo>
                  <a:lnTo>
                    <a:pt x="1040377" y="4169397"/>
                  </a:lnTo>
                  <a:lnTo>
                    <a:pt x="1050458" y="4167961"/>
                  </a:lnTo>
                  <a:lnTo>
                    <a:pt x="1400600" y="4167961"/>
                  </a:lnTo>
                  <a:lnTo>
                    <a:pt x="1533872" y="4131738"/>
                  </a:lnTo>
                  <a:lnTo>
                    <a:pt x="1588473" y="4117637"/>
                  </a:lnTo>
                  <a:lnTo>
                    <a:pt x="1641482" y="4106024"/>
                  </a:lnTo>
                  <a:lnTo>
                    <a:pt x="1692450" y="4098144"/>
                  </a:lnTo>
                  <a:lnTo>
                    <a:pt x="1740928" y="4095241"/>
                  </a:lnTo>
                  <a:lnTo>
                    <a:pt x="1782375" y="4095241"/>
                  </a:lnTo>
                  <a:lnTo>
                    <a:pt x="1821928" y="4091802"/>
                  </a:lnTo>
                  <a:lnTo>
                    <a:pt x="1864947" y="4081024"/>
                  </a:lnTo>
                  <a:lnTo>
                    <a:pt x="1884592" y="4073651"/>
                  </a:lnTo>
                  <a:close/>
                </a:path>
                <a:path w="6771640" h="4201160">
                  <a:moveTo>
                    <a:pt x="6771512" y="0"/>
                  </a:moveTo>
                  <a:lnTo>
                    <a:pt x="0" y="0"/>
                  </a:lnTo>
                  <a:lnTo>
                    <a:pt x="0" y="4142881"/>
                  </a:lnTo>
                  <a:lnTo>
                    <a:pt x="34267" y="4139378"/>
                  </a:lnTo>
                  <a:lnTo>
                    <a:pt x="76309" y="4132681"/>
                  </a:lnTo>
                  <a:lnTo>
                    <a:pt x="109066" y="4126766"/>
                  </a:lnTo>
                  <a:lnTo>
                    <a:pt x="147852" y="4120798"/>
                  </a:lnTo>
                  <a:lnTo>
                    <a:pt x="191839" y="4114854"/>
                  </a:lnTo>
                  <a:lnTo>
                    <a:pt x="240202" y="4109015"/>
                  </a:lnTo>
                  <a:lnTo>
                    <a:pt x="292113" y="4103358"/>
                  </a:lnTo>
                  <a:lnTo>
                    <a:pt x="403275" y="4092908"/>
                  </a:lnTo>
                  <a:lnTo>
                    <a:pt x="518713" y="4084132"/>
                  </a:lnTo>
                  <a:lnTo>
                    <a:pt x="575969" y="4080569"/>
                  </a:lnTo>
                  <a:lnTo>
                    <a:pt x="631815" y="4077660"/>
                  </a:lnTo>
                  <a:lnTo>
                    <a:pt x="685423" y="4075486"/>
                  </a:lnTo>
                  <a:lnTo>
                    <a:pt x="735967" y="4074123"/>
                  </a:lnTo>
                  <a:lnTo>
                    <a:pt x="782622" y="4073651"/>
                  </a:lnTo>
                  <a:lnTo>
                    <a:pt x="1884592" y="4073651"/>
                  </a:lnTo>
                  <a:lnTo>
                    <a:pt x="1904455" y="4066197"/>
                  </a:lnTo>
                  <a:lnTo>
                    <a:pt x="1941804" y="4049890"/>
                  </a:lnTo>
                  <a:lnTo>
                    <a:pt x="1975139" y="4032853"/>
                  </a:lnTo>
                  <a:lnTo>
                    <a:pt x="2007595" y="4017846"/>
                  </a:lnTo>
                  <a:lnTo>
                    <a:pt x="2039914" y="4007161"/>
                  </a:lnTo>
                  <a:lnTo>
                    <a:pt x="2072843" y="4003090"/>
                  </a:lnTo>
                  <a:lnTo>
                    <a:pt x="2152893" y="4003090"/>
                  </a:lnTo>
                  <a:lnTo>
                    <a:pt x="2160057" y="3975004"/>
                  </a:lnTo>
                  <a:lnTo>
                    <a:pt x="2166434" y="3928026"/>
                  </a:lnTo>
                  <a:lnTo>
                    <a:pt x="2172207" y="3873487"/>
                  </a:lnTo>
                  <a:lnTo>
                    <a:pt x="2178920" y="3819896"/>
                  </a:lnTo>
                  <a:lnTo>
                    <a:pt x="2188135" y="3773592"/>
                  </a:lnTo>
                  <a:lnTo>
                    <a:pt x="2201266" y="3741056"/>
                  </a:lnTo>
                  <a:lnTo>
                    <a:pt x="2219731" y="3728770"/>
                  </a:lnTo>
                  <a:lnTo>
                    <a:pt x="2361928" y="3728770"/>
                  </a:lnTo>
                  <a:lnTo>
                    <a:pt x="2394079" y="3720176"/>
                  </a:lnTo>
                  <a:lnTo>
                    <a:pt x="2422042" y="3708615"/>
                  </a:lnTo>
                  <a:lnTo>
                    <a:pt x="2435003" y="3689604"/>
                  </a:lnTo>
                  <a:lnTo>
                    <a:pt x="2460922" y="3651306"/>
                  </a:lnTo>
                  <a:lnTo>
                    <a:pt x="2473883" y="3632288"/>
                  </a:lnTo>
                  <a:lnTo>
                    <a:pt x="6771512" y="3632288"/>
                  </a:lnTo>
                  <a:lnTo>
                    <a:pt x="6771512" y="0"/>
                  </a:lnTo>
                  <a:close/>
                </a:path>
                <a:path w="6771640" h="4201160">
                  <a:moveTo>
                    <a:pt x="1782375" y="4095241"/>
                  </a:moveTo>
                  <a:lnTo>
                    <a:pt x="1755330" y="4095241"/>
                  </a:lnTo>
                  <a:lnTo>
                    <a:pt x="1762531" y="4095965"/>
                  </a:lnTo>
                  <a:lnTo>
                    <a:pt x="1774050" y="4095965"/>
                  </a:lnTo>
                  <a:lnTo>
                    <a:pt x="1782375" y="4095241"/>
                  </a:lnTo>
                  <a:close/>
                </a:path>
                <a:path w="6771640" h="4201160">
                  <a:moveTo>
                    <a:pt x="2152893" y="4003090"/>
                  </a:moveTo>
                  <a:lnTo>
                    <a:pt x="2072843" y="4003090"/>
                  </a:lnTo>
                  <a:lnTo>
                    <a:pt x="2088000" y="4003945"/>
                  </a:lnTo>
                  <a:lnTo>
                    <a:pt x="2103356" y="4006689"/>
                  </a:lnTo>
                  <a:lnTo>
                    <a:pt x="2119114" y="4011593"/>
                  </a:lnTo>
                  <a:lnTo>
                    <a:pt x="2135479" y="4018927"/>
                  </a:lnTo>
                  <a:lnTo>
                    <a:pt x="2138362" y="4020362"/>
                  </a:lnTo>
                  <a:lnTo>
                    <a:pt x="2139810" y="4020362"/>
                  </a:lnTo>
                  <a:lnTo>
                    <a:pt x="2151655" y="4007943"/>
                  </a:lnTo>
                  <a:lnTo>
                    <a:pt x="2152893" y="4003090"/>
                  </a:lnTo>
                  <a:close/>
                </a:path>
                <a:path w="6771640" h="4201160">
                  <a:moveTo>
                    <a:pt x="6771512" y="3632288"/>
                  </a:moveTo>
                  <a:lnTo>
                    <a:pt x="2473883" y="3632288"/>
                  </a:lnTo>
                  <a:lnTo>
                    <a:pt x="2511239" y="3648378"/>
                  </a:lnTo>
                  <a:lnTo>
                    <a:pt x="2549044" y="3669368"/>
                  </a:lnTo>
                  <a:lnTo>
                    <a:pt x="2587272" y="3694440"/>
                  </a:lnTo>
                  <a:lnTo>
                    <a:pt x="2625900" y="3722774"/>
                  </a:lnTo>
                  <a:lnTo>
                    <a:pt x="2664904" y="3753550"/>
                  </a:lnTo>
                  <a:lnTo>
                    <a:pt x="2704260" y="3785950"/>
                  </a:lnTo>
                  <a:lnTo>
                    <a:pt x="2783927" y="3852340"/>
                  </a:lnTo>
                  <a:lnTo>
                    <a:pt x="2824190" y="3884691"/>
                  </a:lnTo>
                  <a:lnTo>
                    <a:pt x="2864708" y="3915388"/>
                  </a:lnTo>
                  <a:lnTo>
                    <a:pt x="2905455" y="3943610"/>
                  </a:lnTo>
                  <a:lnTo>
                    <a:pt x="2946408" y="3968539"/>
                  </a:lnTo>
                  <a:lnTo>
                    <a:pt x="2987543" y="3989355"/>
                  </a:lnTo>
                  <a:lnTo>
                    <a:pt x="3028834" y="4005237"/>
                  </a:lnTo>
                  <a:lnTo>
                    <a:pt x="3070259" y="4015368"/>
                  </a:lnTo>
                  <a:lnTo>
                    <a:pt x="3111791" y="4018927"/>
                  </a:lnTo>
                  <a:lnTo>
                    <a:pt x="3124223" y="4018533"/>
                  </a:lnTo>
                  <a:lnTo>
                    <a:pt x="3136723" y="4017397"/>
                  </a:lnTo>
                  <a:lnTo>
                    <a:pt x="3149359" y="4015584"/>
                  </a:lnTo>
                  <a:lnTo>
                    <a:pt x="3162198" y="4013161"/>
                  </a:lnTo>
                  <a:lnTo>
                    <a:pt x="3517150" y="3936123"/>
                  </a:lnTo>
                  <a:lnTo>
                    <a:pt x="3524428" y="3935180"/>
                  </a:lnTo>
                  <a:lnTo>
                    <a:pt x="3533260" y="3934505"/>
                  </a:lnTo>
                  <a:lnTo>
                    <a:pt x="3543578" y="3934100"/>
                  </a:lnTo>
                  <a:lnTo>
                    <a:pt x="3555314" y="3933964"/>
                  </a:lnTo>
                  <a:lnTo>
                    <a:pt x="4345023" y="3933964"/>
                  </a:lnTo>
                  <a:lnTo>
                    <a:pt x="4369095" y="3919719"/>
                  </a:lnTo>
                  <a:lnTo>
                    <a:pt x="4406475" y="3903478"/>
                  </a:lnTo>
                  <a:lnTo>
                    <a:pt x="4448045" y="3890075"/>
                  </a:lnTo>
                  <a:lnTo>
                    <a:pt x="4493207" y="3879303"/>
                  </a:lnTo>
                  <a:lnTo>
                    <a:pt x="4541362" y="3870955"/>
                  </a:lnTo>
                  <a:lnTo>
                    <a:pt x="4591911" y="3864823"/>
                  </a:lnTo>
                  <a:lnTo>
                    <a:pt x="4644254" y="3860700"/>
                  </a:lnTo>
                  <a:lnTo>
                    <a:pt x="4697795" y="3858378"/>
                  </a:lnTo>
                  <a:lnTo>
                    <a:pt x="4751933" y="3857650"/>
                  </a:lnTo>
                  <a:lnTo>
                    <a:pt x="6771512" y="3857650"/>
                  </a:lnTo>
                  <a:lnTo>
                    <a:pt x="6771512" y="3632288"/>
                  </a:lnTo>
                  <a:close/>
                </a:path>
                <a:path w="6771640" h="4201160">
                  <a:moveTo>
                    <a:pt x="4345023" y="3933964"/>
                  </a:moveTo>
                  <a:lnTo>
                    <a:pt x="3555314" y="3933964"/>
                  </a:lnTo>
                  <a:lnTo>
                    <a:pt x="3592633" y="3934881"/>
                  </a:lnTo>
                  <a:lnTo>
                    <a:pt x="3638111" y="3937457"/>
                  </a:lnTo>
                  <a:lnTo>
                    <a:pt x="3690310" y="3941435"/>
                  </a:lnTo>
                  <a:lnTo>
                    <a:pt x="3747788" y="3946553"/>
                  </a:lnTo>
                  <a:lnTo>
                    <a:pt x="4038641" y="3976267"/>
                  </a:lnTo>
                  <a:lnTo>
                    <a:pt x="4090210" y="3980728"/>
                  </a:lnTo>
                  <a:lnTo>
                    <a:pt x="4138352" y="3984195"/>
                  </a:lnTo>
                  <a:lnTo>
                    <a:pt x="4182123" y="3986442"/>
                  </a:lnTo>
                  <a:lnTo>
                    <a:pt x="4220578" y="3987240"/>
                  </a:lnTo>
                  <a:lnTo>
                    <a:pt x="4251078" y="3986522"/>
                  </a:lnTo>
                  <a:lnTo>
                    <a:pt x="4275032" y="3984185"/>
                  </a:lnTo>
                  <a:lnTo>
                    <a:pt x="4291561" y="3979959"/>
                  </a:lnTo>
                  <a:lnTo>
                    <a:pt x="4299787" y="3973575"/>
                  </a:lnTo>
                  <a:lnTo>
                    <a:pt x="4303901" y="3966550"/>
                  </a:lnTo>
                  <a:lnTo>
                    <a:pt x="4311664" y="3958448"/>
                  </a:lnTo>
                  <a:lnTo>
                    <a:pt x="4322667" y="3949267"/>
                  </a:lnTo>
                  <a:lnTo>
                    <a:pt x="4336503" y="3939006"/>
                  </a:lnTo>
                  <a:lnTo>
                    <a:pt x="4345023" y="3933964"/>
                  </a:lnTo>
                  <a:close/>
                </a:path>
                <a:path w="6771640" h="4201160">
                  <a:moveTo>
                    <a:pt x="6771512" y="3857650"/>
                  </a:moveTo>
                  <a:lnTo>
                    <a:pt x="4751933" y="3857650"/>
                  </a:lnTo>
                  <a:lnTo>
                    <a:pt x="4822552" y="3858805"/>
                  </a:lnTo>
                  <a:lnTo>
                    <a:pt x="4891802" y="3861969"/>
                  </a:lnTo>
                  <a:lnTo>
                    <a:pt x="4958314" y="3866688"/>
                  </a:lnTo>
                  <a:lnTo>
                    <a:pt x="5020717" y="3872509"/>
                  </a:lnTo>
                  <a:lnTo>
                    <a:pt x="5077643" y="3878978"/>
                  </a:lnTo>
                  <a:lnTo>
                    <a:pt x="5127722" y="3885641"/>
                  </a:lnTo>
                  <a:lnTo>
                    <a:pt x="5169584" y="3892046"/>
                  </a:lnTo>
                  <a:lnTo>
                    <a:pt x="5223254" y="3902290"/>
                  </a:lnTo>
                  <a:lnTo>
                    <a:pt x="5260024" y="3919895"/>
                  </a:lnTo>
                  <a:lnTo>
                    <a:pt x="5291389" y="3933339"/>
                  </a:lnTo>
                  <a:lnTo>
                    <a:pt x="5325723" y="3943139"/>
                  </a:lnTo>
                  <a:lnTo>
                    <a:pt x="5362485" y="3946931"/>
                  </a:lnTo>
                  <a:lnTo>
                    <a:pt x="5369686" y="3946931"/>
                  </a:lnTo>
                  <a:lnTo>
                    <a:pt x="5417401" y="3937682"/>
                  </a:lnTo>
                  <a:lnTo>
                    <a:pt x="5494248" y="3899407"/>
                  </a:lnTo>
                  <a:lnTo>
                    <a:pt x="5512608" y="3893016"/>
                  </a:lnTo>
                  <a:lnTo>
                    <a:pt x="5534747" y="3888787"/>
                  </a:lnTo>
                  <a:lnTo>
                    <a:pt x="5559854" y="3886449"/>
                  </a:lnTo>
                  <a:lnTo>
                    <a:pt x="5587123" y="3885729"/>
                  </a:lnTo>
                  <a:lnTo>
                    <a:pt x="6771512" y="3885729"/>
                  </a:lnTo>
                  <a:lnTo>
                    <a:pt x="6771512" y="3857650"/>
                  </a:lnTo>
                  <a:close/>
                </a:path>
                <a:path w="6771640" h="4201160">
                  <a:moveTo>
                    <a:pt x="6761798" y="3913085"/>
                  </a:moveTo>
                  <a:lnTo>
                    <a:pt x="5929121" y="3913085"/>
                  </a:lnTo>
                  <a:lnTo>
                    <a:pt x="5963322" y="3914493"/>
                  </a:lnTo>
                  <a:lnTo>
                    <a:pt x="5997525" y="3919480"/>
                  </a:lnTo>
                  <a:lnTo>
                    <a:pt x="6029568" y="3929191"/>
                  </a:lnTo>
                  <a:lnTo>
                    <a:pt x="6057290" y="3944772"/>
                  </a:lnTo>
                  <a:lnTo>
                    <a:pt x="6078504" y="3936414"/>
                  </a:lnTo>
                  <a:lnTo>
                    <a:pt x="6119023" y="3931362"/>
                  </a:lnTo>
                  <a:lnTo>
                    <a:pt x="6174931" y="3928875"/>
                  </a:lnTo>
                  <a:lnTo>
                    <a:pt x="6746563" y="3928211"/>
                  </a:lnTo>
                  <a:lnTo>
                    <a:pt x="6756721" y="3918726"/>
                  </a:lnTo>
                  <a:lnTo>
                    <a:pt x="6761798" y="3913085"/>
                  </a:lnTo>
                  <a:close/>
                </a:path>
                <a:path w="6771640" h="4201160">
                  <a:moveTo>
                    <a:pt x="6740523" y="3933253"/>
                  </a:moveTo>
                  <a:lnTo>
                    <a:pt x="6705993" y="3933253"/>
                  </a:lnTo>
                  <a:lnTo>
                    <a:pt x="6708876" y="3940454"/>
                  </a:lnTo>
                  <a:lnTo>
                    <a:pt x="6713918" y="3943324"/>
                  </a:lnTo>
                  <a:lnTo>
                    <a:pt x="6718960" y="3943324"/>
                  </a:lnTo>
                  <a:lnTo>
                    <a:pt x="6730107" y="3940254"/>
                  </a:lnTo>
                  <a:lnTo>
                    <a:pt x="6740523" y="3933253"/>
                  </a:lnTo>
                  <a:close/>
                </a:path>
                <a:path w="6771640" h="4201160">
                  <a:moveTo>
                    <a:pt x="6746563" y="3928211"/>
                  </a:moveTo>
                  <a:lnTo>
                    <a:pt x="6242316" y="3928211"/>
                  </a:lnTo>
                  <a:lnTo>
                    <a:pt x="6452552" y="3930370"/>
                  </a:lnTo>
                  <a:lnTo>
                    <a:pt x="6555519" y="3934956"/>
                  </a:lnTo>
                  <a:lnTo>
                    <a:pt x="6601193" y="3936340"/>
                  </a:lnTo>
                  <a:lnTo>
                    <a:pt x="6641197" y="3936847"/>
                  </a:lnTo>
                  <a:lnTo>
                    <a:pt x="6662053" y="3936589"/>
                  </a:lnTo>
                  <a:lnTo>
                    <a:pt x="6680077" y="3935859"/>
                  </a:lnTo>
                  <a:lnTo>
                    <a:pt x="6694860" y="3934725"/>
                  </a:lnTo>
                  <a:lnTo>
                    <a:pt x="6705993" y="3933253"/>
                  </a:lnTo>
                  <a:lnTo>
                    <a:pt x="6740523" y="3933253"/>
                  </a:lnTo>
                  <a:lnTo>
                    <a:pt x="6742807" y="3931718"/>
                  </a:lnTo>
                  <a:lnTo>
                    <a:pt x="6746563" y="3928211"/>
                  </a:lnTo>
                  <a:close/>
                </a:path>
                <a:path w="6771640" h="4201160">
                  <a:moveTo>
                    <a:pt x="6771512" y="3885729"/>
                  </a:moveTo>
                  <a:lnTo>
                    <a:pt x="5587123" y="3885729"/>
                  </a:lnTo>
                  <a:lnTo>
                    <a:pt x="5652820" y="3888742"/>
                  </a:lnTo>
                  <a:lnTo>
                    <a:pt x="5718339" y="3896006"/>
                  </a:lnTo>
                  <a:lnTo>
                    <a:pt x="5775562" y="3904860"/>
                  </a:lnTo>
                  <a:lnTo>
                    <a:pt x="5816369" y="3912643"/>
                  </a:lnTo>
                  <a:lnTo>
                    <a:pt x="5832639" y="3916692"/>
                  </a:lnTo>
                  <a:lnTo>
                    <a:pt x="5833363" y="3917403"/>
                  </a:lnTo>
                  <a:lnTo>
                    <a:pt x="5839129" y="3917403"/>
                  </a:lnTo>
                  <a:lnTo>
                    <a:pt x="5844910" y="3917292"/>
                  </a:lnTo>
                  <a:lnTo>
                    <a:pt x="5861605" y="3916803"/>
                  </a:lnTo>
                  <a:lnTo>
                    <a:pt x="5872251" y="3916692"/>
                  </a:lnTo>
                  <a:lnTo>
                    <a:pt x="5884780" y="3915218"/>
                  </a:lnTo>
                  <a:lnTo>
                    <a:pt x="5898524" y="3914079"/>
                  </a:lnTo>
                  <a:lnTo>
                    <a:pt x="5913349" y="3913345"/>
                  </a:lnTo>
                  <a:lnTo>
                    <a:pt x="5929121" y="3913085"/>
                  </a:lnTo>
                  <a:lnTo>
                    <a:pt x="6761798" y="3913085"/>
                  </a:lnTo>
                  <a:lnTo>
                    <a:pt x="6771512" y="3902290"/>
                  </a:lnTo>
                  <a:lnTo>
                    <a:pt x="6771512" y="3885729"/>
                  </a:lnTo>
                  <a:close/>
                </a:path>
                <a:path w="6771640" h="4201160">
                  <a:moveTo>
                    <a:pt x="2361928" y="3728770"/>
                  </a:moveTo>
                  <a:lnTo>
                    <a:pt x="2223325" y="3728770"/>
                  </a:lnTo>
                  <a:lnTo>
                    <a:pt x="2239774" y="3731717"/>
                  </a:lnTo>
                  <a:lnTo>
                    <a:pt x="2256626" y="3733990"/>
                  </a:lnTo>
                  <a:lnTo>
                    <a:pt x="2273747" y="3735453"/>
                  </a:lnTo>
                  <a:lnTo>
                    <a:pt x="2291003" y="3735971"/>
                  </a:lnTo>
                  <a:lnTo>
                    <a:pt x="2327075" y="3734126"/>
                  </a:lnTo>
                  <a:lnTo>
                    <a:pt x="2361928" y="3728770"/>
                  </a:lnTo>
                  <a:close/>
                </a:path>
              </a:pathLst>
            </a:custGeom>
            <a:solidFill>
              <a:srgbClr val="FFFFFF"/>
            </a:solidFill>
          </p:spPr>
          <p:txBody>
            <a:bodyPr wrap="square" lIns="0" tIns="0" rIns="0" bIns="0" rtlCol="0"/>
            <a:lstStyle/>
            <a:p>
              <a:endParaRPr/>
            </a:p>
          </p:txBody>
        </p:sp>
        <p:sp>
          <p:nvSpPr>
            <p:cNvPr id="10" name="object 10"/>
            <p:cNvSpPr/>
            <p:nvPr/>
          </p:nvSpPr>
          <p:spPr>
            <a:xfrm>
              <a:off x="0" y="0"/>
              <a:ext cx="6771640" cy="4184015"/>
            </a:xfrm>
            <a:custGeom>
              <a:avLst/>
              <a:gdLst/>
              <a:ahLst/>
              <a:cxnLst/>
              <a:rect l="l" t="t" r="r" b="b"/>
              <a:pathLst>
                <a:path w="6771640" h="4184015">
                  <a:moveTo>
                    <a:pt x="1444528" y="3998772"/>
                  </a:moveTo>
                  <a:lnTo>
                    <a:pt x="866858" y="3998772"/>
                  </a:lnTo>
                  <a:lnTo>
                    <a:pt x="894645" y="4000380"/>
                  </a:lnTo>
                  <a:lnTo>
                    <a:pt x="916898" y="4005160"/>
                  </a:lnTo>
                  <a:lnTo>
                    <a:pt x="931051" y="4013045"/>
                  </a:lnTo>
                  <a:lnTo>
                    <a:pt x="934540" y="4023969"/>
                  </a:lnTo>
                  <a:lnTo>
                    <a:pt x="958636" y="4026079"/>
                  </a:lnTo>
                  <a:lnTo>
                    <a:pt x="983138" y="4027922"/>
                  </a:lnTo>
                  <a:lnTo>
                    <a:pt x="1007640" y="4029227"/>
                  </a:lnTo>
                  <a:lnTo>
                    <a:pt x="1031736" y="4029722"/>
                  </a:lnTo>
                  <a:lnTo>
                    <a:pt x="1057328" y="4054178"/>
                  </a:lnTo>
                  <a:lnTo>
                    <a:pt x="1061423" y="4083680"/>
                  </a:lnTo>
                  <a:lnTo>
                    <a:pt x="1058123" y="4114635"/>
                  </a:lnTo>
                  <a:lnTo>
                    <a:pt x="1061526" y="4143449"/>
                  </a:lnTo>
                  <a:lnTo>
                    <a:pt x="1096919" y="4172003"/>
                  </a:lnTo>
                  <a:lnTo>
                    <a:pt x="1133976" y="4180204"/>
                  </a:lnTo>
                  <a:lnTo>
                    <a:pt x="1142617" y="4180204"/>
                  </a:lnTo>
                  <a:lnTo>
                    <a:pt x="1148377" y="4183798"/>
                  </a:lnTo>
                  <a:lnTo>
                    <a:pt x="1154137" y="4183798"/>
                  </a:lnTo>
                  <a:lnTo>
                    <a:pt x="1195683" y="4177522"/>
                  </a:lnTo>
                  <a:lnTo>
                    <a:pt x="1238109" y="4160225"/>
                  </a:lnTo>
                  <a:lnTo>
                    <a:pt x="1281214" y="4134208"/>
                  </a:lnTo>
                  <a:lnTo>
                    <a:pt x="1324799" y="4101771"/>
                  </a:lnTo>
                  <a:lnTo>
                    <a:pt x="1368664" y="4065215"/>
                  </a:lnTo>
                  <a:lnTo>
                    <a:pt x="1444528" y="3998772"/>
                  </a:lnTo>
                  <a:close/>
                </a:path>
                <a:path w="6771640" h="4184015">
                  <a:moveTo>
                    <a:pt x="0" y="3656577"/>
                  </a:moveTo>
                  <a:lnTo>
                    <a:pt x="0" y="4066211"/>
                  </a:lnTo>
                  <a:lnTo>
                    <a:pt x="5030" y="4066450"/>
                  </a:lnTo>
                  <a:lnTo>
                    <a:pt x="21938" y="4066066"/>
                  </a:lnTo>
                  <a:lnTo>
                    <a:pt x="39319" y="4065006"/>
                  </a:lnTo>
                  <a:lnTo>
                    <a:pt x="57375" y="4063407"/>
                  </a:lnTo>
                  <a:lnTo>
                    <a:pt x="76309" y="4061408"/>
                  </a:lnTo>
                  <a:lnTo>
                    <a:pt x="130101" y="4050968"/>
                  </a:lnTo>
                  <a:lnTo>
                    <a:pt x="182822" y="4043572"/>
                  </a:lnTo>
                  <a:lnTo>
                    <a:pt x="234782" y="4038804"/>
                  </a:lnTo>
                  <a:lnTo>
                    <a:pt x="286293" y="4036247"/>
                  </a:lnTo>
                  <a:lnTo>
                    <a:pt x="337666" y="4035488"/>
                  </a:lnTo>
                  <a:lnTo>
                    <a:pt x="694731" y="4035488"/>
                  </a:lnTo>
                  <a:lnTo>
                    <a:pt x="719997" y="4023807"/>
                  </a:lnTo>
                  <a:lnTo>
                    <a:pt x="768029" y="4010221"/>
                  </a:lnTo>
                  <a:lnTo>
                    <a:pt x="818929" y="4001715"/>
                  </a:lnTo>
                  <a:lnTo>
                    <a:pt x="866858" y="3998772"/>
                  </a:lnTo>
                  <a:lnTo>
                    <a:pt x="1444528" y="3998772"/>
                  </a:lnTo>
                  <a:lnTo>
                    <a:pt x="1457038" y="3987771"/>
                  </a:lnTo>
                  <a:lnTo>
                    <a:pt x="1501627" y="3951141"/>
                  </a:lnTo>
                  <a:lnTo>
                    <a:pt x="1546174" y="3919027"/>
                  </a:lnTo>
                  <a:lnTo>
                    <a:pt x="1590479" y="3893513"/>
                  </a:lnTo>
                  <a:lnTo>
                    <a:pt x="1634344" y="3876678"/>
                  </a:lnTo>
                  <a:lnTo>
                    <a:pt x="1677568" y="3870604"/>
                  </a:lnTo>
                  <a:lnTo>
                    <a:pt x="2165081" y="3870604"/>
                  </a:lnTo>
                  <a:lnTo>
                    <a:pt x="2167210" y="3856224"/>
                  </a:lnTo>
                  <a:lnTo>
                    <a:pt x="2172207" y="3802214"/>
                  </a:lnTo>
                  <a:lnTo>
                    <a:pt x="2178853" y="3755551"/>
                  </a:lnTo>
                  <a:lnTo>
                    <a:pt x="2186512" y="3712938"/>
                  </a:lnTo>
                  <a:lnTo>
                    <a:pt x="2208923" y="3660381"/>
                  </a:lnTo>
                  <a:lnTo>
                    <a:pt x="0" y="3656577"/>
                  </a:lnTo>
                  <a:close/>
                </a:path>
                <a:path w="6771640" h="4184015">
                  <a:moveTo>
                    <a:pt x="694731" y="4035488"/>
                  </a:moveTo>
                  <a:lnTo>
                    <a:pt x="337666" y="4035488"/>
                  </a:lnTo>
                  <a:lnTo>
                    <a:pt x="390038" y="4036421"/>
                  </a:lnTo>
                  <a:lnTo>
                    <a:pt x="442250" y="4039114"/>
                  </a:lnTo>
                  <a:lnTo>
                    <a:pt x="494623" y="4043406"/>
                  </a:lnTo>
                  <a:lnTo>
                    <a:pt x="547475" y="4049138"/>
                  </a:lnTo>
                  <a:lnTo>
                    <a:pt x="601128" y="4056149"/>
                  </a:lnTo>
                  <a:lnTo>
                    <a:pt x="655900" y="4064279"/>
                  </a:lnTo>
                  <a:lnTo>
                    <a:pt x="680674" y="4041987"/>
                  </a:lnTo>
                  <a:lnTo>
                    <a:pt x="694731" y="4035488"/>
                  </a:lnTo>
                  <a:close/>
                </a:path>
                <a:path w="6771640" h="4184015">
                  <a:moveTo>
                    <a:pt x="2165081" y="3870604"/>
                  </a:moveTo>
                  <a:lnTo>
                    <a:pt x="1682610" y="3870604"/>
                  </a:lnTo>
                  <a:lnTo>
                    <a:pt x="1794144" y="3875103"/>
                  </a:lnTo>
                  <a:lnTo>
                    <a:pt x="1848021" y="3878583"/>
                  </a:lnTo>
                  <a:lnTo>
                    <a:pt x="1900440" y="3883537"/>
                  </a:lnTo>
                  <a:lnTo>
                    <a:pt x="1951252" y="3890459"/>
                  </a:lnTo>
                  <a:lnTo>
                    <a:pt x="2000311" y="3899840"/>
                  </a:lnTo>
                  <a:lnTo>
                    <a:pt x="2047467" y="3912172"/>
                  </a:lnTo>
                  <a:lnTo>
                    <a:pt x="2092573" y="3927946"/>
                  </a:lnTo>
                  <a:lnTo>
                    <a:pt x="2135479" y="3947655"/>
                  </a:lnTo>
                  <a:lnTo>
                    <a:pt x="2137651" y="3947655"/>
                  </a:lnTo>
                  <a:lnTo>
                    <a:pt x="2150742" y="3935358"/>
                  </a:lnTo>
                  <a:lnTo>
                    <a:pt x="2160325" y="3902743"/>
                  </a:lnTo>
                  <a:lnTo>
                    <a:pt x="2165081" y="3870604"/>
                  </a:lnTo>
                  <a:close/>
                </a:path>
                <a:path w="6771640" h="4184015">
                  <a:moveTo>
                    <a:pt x="6771512" y="0"/>
                  </a:moveTo>
                  <a:lnTo>
                    <a:pt x="0" y="0"/>
                  </a:lnTo>
                  <a:lnTo>
                    <a:pt x="0" y="218709"/>
                  </a:lnTo>
                  <a:lnTo>
                    <a:pt x="3096822" y="224597"/>
                  </a:lnTo>
                  <a:lnTo>
                    <a:pt x="6771512" y="215963"/>
                  </a:lnTo>
                  <a:lnTo>
                    <a:pt x="6771512" y="0"/>
                  </a:lnTo>
                  <a:close/>
                </a:path>
                <a:path w="6771640" h="4184015">
                  <a:moveTo>
                    <a:pt x="0" y="242651"/>
                  </a:moveTo>
                  <a:lnTo>
                    <a:pt x="0" y="787497"/>
                  </a:lnTo>
                  <a:lnTo>
                    <a:pt x="3096822" y="793392"/>
                  </a:lnTo>
                  <a:lnTo>
                    <a:pt x="6771512" y="784745"/>
                  </a:lnTo>
                  <a:lnTo>
                    <a:pt x="6771512" y="246898"/>
                  </a:lnTo>
                  <a:lnTo>
                    <a:pt x="3301028" y="246898"/>
                  </a:lnTo>
                  <a:lnTo>
                    <a:pt x="0" y="242651"/>
                  </a:lnTo>
                  <a:close/>
                </a:path>
                <a:path w="6771640" h="4184015">
                  <a:moveTo>
                    <a:pt x="6771512" y="241160"/>
                  </a:moveTo>
                  <a:lnTo>
                    <a:pt x="3301028" y="246898"/>
                  </a:lnTo>
                  <a:lnTo>
                    <a:pt x="6771512" y="246898"/>
                  </a:lnTo>
                  <a:lnTo>
                    <a:pt x="6771512" y="241160"/>
                  </a:lnTo>
                  <a:close/>
                </a:path>
                <a:path w="6771640" h="4184015">
                  <a:moveTo>
                    <a:pt x="0" y="811441"/>
                  </a:moveTo>
                  <a:lnTo>
                    <a:pt x="0" y="1356286"/>
                  </a:lnTo>
                  <a:lnTo>
                    <a:pt x="3096822" y="1362174"/>
                  </a:lnTo>
                  <a:lnTo>
                    <a:pt x="6771512" y="1353540"/>
                  </a:lnTo>
                  <a:lnTo>
                    <a:pt x="6771512" y="815684"/>
                  </a:lnTo>
                  <a:lnTo>
                    <a:pt x="2943920" y="815684"/>
                  </a:lnTo>
                  <a:lnTo>
                    <a:pt x="0" y="811441"/>
                  </a:lnTo>
                  <a:close/>
                </a:path>
                <a:path w="6771640" h="4184015">
                  <a:moveTo>
                    <a:pt x="6771512" y="809955"/>
                  </a:moveTo>
                  <a:lnTo>
                    <a:pt x="2943920" y="815684"/>
                  </a:lnTo>
                  <a:lnTo>
                    <a:pt x="6771512" y="815684"/>
                  </a:lnTo>
                  <a:lnTo>
                    <a:pt x="6771512" y="809955"/>
                  </a:lnTo>
                  <a:close/>
                </a:path>
                <a:path w="6771640" h="4184015">
                  <a:moveTo>
                    <a:pt x="0" y="1380228"/>
                  </a:moveTo>
                  <a:lnTo>
                    <a:pt x="0" y="1925074"/>
                  </a:lnTo>
                  <a:lnTo>
                    <a:pt x="3096822" y="1930969"/>
                  </a:lnTo>
                  <a:lnTo>
                    <a:pt x="6771512" y="1922322"/>
                  </a:lnTo>
                  <a:lnTo>
                    <a:pt x="6771512" y="1384475"/>
                  </a:lnTo>
                  <a:lnTo>
                    <a:pt x="3301028" y="1384475"/>
                  </a:lnTo>
                  <a:lnTo>
                    <a:pt x="0" y="1380228"/>
                  </a:lnTo>
                  <a:close/>
                </a:path>
                <a:path w="6771640" h="4184015">
                  <a:moveTo>
                    <a:pt x="6771512" y="1378737"/>
                  </a:moveTo>
                  <a:lnTo>
                    <a:pt x="3301028" y="1384475"/>
                  </a:lnTo>
                  <a:lnTo>
                    <a:pt x="6771512" y="1384475"/>
                  </a:lnTo>
                  <a:lnTo>
                    <a:pt x="6771512" y="1378737"/>
                  </a:lnTo>
                  <a:close/>
                </a:path>
                <a:path w="6771640" h="4184015">
                  <a:moveTo>
                    <a:pt x="0" y="1949418"/>
                  </a:moveTo>
                  <a:lnTo>
                    <a:pt x="0" y="2493868"/>
                  </a:lnTo>
                  <a:lnTo>
                    <a:pt x="3096822" y="2499752"/>
                  </a:lnTo>
                  <a:lnTo>
                    <a:pt x="6771512" y="2491117"/>
                  </a:lnTo>
                  <a:lnTo>
                    <a:pt x="6771512" y="1953283"/>
                  </a:lnTo>
                  <a:lnTo>
                    <a:pt x="3198874" y="1953283"/>
                  </a:lnTo>
                  <a:lnTo>
                    <a:pt x="0" y="1949418"/>
                  </a:lnTo>
                  <a:close/>
                </a:path>
                <a:path w="6771640" h="4184015">
                  <a:moveTo>
                    <a:pt x="6771512" y="1948243"/>
                  </a:moveTo>
                  <a:lnTo>
                    <a:pt x="3198874" y="1953283"/>
                  </a:lnTo>
                  <a:lnTo>
                    <a:pt x="6771512" y="1953283"/>
                  </a:lnTo>
                  <a:lnTo>
                    <a:pt x="6771512" y="1948243"/>
                  </a:lnTo>
                  <a:close/>
                </a:path>
                <a:path w="6771640" h="4184015">
                  <a:moveTo>
                    <a:pt x="0" y="2518471"/>
                  </a:moveTo>
                  <a:lnTo>
                    <a:pt x="0" y="3062651"/>
                  </a:lnTo>
                  <a:lnTo>
                    <a:pt x="3096822" y="3068546"/>
                  </a:lnTo>
                  <a:lnTo>
                    <a:pt x="6771512" y="3059899"/>
                  </a:lnTo>
                  <a:lnTo>
                    <a:pt x="6771512" y="2522079"/>
                  </a:lnTo>
                  <a:lnTo>
                    <a:pt x="3096822" y="2522079"/>
                  </a:lnTo>
                  <a:lnTo>
                    <a:pt x="0" y="2518471"/>
                  </a:lnTo>
                  <a:close/>
                </a:path>
                <a:path w="6771640" h="4184015">
                  <a:moveTo>
                    <a:pt x="6771512" y="2517038"/>
                  </a:moveTo>
                  <a:lnTo>
                    <a:pt x="3096822" y="2522079"/>
                  </a:lnTo>
                  <a:lnTo>
                    <a:pt x="6771512" y="2522079"/>
                  </a:lnTo>
                  <a:lnTo>
                    <a:pt x="6771512" y="2517038"/>
                  </a:lnTo>
                  <a:close/>
                </a:path>
                <a:path w="6771640" h="4184015">
                  <a:moveTo>
                    <a:pt x="0" y="3087312"/>
                  </a:moveTo>
                  <a:lnTo>
                    <a:pt x="0" y="3631702"/>
                  </a:lnTo>
                  <a:lnTo>
                    <a:pt x="2422042" y="3637330"/>
                  </a:lnTo>
                  <a:lnTo>
                    <a:pt x="2422085" y="3634402"/>
                  </a:lnTo>
                  <a:lnTo>
                    <a:pt x="2435003" y="3616797"/>
                  </a:lnTo>
                  <a:lnTo>
                    <a:pt x="2447962" y="3598457"/>
                  </a:lnTo>
                  <a:lnTo>
                    <a:pt x="2460922" y="3579576"/>
                  </a:lnTo>
                  <a:lnTo>
                    <a:pt x="2473883" y="3560292"/>
                  </a:lnTo>
                  <a:lnTo>
                    <a:pt x="6771512" y="3560292"/>
                  </a:lnTo>
                  <a:lnTo>
                    <a:pt x="6771512" y="3091571"/>
                  </a:lnTo>
                  <a:lnTo>
                    <a:pt x="3301028" y="3091571"/>
                  </a:lnTo>
                  <a:lnTo>
                    <a:pt x="0" y="3087312"/>
                  </a:lnTo>
                  <a:close/>
                </a:path>
                <a:path w="6771640" h="4184015">
                  <a:moveTo>
                    <a:pt x="6771512" y="3560292"/>
                  </a:moveTo>
                  <a:lnTo>
                    <a:pt x="2473883" y="3560292"/>
                  </a:lnTo>
                  <a:lnTo>
                    <a:pt x="2512221" y="3576485"/>
                  </a:lnTo>
                  <a:lnTo>
                    <a:pt x="2550561" y="3594768"/>
                  </a:lnTo>
                  <a:lnTo>
                    <a:pt x="2588903" y="3615072"/>
                  </a:lnTo>
                  <a:lnTo>
                    <a:pt x="2627248" y="3637330"/>
                  </a:lnTo>
                  <a:lnTo>
                    <a:pt x="3147796" y="3637330"/>
                  </a:lnTo>
                  <a:lnTo>
                    <a:pt x="4763452" y="3634460"/>
                  </a:lnTo>
                  <a:lnTo>
                    <a:pt x="4783994" y="3619002"/>
                  </a:lnTo>
                  <a:lnTo>
                    <a:pt x="4803052" y="3607457"/>
                  </a:lnTo>
                  <a:lnTo>
                    <a:pt x="4819950" y="3600231"/>
                  </a:lnTo>
                  <a:lnTo>
                    <a:pt x="4834013" y="3597732"/>
                  </a:lnTo>
                  <a:lnTo>
                    <a:pt x="6771512" y="3597732"/>
                  </a:lnTo>
                  <a:lnTo>
                    <a:pt x="6771512" y="3560292"/>
                  </a:lnTo>
                  <a:close/>
                </a:path>
                <a:path w="6771640" h="4184015">
                  <a:moveTo>
                    <a:pt x="6771512" y="3597732"/>
                  </a:moveTo>
                  <a:lnTo>
                    <a:pt x="4836896" y="3597732"/>
                  </a:lnTo>
                  <a:lnTo>
                    <a:pt x="4852805" y="3601850"/>
                  </a:lnTo>
                  <a:lnTo>
                    <a:pt x="4873977" y="3609614"/>
                  </a:lnTo>
                  <a:lnTo>
                    <a:pt x="4899468" y="3620618"/>
                  </a:lnTo>
                  <a:lnTo>
                    <a:pt x="4928336" y="3634460"/>
                  </a:lnTo>
                  <a:lnTo>
                    <a:pt x="6771512" y="3628694"/>
                  </a:lnTo>
                  <a:lnTo>
                    <a:pt x="6771512" y="3597732"/>
                  </a:lnTo>
                  <a:close/>
                </a:path>
                <a:path w="6771640" h="4184015">
                  <a:moveTo>
                    <a:pt x="6771512" y="3085820"/>
                  </a:moveTo>
                  <a:lnTo>
                    <a:pt x="3301028" y="3091571"/>
                  </a:lnTo>
                  <a:lnTo>
                    <a:pt x="6771512" y="3091571"/>
                  </a:lnTo>
                  <a:lnTo>
                    <a:pt x="6771512" y="3085820"/>
                  </a:lnTo>
                  <a:close/>
                </a:path>
                <a:path w="6771640" h="4184015">
                  <a:moveTo>
                    <a:pt x="6489854" y="3864851"/>
                  </a:moveTo>
                  <a:lnTo>
                    <a:pt x="6077444" y="3864851"/>
                  </a:lnTo>
                  <a:lnTo>
                    <a:pt x="6091508" y="3868304"/>
                  </a:lnTo>
                  <a:lnTo>
                    <a:pt x="6108406" y="3877359"/>
                  </a:lnTo>
                  <a:lnTo>
                    <a:pt x="6127463" y="3890059"/>
                  </a:lnTo>
                  <a:lnTo>
                    <a:pt x="6157140" y="3910881"/>
                  </a:lnTo>
                  <a:lnTo>
                    <a:pt x="6167086" y="3917044"/>
                  </a:lnTo>
                  <a:lnTo>
                    <a:pt x="6177572" y="3922669"/>
                  </a:lnTo>
                  <a:lnTo>
                    <a:pt x="6188328" y="3927487"/>
                  </a:lnTo>
                  <a:lnTo>
                    <a:pt x="6200866" y="3933381"/>
                  </a:lnTo>
                  <a:lnTo>
                    <a:pt x="6213611" y="3937926"/>
                  </a:lnTo>
                  <a:lnTo>
                    <a:pt x="6226494" y="3940853"/>
                  </a:lnTo>
                  <a:lnTo>
                    <a:pt x="6239446" y="3941889"/>
                  </a:lnTo>
                  <a:lnTo>
                    <a:pt x="6250965" y="3941889"/>
                  </a:lnTo>
                  <a:lnTo>
                    <a:pt x="6253847" y="3947655"/>
                  </a:lnTo>
                  <a:lnTo>
                    <a:pt x="6270396" y="3947655"/>
                  </a:lnTo>
                  <a:lnTo>
                    <a:pt x="6284820" y="3946529"/>
                  </a:lnTo>
                  <a:lnTo>
                    <a:pt x="6302077" y="3942971"/>
                  </a:lnTo>
                  <a:lnTo>
                    <a:pt x="6322032" y="3936714"/>
                  </a:lnTo>
                  <a:lnTo>
                    <a:pt x="6344551" y="3927487"/>
                  </a:lnTo>
                  <a:lnTo>
                    <a:pt x="6384083" y="3912194"/>
                  </a:lnTo>
                  <a:lnTo>
                    <a:pt x="6428053" y="3893298"/>
                  </a:lnTo>
                  <a:lnTo>
                    <a:pt x="6475406" y="3871676"/>
                  </a:lnTo>
                  <a:lnTo>
                    <a:pt x="6489854" y="3864851"/>
                  </a:lnTo>
                  <a:close/>
                </a:path>
                <a:path w="6771640" h="4184015">
                  <a:moveTo>
                    <a:pt x="6771512" y="3654615"/>
                  </a:moveTo>
                  <a:lnTo>
                    <a:pt x="4976570" y="3657498"/>
                  </a:lnTo>
                  <a:lnTo>
                    <a:pt x="5030453" y="3685327"/>
                  </a:lnTo>
                  <a:lnTo>
                    <a:pt x="5179346" y="3763888"/>
                  </a:lnTo>
                  <a:lnTo>
                    <a:pt x="5212789" y="3782236"/>
                  </a:lnTo>
                  <a:lnTo>
                    <a:pt x="5232171" y="3793566"/>
                  </a:lnTo>
                  <a:lnTo>
                    <a:pt x="5256512" y="3818142"/>
                  </a:lnTo>
                  <a:lnTo>
                    <a:pt x="5284275" y="3856888"/>
                  </a:lnTo>
                  <a:lnTo>
                    <a:pt x="5314493" y="3898186"/>
                  </a:lnTo>
                  <a:lnTo>
                    <a:pt x="5346819" y="3931259"/>
                  </a:lnTo>
                  <a:lnTo>
                    <a:pt x="5380494" y="3944772"/>
                  </a:lnTo>
                  <a:lnTo>
                    <a:pt x="5386247" y="3944772"/>
                  </a:lnTo>
                  <a:lnTo>
                    <a:pt x="5417401" y="3926038"/>
                  </a:lnTo>
                  <a:lnTo>
                    <a:pt x="5444300" y="3889420"/>
                  </a:lnTo>
                  <a:lnTo>
                    <a:pt x="5469173" y="3851319"/>
                  </a:lnTo>
                  <a:lnTo>
                    <a:pt x="5494248" y="3828135"/>
                  </a:lnTo>
                  <a:lnTo>
                    <a:pt x="5528582" y="3814676"/>
                  </a:lnTo>
                  <a:lnTo>
                    <a:pt x="5566965" y="3804729"/>
                  </a:lnTo>
                  <a:lnTo>
                    <a:pt x="5608048" y="3798563"/>
                  </a:lnTo>
                  <a:lnTo>
                    <a:pt x="5650483" y="3796448"/>
                  </a:lnTo>
                  <a:lnTo>
                    <a:pt x="6633103" y="3796448"/>
                  </a:lnTo>
                  <a:lnTo>
                    <a:pt x="6677559" y="3775469"/>
                  </a:lnTo>
                  <a:lnTo>
                    <a:pt x="6726008" y="3753372"/>
                  </a:lnTo>
                  <a:lnTo>
                    <a:pt x="6771512" y="3733812"/>
                  </a:lnTo>
                  <a:lnTo>
                    <a:pt x="6771512" y="3654615"/>
                  </a:lnTo>
                  <a:close/>
                </a:path>
                <a:path w="6771640" h="4184015">
                  <a:moveTo>
                    <a:pt x="6633103" y="3796448"/>
                  </a:moveTo>
                  <a:lnTo>
                    <a:pt x="5806731" y="3796448"/>
                  </a:lnTo>
                  <a:lnTo>
                    <a:pt x="5815235" y="3815733"/>
                  </a:lnTo>
                  <a:lnTo>
                    <a:pt x="5822929" y="3830291"/>
                  </a:lnTo>
                  <a:lnTo>
                    <a:pt x="5829000" y="3839986"/>
                  </a:lnTo>
                  <a:lnTo>
                    <a:pt x="5832639" y="3844683"/>
                  </a:lnTo>
                  <a:lnTo>
                    <a:pt x="5839067" y="3849007"/>
                  </a:lnTo>
                  <a:lnTo>
                    <a:pt x="5845155" y="3853330"/>
                  </a:lnTo>
                  <a:lnTo>
                    <a:pt x="5850567" y="3857651"/>
                  </a:lnTo>
                  <a:lnTo>
                    <a:pt x="5854966" y="3861968"/>
                  </a:lnTo>
                  <a:lnTo>
                    <a:pt x="5867882" y="3869528"/>
                  </a:lnTo>
                  <a:lnTo>
                    <a:pt x="5880526" y="3874930"/>
                  </a:lnTo>
                  <a:lnTo>
                    <a:pt x="5892630" y="3878172"/>
                  </a:lnTo>
                  <a:lnTo>
                    <a:pt x="5903924" y="3879252"/>
                  </a:lnTo>
                  <a:lnTo>
                    <a:pt x="5918134" y="3878262"/>
                  </a:lnTo>
                  <a:lnTo>
                    <a:pt x="5931734" y="3875650"/>
                  </a:lnTo>
                  <a:lnTo>
                    <a:pt x="5944930" y="3871960"/>
                  </a:lnTo>
                  <a:lnTo>
                    <a:pt x="5957925" y="3867734"/>
                  </a:lnTo>
                  <a:lnTo>
                    <a:pt x="5970470" y="3863501"/>
                  </a:lnTo>
                  <a:lnTo>
                    <a:pt x="5983217" y="3859812"/>
                  </a:lnTo>
                  <a:lnTo>
                    <a:pt x="5996097" y="3857204"/>
                  </a:lnTo>
                  <a:lnTo>
                    <a:pt x="6009042" y="3856215"/>
                  </a:lnTo>
                  <a:lnTo>
                    <a:pt x="6508134" y="3856215"/>
                  </a:lnTo>
                  <a:lnTo>
                    <a:pt x="6633103" y="3796448"/>
                  </a:lnTo>
                  <a:close/>
                </a:path>
                <a:path w="6771640" h="4184015">
                  <a:moveTo>
                    <a:pt x="6508134" y="3856215"/>
                  </a:moveTo>
                  <a:lnTo>
                    <a:pt x="6009042" y="3856215"/>
                  </a:lnTo>
                  <a:lnTo>
                    <a:pt x="6021137" y="3856888"/>
                  </a:lnTo>
                  <a:lnTo>
                    <a:pt x="6032894" y="3859450"/>
                  </a:lnTo>
                  <a:lnTo>
                    <a:pt x="6044788" y="3864712"/>
                  </a:lnTo>
                  <a:lnTo>
                    <a:pt x="6057290" y="3873487"/>
                  </a:lnTo>
                  <a:lnTo>
                    <a:pt x="6063043" y="3867734"/>
                  </a:lnTo>
                  <a:lnTo>
                    <a:pt x="6068808" y="3864851"/>
                  </a:lnTo>
                  <a:lnTo>
                    <a:pt x="6489854" y="3864851"/>
                  </a:lnTo>
                  <a:lnTo>
                    <a:pt x="6508134" y="3856215"/>
                  </a:lnTo>
                  <a:close/>
                </a:path>
                <a:path w="6771640" h="4184015">
                  <a:moveTo>
                    <a:pt x="5806731" y="3796448"/>
                  </a:moveTo>
                  <a:lnTo>
                    <a:pt x="5650483" y="3796448"/>
                  </a:lnTo>
                  <a:lnTo>
                    <a:pt x="5688204" y="3798025"/>
                  </a:lnTo>
                  <a:lnTo>
                    <a:pt x="5724375" y="3802571"/>
                  </a:lnTo>
                  <a:lnTo>
                    <a:pt x="5758522" y="3809816"/>
                  </a:lnTo>
                  <a:lnTo>
                    <a:pt x="5790171" y="3819486"/>
                  </a:lnTo>
                  <a:lnTo>
                    <a:pt x="5806731" y="3796448"/>
                  </a:lnTo>
                  <a:close/>
                </a:path>
                <a:path w="6771640" h="4184015">
                  <a:moveTo>
                    <a:pt x="4686779" y="3714368"/>
                  </a:moveTo>
                  <a:lnTo>
                    <a:pt x="3901630" y="3714368"/>
                  </a:lnTo>
                  <a:lnTo>
                    <a:pt x="3931825" y="3741365"/>
                  </a:lnTo>
                  <a:lnTo>
                    <a:pt x="3964048" y="3777719"/>
                  </a:lnTo>
                  <a:lnTo>
                    <a:pt x="3997769" y="3818504"/>
                  </a:lnTo>
                  <a:lnTo>
                    <a:pt x="4032460" y="3858798"/>
                  </a:lnTo>
                  <a:lnTo>
                    <a:pt x="4067592" y="3893676"/>
                  </a:lnTo>
                  <a:lnTo>
                    <a:pt x="4102636" y="3918214"/>
                  </a:lnTo>
                  <a:lnTo>
                    <a:pt x="4137062" y="3927487"/>
                  </a:lnTo>
                  <a:lnTo>
                    <a:pt x="4145208" y="3926947"/>
                  </a:lnTo>
                  <a:lnTo>
                    <a:pt x="4152545" y="3925326"/>
                  </a:lnTo>
                  <a:lnTo>
                    <a:pt x="4159342" y="3922627"/>
                  </a:lnTo>
                  <a:lnTo>
                    <a:pt x="4165866" y="3918851"/>
                  </a:lnTo>
                  <a:lnTo>
                    <a:pt x="4195646" y="3906342"/>
                  </a:lnTo>
                  <a:lnTo>
                    <a:pt x="4237437" y="3893496"/>
                  </a:lnTo>
                  <a:lnTo>
                    <a:pt x="4288318" y="3880613"/>
                  </a:lnTo>
                  <a:lnTo>
                    <a:pt x="4345367" y="3867996"/>
                  </a:lnTo>
                  <a:lnTo>
                    <a:pt x="4405664" y="3855948"/>
                  </a:lnTo>
                  <a:lnTo>
                    <a:pt x="4466286" y="3844770"/>
                  </a:lnTo>
                  <a:lnTo>
                    <a:pt x="4576822" y="3826237"/>
                  </a:lnTo>
                  <a:lnTo>
                    <a:pt x="4620894" y="3819486"/>
                  </a:lnTo>
                  <a:lnTo>
                    <a:pt x="4628289" y="3794121"/>
                  </a:lnTo>
                  <a:lnTo>
                    <a:pt x="4654648" y="3753702"/>
                  </a:lnTo>
                  <a:lnTo>
                    <a:pt x="4686779" y="3714368"/>
                  </a:lnTo>
                  <a:close/>
                </a:path>
                <a:path w="6771640" h="4184015">
                  <a:moveTo>
                    <a:pt x="4737531" y="3660381"/>
                  </a:moveTo>
                  <a:lnTo>
                    <a:pt x="2666847" y="3660381"/>
                  </a:lnTo>
                  <a:lnTo>
                    <a:pt x="2752371" y="3711237"/>
                  </a:lnTo>
                  <a:lnTo>
                    <a:pt x="2795296" y="3735548"/>
                  </a:lnTo>
                  <a:lnTo>
                    <a:pt x="2838417" y="3758134"/>
                  </a:lnTo>
                  <a:lnTo>
                    <a:pt x="2881799" y="3778262"/>
                  </a:lnTo>
                  <a:lnTo>
                    <a:pt x="2925506" y="3795195"/>
                  </a:lnTo>
                  <a:lnTo>
                    <a:pt x="2969606" y="3808200"/>
                  </a:lnTo>
                  <a:lnTo>
                    <a:pt x="3014161" y="3816542"/>
                  </a:lnTo>
                  <a:lnTo>
                    <a:pt x="3059239" y="3819486"/>
                  </a:lnTo>
                  <a:lnTo>
                    <a:pt x="3076956" y="3818948"/>
                  </a:lnTo>
                  <a:lnTo>
                    <a:pt x="3095147" y="3817330"/>
                  </a:lnTo>
                  <a:lnTo>
                    <a:pt x="3113201" y="3814632"/>
                  </a:lnTo>
                  <a:lnTo>
                    <a:pt x="3486187" y="3733812"/>
                  </a:lnTo>
                  <a:lnTo>
                    <a:pt x="3515633" y="3728032"/>
                  </a:lnTo>
                  <a:lnTo>
                    <a:pt x="3547843" y="3723735"/>
                  </a:lnTo>
                  <a:lnTo>
                    <a:pt x="3581267" y="3721057"/>
                  </a:lnTo>
                  <a:lnTo>
                    <a:pt x="3614356" y="3720134"/>
                  </a:lnTo>
                  <a:lnTo>
                    <a:pt x="3879041" y="3720134"/>
                  </a:lnTo>
                  <a:lnTo>
                    <a:pt x="3901630" y="3714368"/>
                  </a:lnTo>
                  <a:lnTo>
                    <a:pt x="4686779" y="3714368"/>
                  </a:lnTo>
                  <a:lnTo>
                    <a:pt x="4693289" y="3706399"/>
                  </a:lnTo>
                  <a:lnTo>
                    <a:pt x="4737531" y="3660381"/>
                  </a:lnTo>
                  <a:close/>
                </a:path>
                <a:path w="6771640" h="4184015">
                  <a:moveTo>
                    <a:pt x="3879041" y="3720134"/>
                  </a:moveTo>
                  <a:lnTo>
                    <a:pt x="3614356" y="3720134"/>
                  </a:lnTo>
                  <a:lnTo>
                    <a:pt x="3657428" y="3722316"/>
                  </a:lnTo>
                  <a:lnTo>
                    <a:pt x="3694359" y="3729492"/>
                  </a:lnTo>
                  <a:lnTo>
                    <a:pt x="3721166" y="3742610"/>
                  </a:lnTo>
                  <a:lnTo>
                    <a:pt x="3733863" y="3762616"/>
                  </a:lnTo>
                  <a:lnTo>
                    <a:pt x="3774859" y="3749708"/>
                  </a:lnTo>
                  <a:lnTo>
                    <a:pt x="3816665" y="3737139"/>
                  </a:lnTo>
                  <a:lnTo>
                    <a:pt x="3859012" y="3725247"/>
                  </a:lnTo>
                  <a:lnTo>
                    <a:pt x="3879041" y="3720134"/>
                  </a:lnTo>
                  <a:close/>
                </a:path>
                <a:path w="6771640" h="4184015">
                  <a:moveTo>
                    <a:pt x="2339962" y="3660381"/>
                  </a:moveTo>
                  <a:lnTo>
                    <a:pt x="2240597" y="3660381"/>
                  </a:lnTo>
                  <a:lnTo>
                    <a:pt x="2253102" y="3662040"/>
                  </a:lnTo>
                  <a:lnTo>
                    <a:pt x="2265535" y="3662892"/>
                  </a:lnTo>
                  <a:lnTo>
                    <a:pt x="2277560" y="3663206"/>
                  </a:lnTo>
                  <a:lnTo>
                    <a:pt x="2288844" y="3663251"/>
                  </a:lnTo>
                  <a:lnTo>
                    <a:pt x="2301694" y="3663206"/>
                  </a:lnTo>
                  <a:lnTo>
                    <a:pt x="2314408" y="3662892"/>
                  </a:lnTo>
                  <a:lnTo>
                    <a:pt x="2327119" y="3662040"/>
                  </a:lnTo>
                  <a:lnTo>
                    <a:pt x="2339962" y="3660381"/>
                  </a:lnTo>
                  <a:close/>
                </a:path>
              </a:pathLst>
            </a:custGeom>
            <a:solidFill>
              <a:srgbClr val="F2E7DB"/>
            </a:solidFill>
          </p:spPr>
          <p:txBody>
            <a:bodyPr wrap="square" lIns="0" tIns="0" rIns="0" bIns="0" rtlCol="0"/>
            <a:lstStyle/>
            <a:p>
              <a:endParaRPr/>
            </a:p>
          </p:txBody>
        </p:sp>
        <p:sp>
          <p:nvSpPr>
            <p:cNvPr id="11" name="object 11"/>
            <p:cNvSpPr/>
            <p:nvPr/>
          </p:nvSpPr>
          <p:spPr>
            <a:xfrm>
              <a:off x="0" y="214134"/>
              <a:ext cx="6774180" cy="2877820"/>
            </a:xfrm>
            <a:custGeom>
              <a:avLst/>
              <a:gdLst/>
              <a:ahLst/>
              <a:cxnLst/>
              <a:rect l="l" t="t" r="r" b="b"/>
              <a:pathLst>
                <a:path w="6774180" h="2877820">
                  <a:moveTo>
                    <a:pt x="6773659"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63" y="2877820"/>
                  </a:lnTo>
                  <a:lnTo>
                    <a:pt x="6298463" y="2871470"/>
                  </a:lnTo>
                  <a:lnTo>
                    <a:pt x="6773659" y="2871470"/>
                  </a:lnTo>
                  <a:lnTo>
                    <a:pt x="6773659" y="2848610"/>
                  </a:lnTo>
                  <a:lnTo>
                    <a:pt x="6773659" y="2843530"/>
                  </a:lnTo>
                  <a:close/>
                </a:path>
                <a:path w="6774180" h="2877820">
                  <a:moveTo>
                    <a:pt x="6773659"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63" y="2307590"/>
                  </a:lnTo>
                  <a:lnTo>
                    <a:pt x="6298463" y="2302510"/>
                  </a:lnTo>
                  <a:lnTo>
                    <a:pt x="6773659" y="2302510"/>
                  </a:lnTo>
                  <a:lnTo>
                    <a:pt x="6773659" y="2279650"/>
                  </a:lnTo>
                  <a:lnTo>
                    <a:pt x="6773659" y="2274570"/>
                  </a:lnTo>
                  <a:close/>
                </a:path>
                <a:path w="6774180" h="2877820">
                  <a:moveTo>
                    <a:pt x="6773659"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63" y="1739900"/>
                  </a:lnTo>
                  <a:lnTo>
                    <a:pt x="6298463" y="1733550"/>
                  </a:lnTo>
                  <a:lnTo>
                    <a:pt x="6773659" y="1733550"/>
                  </a:lnTo>
                  <a:lnTo>
                    <a:pt x="6773659" y="1710690"/>
                  </a:lnTo>
                  <a:lnTo>
                    <a:pt x="6773659" y="1705610"/>
                  </a:lnTo>
                  <a:close/>
                </a:path>
                <a:path w="6774180" h="2877820">
                  <a:moveTo>
                    <a:pt x="6773659"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63" y="1170940"/>
                  </a:lnTo>
                  <a:lnTo>
                    <a:pt x="6298463" y="1164590"/>
                  </a:lnTo>
                  <a:lnTo>
                    <a:pt x="6773659" y="1164590"/>
                  </a:lnTo>
                  <a:lnTo>
                    <a:pt x="6773659" y="1141730"/>
                  </a:lnTo>
                  <a:lnTo>
                    <a:pt x="6773659" y="1136650"/>
                  </a:lnTo>
                  <a:close/>
                </a:path>
                <a:path w="6774180" h="2877820">
                  <a:moveTo>
                    <a:pt x="6773659"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63" y="601980"/>
                  </a:lnTo>
                  <a:lnTo>
                    <a:pt x="6298463" y="596900"/>
                  </a:lnTo>
                  <a:lnTo>
                    <a:pt x="6773659" y="596900"/>
                  </a:lnTo>
                  <a:lnTo>
                    <a:pt x="6773659" y="574040"/>
                  </a:lnTo>
                  <a:lnTo>
                    <a:pt x="6773659" y="567690"/>
                  </a:lnTo>
                  <a:close/>
                </a:path>
                <a:path w="6774180" h="2877820">
                  <a:moveTo>
                    <a:pt x="6773659" y="0"/>
                  </a:moveTo>
                  <a:lnTo>
                    <a:pt x="6292710" y="0"/>
                  </a:lnTo>
                  <a:lnTo>
                    <a:pt x="6292710" y="5080"/>
                  </a:lnTo>
                  <a:lnTo>
                    <a:pt x="46774" y="5080"/>
                  </a:lnTo>
                  <a:lnTo>
                    <a:pt x="46774" y="0"/>
                  </a:lnTo>
                  <a:lnTo>
                    <a:pt x="0" y="0"/>
                  </a:lnTo>
                  <a:lnTo>
                    <a:pt x="0" y="5080"/>
                  </a:lnTo>
                  <a:lnTo>
                    <a:pt x="0" y="27940"/>
                  </a:lnTo>
                  <a:lnTo>
                    <a:pt x="41021" y="27940"/>
                  </a:lnTo>
                  <a:lnTo>
                    <a:pt x="41021" y="33020"/>
                  </a:lnTo>
                  <a:lnTo>
                    <a:pt x="6298463" y="33020"/>
                  </a:lnTo>
                  <a:lnTo>
                    <a:pt x="6298463" y="27940"/>
                  </a:lnTo>
                  <a:lnTo>
                    <a:pt x="6773659" y="27940"/>
                  </a:lnTo>
                  <a:lnTo>
                    <a:pt x="6773659" y="5080"/>
                  </a:lnTo>
                  <a:lnTo>
                    <a:pt x="6773659" y="0"/>
                  </a:lnTo>
                  <a:close/>
                </a:path>
              </a:pathLst>
            </a:custGeom>
            <a:solidFill>
              <a:srgbClr val="E0CEBD"/>
            </a:solidFill>
          </p:spPr>
          <p:txBody>
            <a:bodyPr wrap="square" lIns="0" tIns="0" rIns="0" bIns="0" rtlCol="0"/>
            <a:lstStyle/>
            <a:p>
              <a:endParaRPr/>
            </a:p>
          </p:txBody>
        </p:sp>
        <p:sp>
          <p:nvSpPr>
            <p:cNvPr id="12" name="object 12"/>
            <p:cNvSpPr/>
            <p:nvPr/>
          </p:nvSpPr>
          <p:spPr>
            <a:xfrm>
              <a:off x="2624353" y="3631704"/>
              <a:ext cx="2144395" cy="27940"/>
            </a:xfrm>
            <a:custGeom>
              <a:avLst/>
              <a:gdLst/>
              <a:ahLst/>
              <a:cxnLst/>
              <a:rect l="l" t="t" r="r" b="b"/>
              <a:pathLst>
                <a:path w="2144395" h="27939">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p:spPr>
          <p:txBody>
            <a:bodyPr wrap="square" lIns="0" tIns="0" rIns="0" bIns="0" rtlCol="0"/>
            <a:lstStyle/>
            <a:p>
              <a:endParaRPr/>
            </a:p>
          </p:txBody>
        </p:sp>
        <p:sp>
          <p:nvSpPr>
            <p:cNvPr id="13" name="object 13"/>
            <p:cNvSpPr/>
            <p:nvPr/>
          </p:nvSpPr>
          <p:spPr>
            <a:xfrm>
              <a:off x="0" y="3625354"/>
              <a:ext cx="2425065" cy="34290"/>
            </a:xfrm>
            <a:custGeom>
              <a:avLst/>
              <a:gdLst/>
              <a:ahLst/>
              <a:cxnLst/>
              <a:rect l="l" t="t" r="r" b="b"/>
              <a:pathLst>
                <a:path w="2425065" h="34289">
                  <a:moveTo>
                    <a:pt x="2424912" y="6350"/>
                  </a:moveTo>
                  <a:lnTo>
                    <a:pt x="35255" y="6350"/>
                  </a:lnTo>
                  <a:lnTo>
                    <a:pt x="35255" y="0"/>
                  </a:lnTo>
                  <a:lnTo>
                    <a:pt x="0" y="0"/>
                  </a:lnTo>
                  <a:lnTo>
                    <a:pt x="0" y="29210"/>
                  </a:lnTo>
                  <a:lnTo>
                    <a:pt x="26619" y="29210"/>
                  </a:lnTo>
                  <a:lnTo>
                    <a:pt x="26619" y="34290"/>
                  </a:lnTo>
                  <a:lnTo>
                    <a:pt x="2365146" y="34290"/>
                  </a:lnTo>
                  <a:lnTo>
                    <a:pt x="2365146" y="29210"/>
                  </a:lnTo>
                  <a:lnTo>
                    <a:pt x="2381707" y="29210"/>
                  </a:lnTo>
                  <a:lnTo>
                    <a:pt x="2381707" y="25400"/>
                  </a:lnTo>
                  <a:lnTo>
                    <a:pt x="2396109" y="25400"/>
                  </a:lnTo>
                  <a:lnTo>
                    <a:pt x="2396109" y="20320"/>
                  </a:lnTo>
                  <a:lnTo>
                    <a:pt x="2410510" y="20320"/>
                  </a:lnTo>
                  <a:lnTo>
                    <a:pt x="2410510" y="15240"/>
                  </a:lnTo>
                  <a:lnTo>
                    <a:pt x="2424912" y="15240"/>
                  </a:lnTo>
                  <a:lnTo>
                    <a:pt x="2424912" y="6350"/>
                  </a:lnTo>
                  <a:close/>
                </a:path>
              </a:pathLst>
            </a:custGeom>
            <a:solidFill>
              <a:srgbClr val="E0CEBD"/>
            </a:solidFill>
          </p:spPr>
          <p:txBody>
            <a:bodyPr wrap="square" lIns="0" tIns="0" rIns="0" bIns="0" rtlCol="0"/>
            <a:lstStyle/>
            <a:p>
              <a:endParaRPr/>
            </a:p>
          </p:txBody>
        </p:sp>
        <p:sp>
          <p:nvSpPr>
            <p:cNvPr id="14" name="object 14"/>
            <p:cNvSpPr/>
            <p:nvPr/>
          </p:nvSpPr>
          <p:spPr>
            <a:xfrm>
              <a:off x="4927612" y="3625354"/>
              <a:ext cx="1846580" cy="34290"/>
            </a:xfrm>
            <a:custGeom>
              <a:avLst/>
              <a:gdLst/>
              <a:ahLst/>
              <a:cxnLst/>
              <a:rect l="l" t="t" r="r" b="b"/>
              <a:pathLst>
                <a:path w="1846579" h="3428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p:spPr>
          <p:txBody>
            <a:bodyPr wrap="square" lIns="0" tIns="0" rIns="0" bIns="0" rtlCol="0"/>
            <a:lstStyle/>
            <a:p>
              <a:endParaRPr/>
            </a:p>
          </p:txBody>
        </p:sp>
      </p:grpSp>
      <p:grpSp>
        <p:nvGrpSpPr>
          <p:cNvPr id="15" name="object 15"/>
          <p:cNvGrpSpPr/>
          <p:nvPr/>
        </p:nvGrpSpPr>
        <p:grpSpPr>
          <a:xfrm>
            <a:off x="14591496" y="-359"/>
            <a:ext cx="3696970" cy="2089150"/>
            <a:chOff x="14591496" y="-359"/>
            <a:chExt cx="3696970" cy="2089150"/>
          </a:xfrm>
        </p:grpSpPr>
        <p:sp>
          <p:nvSpPr>
            <p:cNvPr id="16" name="object 16"/>
            <p:cNvSpPr/>
            <p:nvPr/>
          </p:nvSpPr>
          <p:spPr>
            <a:xfrm>
              <a:off x="14591496" y="0"/>
              <a:ext cx="3696970" cy="2088514"/>
            </a:xfrm>
            <a:custGeom>
              <a:avLst/>
              <a:gdLst/>
              <a:ahLst/>
              <a:cxnLst/>
              <a:rect l="l" t="t" r="r" b="b"/>
              <a:pathLst>
                <a:path w="3696969" h="2088514">
                  <a:moveTo>
                    <a:pt x="3696502" y="1970557"/>
                  </a:moveTo>
                  <a:lnTo>
                    <a:pt x="3568232" y="1970557"/>
                  </a:lnTo>
                  <a:lnTo>
                    <a:pt x="3574709" y="1974164"/>
                  </a:lnTo>
                  <a:lnTo>
                    <a:pt x="3580551" y="1977770"/>
                  </a:lnTo>
                  <a:lnTo>
                    <a:pt x="3625668" y="2024019"/>
                  </a:lnTo>
                  <a:lnTo>
                    <a:pt x="3649639" y="2073516"/>
                  </a:lnTo>
                  <a:lnTo>
                    <a:pt x="3663857" y="2077951"/>
                  </a:lnTo>
                  <a:lnTo>
                    <a:pt x="3696502" y="2088463"/>
                  </a:lnTo>
                  <a:lnTo>
                    <a:pt x="3696502" y="1970557"/>
                  </a:lnTo>
                  <a:close/>
                </a:path>
                <a:path w="3696969" h="2088514">
                  <a:moveTo>
                    <a:pt x="3696502" y="804443"/>
                  </a:moveTo>
                  <a:lnTo>
                    <a:pt x="2006370" y="804443"/>
                  </a:lnTo>
                  <a:lnTo>
                    <a:pt x="2033189" y="807764"/>
                  </a:lnTo>
                  <a:lnTo>
                    <a:pt x="2060615" y="816419"/>
                  </a:lnTo>
                  <a:lnTo>
                    <a:pt x="2072551" y="822919"/>
                  </a:lnTo>
                  <a:lnTo>
                    <a:pt x="2085428" y="829016"/>
                  </a:lnTo>
                  <a:lnTo>
                    <a:pt x="2098852" y="834034"/>
                  </a:lnTo>
                  <a:lnTo>
                    <a:pt x="2112431" y="837298"/>
                  </a:lnTo>
                  <a:lnTo>
                    <a:pt x="2136664" y="844643"/>
                  </a:lnTo>
                  <a:lnTo>
                    <a:pt x="2181368" y="872834"/>
                  </a:lnTo>
                  <a:lnTo>
                    <a:pt x="2206030" y="879779"/>
                  </a:lnTo>
                  <a:lnTo>
                    <a:pt x="2209713" y="879779"/>
                  </a:lnTo>
                  <a:lnTo>
                    <a:pt x="2214666" y="881938"/>
                  </a:lnTo>
                  <a:lnTo>
                    <a:pt x="2221143" y="886967"/>
                  </a:lnTo>
                  <a:lnTo>
                    <a:pt x="2253222" y="918997"/>
                  </a:lnTo>
                  <a:lnTo>
                    <a:pt x="2290136" y="963380"/>
                  </a:lnTo>
                  <a:lnTo>
                    <a:pt x="2324049" y="1005739"/>
                  </a:lnTo>
                  <a:lnTo>
                    <a:pt x="2347127" y="1031697"/>
                  </a:lnTo>
                  <a:lnTo>
                    <a:pt x="2356104" y="1039224"/>
                  </a:lnTo>
                  <a:lnTo>
                    <a:pt x="2364653" y="1046546"/>
                  </a:lnTo>
                  <a:lnTo>
                    <a:pt x="2372916" y="1053464"/>
                  </a:lnTo>
                  <a:lnTo>
                    <a:pt x="2427217" y="1092075"/>
                  </a:lnTo>
                  <a:lnTo>
                    <a:pt x="2471137" y="1116011"/>
                  </a:lnTo>
                  <a:lnTo>
                    <a:pt x="2513276" y="1133590"/>
                  </a:lnTo>
                  <a:lnTo>
                    <a:pt x="2554118" y="1146816"/>
                  </a:lnTo>
                  <a:lnTo>
                    <a:pt x="2643682" y="1171574"/>
                  </a:lnTo>
                  <a:lnTo>
                    <a:pt x="2693662" y="1188831"/>
                  </a:lnTo>
                  <a:lnTo>
                    <a:pt x="2745000" y="1213379"/>
                  </a:lnTo>
                  <a:lnTo>
                    <a:pt x="2798612" y="1249133"/>
                  </a:lnTo>
                  <a:lnTo>
                    <a:pt x="2838706" y="1283857"/>
                  </a:lnTo>
                  <a:lnTo>
                    <a:pt x="2852587" y="1297368"/>
                  </a:lnTo>
                  <a:lnTo>
                    <a:pt x="2894735" y="1313300"/>
                  </a:lnTo>
                  <a:lnTo>
                    <a:pt x="2936788" y="1329766"/>
                  </a:lnTo>
                  <a:lnTo>
                    <a:pt x="2942621" y="1424756"/>
                  </a:lnTo>
                  <a:lnTo>
                    <a:pt x="2945567" y="1472149"/>
                  </a:lnTo>
                  <a:lnTo>
                    <a:pt x="2948566" y="1519421"/>
                  </a:lnTo>
                  <a:lnTo>
                    <a:pt x="2951643" y="1566533"/>
                  </a:lnTo>
                  <a:lnTo>
                    <a:pt x="2954822" y="1613446"/>
                  </a:lnTo>
                  <a:lnTo>
                    <a:pt x="2964982" y="1663128"/>
                  </a:lnTo>
                  <a:lnTo>
                    <a:pt x="2969574" y="1684116"/>
                  </a:lnTo>
                  <a:lnTo>
                    <a:pt x="2958568" y="1691743"/>
                  </a:lnTo>
                  <a:lnTo>
                    <a:pt x="2948230" y="1700181"/>
                  </a:lnTo>
                  <a:lnTo>
                    <a:pt x="2954822" y="1723605"/>
                  </a:lnTo>
                  <a:lnTo>
                    <a:pt x="2957743" y="1726488"/>
                  </a:lnTo>
                  <a:lnTo>
                    <a:pt x="2960664" y="1730082"/>
                  </a:lnTo>
                  <a:lnTo>
                    <a:pt x="3001098" y="1753750"/>
                  </a:lnTo>
                  <a:lnTo>
                    <a:pt x="3047786" y="1771840"/>
                  </a:lnTo>
                  <a:lnTo>
                    <a:pt x="3070088" y="1779527"/>
                  </a:lnTo>
                  <a:lnTo>
                    <a:pt x="3090760" y="1787416"/>
                  </a:lnTo>
                  <a:lnTo>
                    <a:pt x="3108454" y="1795439"/>
                  </a:lnTo>
                  <a:lnTo>
                    <a:pt x="3121827" y="1803526"/>
                  </a:lnTo>
                  <a:lnTo>
                    <a:pt x="3126145" y="1807844"/>
                  </a:lnTo>
                  <a:lnTo>
                    <a:pt x="3128304" y="1810727"/>
                  </a:lnTo>
                  <a:lnTo>
                    <a:pt x="3231301" y="1839518"/>
                  </a:lnTo>
                  <a:lnTo>
                    <a:pt x="3245944" y="1867892"/>
                  </a:lnTo>
                  <a:lnTo>
                    <a:pt x="3261289" y="1895860"/>
                  </a:lnTo>
                  <a:lnTo>
                    <a:pt x="3276753" y="1923559"/>
                  </a:lnTo>
                  <a:lnTo>
                    <a:pt x="3291753" y="1951126"/>
                  </a:lnTo>
                  <a:lnTo>
                    <a:pt x="3328563" y="1986762"/>
                  </a:lnTo>
                  <a:lnTo>
                    <a:pt x="3375319" y="1996477"/>
                  </a:lnTo>
                  <a:lnTo>
                    <a:pt x="3413030" y="1990271"/>
                  </a:lnTo>
                  <a:lnTo>
                    <a:pt x="3446883" y="1977583"/>
                  </a:lnTo>
                  <a:lnTo>
                    <a:pt x="3476260" y="1959223"/>
                  </a:lnTo>
                  <a:lnTo>
                    <a:pt x="3500541" y="1936000"/>
                  </a:lnTo>
                  <a:lnTo>
                    <a:pt x="3696502" y="1936000"/>
                  </a:lnTo>
                  <a:lnTo>
                    <a:pt x="3696502" y="804443"/>
                  </a:lnTo>
                  <a:close/>
                </a:path>
                <a:path w="3696969" h="2088514">
                  <a:moveTo>
                    <a:pt x="3696502" y="1936000"/>
                  </a:moveTo>
                  <a:lnTo>
                    <a:pt x="3500541" y="1936000"/>
                  </a:lnTo>
                  <a:lnTo>
                    <a:pt x="3504180" y="1941797"/>
                  </a:lnTo>
                  <a:lnTo>
                    <a:pt x="3542927" y="1969390"/>
                  </a:lnTo>
                  <a:lnTo>
                    <a:pt x="3555865" y="1971561"/>
                  </a:lnTo>
                  <a:lnTo>
                    <a:pt x="3568232" y="1970557"/>
                  </a:lnTo>
                  <a:lnTo>
                    <a:pt x="3696502" y="1970557"/>
                  </a:lnTo>
                  <a:lnTo>
                    <a:pt x="3696502" y="1936000"/>
                  </a:lnTo>
                  <a:close/>
                </a:path>
                <a:path w="3696969" h="2088514">
                  <a:moveTo>
                    <a:pt x="3696502" y="531465"/>
                  </a:moveTo>
                  <a:lnTo>
                    <a:pt x="1182620" y="531465"/>
                  </a:lnTo>
                  <a:lnTo>
                    <a:pt x="1215272" y="532238"/>
                  </a:lnTo>
                  <a:lnTo>
                    <a:pt x="1238259" y="533815"/>
                  </a:lnTo>
                  <a:lnTo>
                    <a:pt x="1250609" y="535622"/>
                  </a:lnTo>
                  <a:lnTo>
                    <a:pt x="1276406" y="543947"/>
                  </a:lnTo>
                  <a:lnTo>
                    <a:pt x="1302012" y="552538"/>
                  </a:lnTo>
                  <a:lnTo>
                    <a:pt x="1327476" y="559511"/>
                  </a:lnTo>
                  <a:lnTo>
                    <a:pt x="1352844" y="562978"/>
                  </a:lnTo>
                  <a:lnTo>
                    <a:pt x="1394829" y="566116"/>
                  </a:lnTo>
                  <a:lnTo>
                    <a:pt x="1535188" y="574822"/>
                  </a:lnTo>
                  <a:lnTo>
                    <a:pt x="1576745" y="575932"/>
                  </a:lnTo>
                  <a:lnTo>
                    <a:pt x="1621275" y="579709"/>
                  </a:lnTo>
                  <a:lnTo>
                    <a:pt x="1664356" y="593699"/>
                  </a:lnTo>
                  <a:lnTo>
                    <a:pt x="1706407" y="615420"/>
                  </a:lnTo>
                  <a:lnTo>
                    <a:pt x="1747845" y="642392"/>
                  </a:lnTo>
                  <a:lnTo>
                    <a:pt x="1830551" y="702167"/>
                  </a:lnTo>
                  <a:lnTo>
                    <a:pt x="1872655" y="730008"/>
                  </a:lnTo>
                  <a:lnTo>
                    <a:pt x="1936502" y="792895"/>
                  </a:lnTo>
                  <a:lnTo>
                    <a:pt x="1956983" y="813536"/>
                  </a:lnTo>
                  <a:lnTo>
                    <a:pt x="1980766" y="806389"/>
                  </a:lnTo>
                  <a:lnTo>
                    <a:pt x="2006370" y="804443"/>
                  </a:lnTo>
                  <a:lnTo>
                    <a:pt x="3696502" y="804443"/>
                  </a:lnTo>
                  <a:lnTo>
                    <a:pt x="3696502" y="531465"/>
                  </a:lnTo>
                  <a:close/>
                </a:path>
                <a:path w="3696969" h="2088514">
                  <a:moveTo>
                    <a:pt x="3696502" y="0"/>
                  </a:moveTo>
                  <a:lnTo>
                    <a:pt x="0" y="0"/>
                  </a:lnTo>
                  <a:lnTo>
                    <a:pt x="765342" y="596823"/>
                  </a:lnTo>
                  <a:lnTo>
                    <a:pt x="838351" y="575882"/>
                  </a:lnTo>
                  <a:lnTo>
                    <a:pt x="908518" y="559766"/>
                  </a:lnTo>
                  <a:lnTo>
                    <a:pt x="974869" y="547902"/>
                  </a:lnTo>
                  <a:lnTo>
                    <a:pt x="1036429" y="539714"/>
                  </a:lnTo>
                  <a:lnTo>
                    <a:pt x="1092224" y="534628"/>
                  </a:lnTo>
                  <a:lnTo>
                    <a:pt x="1141279" y="532070"/>
                  </a:lnTo>
                  <a:lnTo>
                    <a:pt x="1182620" y="531465"/>
                  </a:lnTo>
                  <a:lnTo>
                    <a:pt x="3696502" y="531465"/>
                  </a:lnTo>
                  <a:lnTo>
                    <a:pt x="3696502" y="0"/>
                  </a:lnTo>
                  <a:close/>
                </a:path>
              </a:pathLst>
            </a:custGeom>
            <a:solidFill>
              <a:srgbClr val="FCFDFC"/>
            </a:solidFill>
          </p:spPr>
          <p:txBody>
            <a:bodyPr wrap="square" lIns="0" tIns="0" rIns="0" bIns="0" rtlCol="0"/>
            <a:lstStyle/>
            <a:p>
              <a:endParaRPr/>
            </a:p>
          </p:txBody>
        </p:sp>
        <p:sp>
          <p:nvSpPr>
            <p:cNvPr id="17" name="object 17"/>
            <p:cNvSpPr/>
            <p:nvPr/>
          </p:nvSpPr>
          <p:spPr>
            <a:xfrm>
              <a:off x="14591496" y="0"/>
              <a:ext cx="3696970" cy="2073275"/>
            </a:xfrm>
            <a:custGeom>
              <a:avLst/>
              <a:gdLst/>
              <a:ahLst/>
              <a:cxnLst/>
              <a:rect l="l" t="t" r="r" b="b"/>
              <a:pathLst>
                <a:path w="3696969" h="2073275">
                  <a:moveTo>
                    <a:pt x="3696502" y="1911527"/>
                  </a:moveTo>
                  <a:lnTo>
                    <a:pt x="3512860" y="1911527"/>
                  </a:lnTo>
                  <a:lnTo>
                    <a:pt x="3517948" y="1922192"/>
                  </a:lnTo>
                  <a:lnTo>
                    <a:pt x="3523369" y="1935825"/>
                  </a:lnTo>
                  <a:lnTo>
                    <a:pt x="3538958" y="1974241"/>
                  </a:lnTo>
                  <a:lnTo>
                    <a:pt x="3558961" y="1995766"/>
                  </a:lnTo>
                  <a:lnTo>
                    <a:pt x="3563914" y="1995766"/>
                  </a:lnTo>
                  <a:lnTo>
                    <a:pt x="3580063" y="2003895"/>
                  </a:lnTo>
                  <a:lnTo>
                    <a:pt x="3595950" y="2010611"/>
                  </a:lnTo>
                  <a:lnTo>
                    <a:pt x="3611313" y="2016924"/>
                  </a:lnTo>
                  <a:lnTo>
                    <a:pt x="3625890" y="2023846"/>
                  </a:lnTo>
                  <a:lnTo>
                    <a:pt x="3630970" y="2025281"/>
                  </a:lnTo>
                  <a:lnTo>
                    <a:pt x="3635288" y="2028888"/>
                  </a:lnTo>
                  <a:lnTo>
                    <a:pt x="3639606" y="2031758"/>
                  </a:lnTo>
                  <a:lnTo>
                    <a:pt x="3646357" y="2037892"/>
                  </a:lnTo>
                  <a:lnTo>
                    <a:pt x="3651703" y="2044631"/>
                  </a:lnTo>
                  <a:lnTo>
                    <a:pt x="3655858" y="2052316"/>
                  </a:lnTo>
                  <a:lnTo>
                    <a:pt x="3659037" y="2061286"/>
                  </a:lnTo>
                  <a:lnTo>
                    <a:pt x="3696502" y="2072799"/>
                  </a:lnTo>
                  <a:lnTo>
                    <a:pt x="3696502" y="1911527"/>
                  </a:lnTo>
                  <a:close/>
                </a:path>
                <a:path w="3696969" h="2073275">
                  <a:moveTo>
                    <a:pt x="3696502" y="1871205"/>
                  </a:moveTo>
                  <a:lnTo>
                    <a:pt x="3316264" y="1871205"/>
                  </a:lnTo>
                  <a:lnTo>
                    <a:pt x="3412750" y="1946993"/>
                  </a:lnTo>
                  <a:lnTo>
                    <a:pt x="3446883" y="1948337"/>
                  </a:lnTo>
                  <a:lnTo>
                    <a:pt x="3482384" y="1938268"/>
                  </a:lnTo>
                  <a:lnTo>
                    <a:pt x="3512860" y="1911527"/>
                  </a:lnTo>
                  <a:lnTo>
                    <a:pt x="3696502" y="1911527"/>
                  </a:lnTo>
                  <a:lnTo>
                    <a:pt x="3696502" y="1871205"/>
                  </a:lnTo>
                  <a:close/>
                </a:path>
                <a:path w="3696969" h="2073275">
                  <a:moveTo>
                    <a:pt x="3407719" y="1946795"/>
                  </a:moveTo>
                  <a:lnTo>
                    <a:pt x="3413419" y="1947519"/>
                  </a:lnTo>
                  <a:lnTo>
                    <a:pt x="3412750" y="1946993"/>
                  </a:lnTo>
                  <a:lnTo>
                    <a:pt x="3407719" y="1946795"/>
                  </a:lnTo>
                  <a:close/>
                </a:path>
                <a:path w="3696969" h="2073275">
                  <a:moveTo>
                    <a:pt x="3399775" y="1945927"/>
                  </a:moveTo>
                  <a:lnTo>
                    <a:pt x="3404239" y="1946658"/>
                  </a:lnTo>
                  <a:lnTo>
                    <a:pt x="3407719" y="1946795"/>
                  </a:lnTo>
                  <a:lnTo>
                    <a:pt x="3406529" y="1946644"/>
                  </a:lnTo>
                  <a:lnTo>
                    <a:pt x="3399775" y="1945927"/>
                  </a:lnTo>
                  <a:close/>
                </a:path>
                <a:path w="3696969" h="2073275">
                  <a:moveTo>
                    <a:pt x="3387129" y="1943857"/>
                  </a:moveTo>
                  <a:lnTo>
                    <a:pt x="3392131" y="1944890"/>
                  </a:lnTo>
                  <a:lnTo>
                    <a:pt x="3399775" y="1945927"/>
                  </a:lnTo>
                  <a:lnTo>
                    <a:pt x="3387129" y="1943857"/>
                  </a:lnTo>
                  <a:close/>
                </a:path>
                <a:path w="3696969" h="2073275">
                  <a:moveTo>
                    <a:pt x="3333635" y="1903680"/>
                  </a:moveTo>
                  <a:lnTo>
                    <a:pt x="3352332" y="1938159"/>
                  </a:lnTo>
                  <a:lnTo>
                    <a:pt x="3387129" y="1943857"/>
                  </a:lnTo>
                  <a:lnTo>
                    <a:pt x="3383955" y="1943201"/>
                  </a:lnTo>
                  <a:lnTo>
                    <a:pt x="3333635" y="1903680"/>
                  </a:lnTo>
                  <a:close/>
                </a:path>
                <a:path w="3696969" h="2073275">
                  <a:moveTo>
                    <a:pt x="3332582" y="1901739"/>
                  </a:moveTo>
                  <a:lnTo>
                    <a:pt x="3333536" y="1903602"/>
                  </a:lnTo>
                  <a:lnTo>
                    <a:pt x="3332582" y="1901739"/>
                  </a:lnTo>
                  <a:close/>
                </a:path>
                <a:path w="3696969" h="2073275">
                  <a:moveTo>
                    <a:pt x="3696502" y="1784083"/>
                  </a:moveTo>
                  <a:lnTo>
                    <a:pt x="3270163" y="1784083"/>
                  </a:lnTo>
                  <a:lnTo>
                    <a:pt x="3289699" y="1822332"/>
                  </a:lnTo>
                  <a:lnTo>
                    <a:pt x="3310152" y="1860583"/>
                  </a:lnTo>
                  <a:lnTo>
                    <a:pt x="3332582" y="1901739"/>
                  </a:lnTo>
                  <a:lnTo>
                    <a:pt x="3329444" y="1895606"/>
                  </a:lnTo>
                  <a:lnTo>
                    <a:pt x="3325471" y="1887675"/>
                  </a:lnTo>
                  <a:lnTo>
                    <a:pt x="3321213" y="1879608"/>
                  </a:lnTo>
                  <a:lnTo>
                    <a:pt x="3316264" y="1871205"/>
                  </a:lnTo>
                  <a:lnTo>
                    <a:pt x="3696502" y="1871205"/>
                  </a:lnTo>
                  <a:lnTo>
                    <a:pt x="3696502" y="1784083"/>
                  </a:lnTo>
                  <a:close/>
                </a:path>
                <a:path w="3696969" h="2073275">
                  <a:moveTo>
                    <a:pt x="3168097" y="1775086"/>
                  </a:moveTo>
                  <a:lnTo>
                    <a:pt x="3119700" y="1775086"/>
                  </a:lnTo>
                  <a:lnTo>
                    <a:pt x="3128014" y="1776572"/>
                  </a:lnTo>
                  <a:lnTo>
                    <a:pt x="3136940" y="1781200"/>
                  </a:lnTo>
                  <a:lnTo>
                    <a:pt x="3138464" y="1785518"/>
                  </a:lnTo>
                  <a:lnTo>
                    <a:pt x="3139861" y="1786966"/>
                  </a:lnTo>
                  <a:lnTo>
                    <a:pt x="3182135" y="1786030"/>
                  </a:lnTo>
                  <a:lnTo>
                    <a:pt x="3168097" y="1775086"/>
                  </a:lnTo>
                  <a:close/>
                </a:path>
                <a:path w="3696969" h="2073275">
                  <a:moveTo>
                    <a:pt x="3187800" y="1785905"/>
                  </a:moveTo>
                  <a:lnTo>
                    <a:pt x="3182135" y="1786030"/>
                  </a:lnTo>
                  <a:lnTo>
                    <a:pt x="3182406" y="1786242"/>
                  </a:lnTo>
                  <a:lnTo>
                    <a:pt x="3187800" y="1785905"/>
                  </a:lnTo>
                  <a:close/>
                </a:path>
                <a:path w="3696969" h="2073275">
                  <a:moveTo>
                    <a:pt x="3461876" y="1563039"/>
                  </a:moveTo>
                  <a:lnTo>
                    <a:pt x="2921040" y="1563039"/>
                  </a:lnTo>
                  <a:lnTo>
                    <a:pt x="3205393" y="1784807"/>
                  </a:lnTo>
                  <a:lnTo>
                    <a:pt x="3187800" y="1785905"/>
                  </a:lnTo>
                  <a:lnTo>
                    <a:pt x="3270163" y="1784083"/>
                  </a:lnTo>
                  <a:lnTo>
                    <a:pt x="3696502" y="1784083"/>
                  </a:lnTo>
                  <a:lnTo>
                    <a:pt x="3696502" y="1746027"/>
                  </a:lnTo>
                  <a:lnTo>
                    <a:pt x="3461876" y="1563039"/>
                  </a:lnTo>
                  <a:close/>
                </a:path>
                <a:path w="3696969" h="2073275">
                  <a:moveTo>
                    <a:pt x="2921519" y="1582856"/>
                  </a:moveTo>
                  <a:lnTo>
                    <a:pt x="2922711" y="1602801"/>
                  </a:lnTo>
                  <a:lnTo>
                    <a:pt x="2925358" y="1650161"/>
                  </a:lnTo>
                  <a:lnTo>
                    <a:pt x="2926626" y="1662254"/>
                  </a:lnTo>
                  <a:lnTo>
                    <a:pt x="2940731" y="1705785"/>
                  </a:lnTo>
                  <a:lnTo>
                    <a:pt x="2984457" y="1742336"/>
                  </a:lnTo>
                  <a:lnTo>
                    <a:pt x="3039710" y="1759004"/>
                  </a:lnTo>
                  <a:lnTo>
                    <a:pt x="3067217" y="1762480"/>
                  </a:lnTo>
                  <a:lnTo>
                    <a:pt x="3067852" y="1767522"/>
                  </a:lnTo>
                  <a:lnTo>
                    <a:pt x="3070011" y="1771129"/>
                  </a:lnTo>
                  <a:lnTo>
                    <a:pt x="3072932" y="1773288"/>
                  </a:lnTo>
                  <a:lnTo>
                    <a:pt x="3077954" y="1775560"/>
                  </a:lnTo>
                  <a:lnTo>
                    <a:pt x="3084918" y="1776348"/>
                  </a:lnTo>
                  <a:lnTo>
                    <a:pt x="3093095" y="1776327"/>
                  </a:lnTo>
                  <a:lnTo>
                    <a:pt x="3101761" y="1776171"/>
                  </a:lnTo>
                  <a:lnTo>
                    <a:pt x="3110861" y="1775222"/>
                  </a:lnTo>
                  <a:lnTo>
                    <a:pt x="3119700" y="1775086"/>
                  </a:lnTo>
                  <a:lnTo>
                    <a:pt x="3168097" y="1775086"/>
                  </a:lnTo>
                  <a:lnTo>
                    <a:pt x="2921519" y="1582856"/>
                  </a:lnTo>
                  <a:close/>
                </a:path>
                <a:path w="3696969" h="2073275">
                  <a:moveTo>
                    <a:pt x="2024701" y="0"/>
                  </a:moveTo>
                  <a:lnTo>
                    <a:pt x="1483596" y="0"/>
                  </a:lnTo>
                  <a:lnTo>
                    <a:pt x="3696502" y="1725969"/>
                  </a:lnTo>
                  <a:lnTo>
                    <a:pt x="3696502" y="1303726"/>
                  </a:lnTo>
                  <a:lnTo>
                    <a:pt x="2024701" y="0"/>
                  </a:lnTo>
                  <a:close/>
                </a:path>
                <a:path w="3696969" h="2073275">
                  <a:moveTo>
                    <a:pt x="2921323" y="1579591"/>
                  </a:moveTo>
                  <a:lnTo>
                    <a:pt x="2921040" y="1582483"/>
                  </a:lnTo>
                  <a:lnTo>
                    <a:pt x="2921519" y="1582856"/>
                  </a:lnTo>
                  <a:lnTo>
                    <a:pt x="2921323" y="1579591"/>
                  </a:lnTo>
                  <a:close/>
                </a:path>
                <a:path w="3696969" h="2073275">
                  <a:moveTo>
                    <a:pt x="2920857" y="1571789"/>
                  </a:moveTo>
                  <a:lnTo>
                    <a:pt x="2921323" y="1579591"/>
                  </a:lnTo>
                  <a:lnTo>
                    <a:pt x="2921675" y="1576006"/>
                  </a:lnTo>
                  <a:lnTo>
                    <a:pt x="2920857" y="1571789"/>
                  </a:lnTo>
                  <a:close/>
                </a:path>
                <a:path w="3696969" h="2073275">
                  <a:moveTo>
                    <a:pt x="2920554" y="1566719"/>
                  </a:moveTo>
                  <a:lnTo>
                    <a:pt x="2920278" y="1568805"/>
                  </a:lnTo>
                  <a:lnTo>
                    <a:pt x="2920857" y="1571789"/>
                  </a:lnTo>
                  <a:lnTo>
                    <a:pt x="2920554" y="1566719"/>
                  </a:lnTo>
                  <a:close/>
                </a:path>
                <a:path w="3696969" h="2073275">
                  <a:moveTo>
                    <a:pt x="2409484" y="742264"/>
                  </a:moveTo>
                  <a:lnTo>
                    <a:pt x="2219746" y="742264"/>
                  </a:lnTo>
                  <a:lnTo>
                    <a:pt x="2226306" y="742709"/>
                  </a:lnTo>
                  <a:lnTo>
                    <a:pt x="2234033" y="745858"/>
                  </a:lnTo>
                  <a:lnTo>
                    <a:pt x="2285224" y="786999"/>
                  </a:lnTo>
                  <a:lnTo>
                    <a:pt x="2319330" y="820826"/>
                  </a:lnTo>
                  <a:lnTo>
                    <a:pt x="2348982" y="851548"/>
                  </a:lnTo>
                  <a:lnTo>
                    <a:pt x="2368717" y="871131"/>
                  </a:lnTo>
                  <a:lnTo>
                    <a:pt x="2412659" y="910887"/>
                  </a:lnTo>
                  <a:lnTo>
                    <a:pt x="2452718" y="948366"/>
                  </a:lnTo>
                  <a:lnTo>
                    <a:pt x="2489546" y="984015"/>
                  </a:lnTo>
                  <a:lnTo>
                    <a:pt x="2523792" y="1018276"/>
                  </a:lnTo>
                  <a:lnTo>
                    <a:pt x="2556109" y="1051595"/>
                  </a:lnTo>
                  <a:lnTo>
                    <a:pt x="2587148" y="1084416"/>
                  </a:lnTo>
                  <a:lnTo>
                    <a:pt x="2617559" y="1117184"/>
                  </a:lnTo>
                  <a:lnTo>
                    <a:pt x="2679105" y="1184338"/>
                  </a:lnTo>
                  <a:lnTo>
                    <a:pt x="2823123" y="1334084"/>
                  </a:lnTo>
                  <a:lnTo>
                    <a:pt x="2844346" y="1342487"/>
                  </a:lnTo>
                  <a:lnTo>
                    <a:pt x="2865271" y="1350554"/>
                  </a:lnTo>
                  <a:lnTo>
                    <a:pt x="2908086" y="1366481"/>
                  </a:lnTo>
                  <a:lnTo>
                    <a:pt x="2910997" y="1414149"/>
                  </a:lnTo>
                  <a:lnTo>
                    <a:pt x="2916960" y="1508597"/>
                  </a:lnTo>
                  <a:lnTo>
                    <a:pt x="2919892" y="1555660"/>
                  </a:lnTo>
                  <a:lnTo>
                    <a:pt x="2920554" y="1566719"/>
                  </a:lnTo>
                  <a:lnTo>
                    <a:pt x="2921040" y="1563039"/>
                  </a:lnTo>
                  <a:lnTo>
                    <a:pt x="3461876" y="1563039"/>
                  </a:lnTo>
                  <a:lnTo>
                    <a:pt x="2409484" y="742264"/>
                  </a:lnTo>
                  <a:close/>
                </a:path>
                <a:path w="3696969" h="2073275">
                  <a:moveTo>
                    <a:pt x="2590762" y="0"/>
                  </a:moveTo>
                  <a:lnTo>
                    <a:pt x="2050000" y="0"/>
                  </a:lnTo>
                  <a:lnTo>
                    <a:pt x="3696502" y="1284130"/>
                  </a:lnTo>
                  <a:lnTo>
                    <a:pt x="3696502" y="862520"/>
                  </a:lnTo>
                  <a:lnTo>
                    <a:pt x="2590762" y="0"/>
                  </a:lnTo>
                  <a:close/>
                </a:path>
                <a:path w="3696969" h="2073275">
                  <a:moveTo>
                    <a:pt x="3157684" y="0"/>
                  </a:moveTo>
                  <a:lnTo>
                    <a:pt x="2616981" y="0"/>
                  </a:lnTo>
                  <a:lnTo>
                    <a:pt x="3696502" y="841846"/>
                  </a:lnTo>
                  <a:lnTo>
                    <a:pt x="3696502" y="420238"/>
                  </a:lnTo>
                  <a:lnTo>
                    <a:pt x="3157684" y="0"/>
                  </a:lnTo>
                  <a:close/>
                </a:path>
                <a:path w="3696969" h="2073275">
                  <a:moveTo>
                    <a:pt x="2214294" y="743697"/>
                  </a:moveTo>
                  <a:lnTo>
                    <a:pt x="2030706" y="743697"/>
                  </a:lnTo>
                  <a:lnTo>
                    <a:pt x="2058031" y="747181"/>
                  </a:lnTo>
                  <a:lnTo>
                    <a:pt x="2085761" y="755929"/>
                  </a:lnTo>
                  <a:lnTo>
                    <a:pt x="2098014" y="762233"/>
                  </a:lnTo>
                  <a:lnTo>
                    <a:pt x="2110732" y="768537"/>
                  </a:lnTo>
                  <a:lnTo>
                    <a:pt x="2123569" y="773760"/>
                  </a:lnTo>
                  <a:lnTo>
                    <a:pt x="2136180" y="776820"/>
                  </a:lnTo>
                  <a:lnTo>
                    <a:pt x="2159471" y="772637"/>
                  </a:lnTo>
                  <a:lnTo>
                    <a:pt x="2178773" y="760623"/>
                  </a:lnTo>
                  <a:lnTo>
                    <a:pt x="2197670" y="748069"/>
                  </a:lnTo>
                  <a:lnTo>
                    <a:pt x="2214294" y="743697"/>
                  </a:lnTo>
                  <a:close/>
                </a:path>
                <a:path w="3696969" h="2073275">
                  <a:moveTo>
                    <a:pt x="1494957" y="470193"/>
                  </a:moveTo>
                  <a:lnTo>
                    <a:pt x="1223368" y="470193"/>
                  </a:lnTo>
                  <a:lnTo>
                    <a:pt x="1248744" y="470427"/>
                  </a:lnTo>
                  <a:lnTo>
                    <a:pt x="1275120" y="475856"/>
                  </a:lnTo>
                  <a:lnTo>
                    <a:pt x="1300298" y="483047"/>
                  </a:lnTo>
                  <a:lnTo>
                    <a:pt x="1325856" y="491250"/>
                  </a:lnTo>
                  <a:lnTo>
                    <a:pt x="1351415" y="498235"/>
                  </a:lnTo>
                  <a:lnTo>
                    <a:pt x="1392003" y="504823"/>
                  </a:lnTo>
                  <a:lnTo>
                    <a:pt x="1466109" y="523626"/>
                  </a:lnTo>
                  <a:lnTo>
                    <a:pt x="1518759" y="538026"/>
                  </a:lnTo>
                  <a:lnTo>
                    <a:pt x="1577779" y="554854"/>
                  </a:lnTo>
                  <a:lnTo>
                    <a:pt x="1640146" y="573432"/>
                  </a:lnTo>
                  <a:lnTo>
                    <a:pt x="1702837" y="593081"/>
                  </a:lnTo>
                  <a:lnTo>
                    <a:pt x="1762831" y="613122"/>
                  </a:lnTo>
                  <a:lnTo>
                    <a:pt x="1817105" y="632878"/>
                  </a:lnTo>
                  <a:lnTo>
                    <a:pt x="1862637" y="651670"/>
                  </a:lnTo>
                  <a:lnTo>
                    <a:pt x="1982129" y="753059"/>
                  </a:lnTo>
                  <a:lnTo>
                    <a:pt x="2005001" y="745612"/>
                  </a:lnTo>
                  <a:lnTo>
                    <a:pt x="2030706" y="743697"/>
                  </a:lnTo>
                  <a:lnTo>
                    <a:pt x="2214294" y="743697"/>
                  </a:lnTo>
                  <a:lnTo>
                    <a:pt x="2219746" y="742264"/>
                  </a:lnTo>
                  <a:lnTo>
                    <a:pt x="2409484" y="742264"/>
                  </a:lnTo>
                  <a:lnTo>
                    <a:pt x="2199911" y="578815"/>
                  </a:lnTo>
                  <a:lnTo>
                    <a:pt x="1658914" y="578815"/>
                  </a:lnTo>
                  <a:lnTo>
                    <a:pt x="1648960" y="575893"/>
                  </a:lnTo>
                  <a:lnTo>
                    <a:pt x="1628482" y="569501"/>
                  </a:lnTo>
                  <a:lnTo>
                    <a:pt x="1618528" y="566572"/>
                  </a:lnTo>
                  <a:lnTo>
                    <a:pt x="1494957" y="470193"/>
                  </a:lnTo>
                  <a:close/>
                </a:path>
                <a:path w="3696969" h="2073275">
                  <a:moveTo>
                    <a:pt x="326115" y="0"/>
                  </a:moveTo>
                  <a:lnTo>
                    <a:pt x="0" y="0"/>
                  </a:lnTo>
                  <a:lnTo>
                    <a:pt x="765342" y="596823"/>
                  </a:lnTo>
                  <a:lnTo>
                    <a:pt x="778804" y="593399"/>
                  </a:lnTo>
                  <a:lnTo>
                    <a:pt x="786166" y="591349"/>
                  </a:lnTo>
                  <a:lnTo>
                    <a:pt x="963531" y="533186"/>
                  </a:lnTo>
                  <a:lnTo>
                    <a:pt x="996733" y="522981"/>
                  </a:lnTo>
                  <a:lnTo>
                    <a:pt x="326115" y="0"/>
                  </a:lnTo>
                  <a:close/>
                </a:path>
                <a:path w="3696969" h="2073275">
                  <a:moveTo>
                    <a:pt x="1457759" y="0"/>
                  </a:moveTo>
                  <a:lnTo>
                    <a:pt x="916716" y="0"/>
                  </a:lnTo>
                  <a:lnTo>
                    <a:pt x="1658914" y="578815"/>
                  </a:lnTo>
                  <a:lnTo>
                    <a:pt x="2199911" y="578815"/>
                  </a:lnTo>
                  <a:lnTo>
                    <a:pt x="1457759" y="0"/>
                  </a:lnTo>
                  <a:close/>
                </a:path>
                <a:path w="3696969" h="2073275">
                  <a:moveTo>
                    <a:pt x="1014426" y="517543"/>
                  </a:moveTo>
                  <a:lnTo>
                    <a:pt x="996733" y="522981"/>
                  </a:lnTo>
                  <a:lnTo>
                    <a:pt x="997244" y="523379"/>
                  </a:lnTo>
                  <a:lnTo>
                    <a:pt x="1002959" y="521931"/>
                  </a:lnTo>
                  <a:lnTo>
                    <a:pt x="1014516" y="517613"/>
                  </a:lnTo>
                  <a:close/>
                </a:path>
                <a:path w="3696969" h="2073275">
                  <a:moveTo>
                    <a:pt x="892101" y="0"/>
                  </a:moveTo>
                  <a:lnTo>
                    <a:pt x="350668" y="0"/>
                  </a:lnTo>
                  <a:lnTo>
                    <a:pt x="1014426" y="517543"/>
                  </a:lnTo>
                  <a:lnTo>
                    <a:pt x="1024724" y="514378"/>
                  </a:lnTo>
                  <a:lnTo>
                    <a:pt x="1081529" y="498405"/>
                  </a:lnTo>
                  <a:lnTo>
                    <a:pt x="1129969" y="487039"/>
                  </a:lnTo>
                  <a:lnTo>
                    <a:pt x="1166065" y="482052"/>
                  </a:lnTo>
                  <a:lnTo>
                    <a:pt x="1196321" y="482052"/>
                  </a:lnTo>
                  <a:lnTo>
                    <a:pt x="1201897" y="476572"/>
                  </a:lnTo>
                  <a:lnTo>
                    <a:pt x="1223368" y="470193"/>
                  </a:lnTo>
                  <a:lnTo>
                    <a:pt x="1494957" y="470193"/>
                  </a:lnTo>
                  <a:lnTo>
                    <a:pt x="892101" y="0"/>
                  </a:lnTo>
                  <a:close/>
                </a:path>
                <a:path w="3696969" h="2073275">
                  <a:moveTo>
                    <a:pt x="1188760" y="489484"/>
                  </a:moveTo>
                  <a:lnTo>
                    <a:pt x="1187236" y="490981"/>
                  </a:lnTo>
                  <a:lnTo>
                    <a:pt x="1188760" y="489534"/>
                  </a:lnTo>
                  <a:close/>
                </a:path>
                <a:path w="3696969" h="2073275">
                  <a:moveTo>
                    <a:pt x="1196321" y="482052"/>
                  </a:moveTo>
                  <a:lnTo>
                    <a:pt x="1166065" y="482052"/>
                  </a:lnTo>
                  <a:lnTo>
                    <a:pt x="1185839" y="485216"/>
                  </a:lnTo>
                  <a:lnTo>
                    <a:pt x="1188760" y="487375"/>
                  </a:lnTo>
                  <a:lnTo>
                    <a:pt x="1188760" y="489484"/>
                  </a:lnTo>
                  <a:lnTo>
                    <a:pt x="1196321" y="482052"/>
                  </a:lnTo>
                  <a:close/>
                </a:path>
                <a:path w="3696969" h="2073275">
                  <a:moveTo>
                    <a:pt x="3696502" y="0"/>
                  </a:moveTo>
                  <a:lnTo>
                    <a:pt x="3183562" y="0"/>
                  </a:lnTo>
                  <a:lnTo>
                    <a:pt x="3696502" y="400066"/>
                  </a:lnTo>
                  <a:lnTo>
                    <a:pt x="3696502" y="0"/>
                  </a:lnTo>
                  <a:close/>
                </a:path>
              </a:pathLst>
            </a:custGeom>
            <a:solidFill>
              <a:srgbClr val="E0CEBD"/>
            </a:solidFill>
          </p:spPr>
          <p:txBody>
            <a:bodyPr wrap="square" lIns="0" tIns="0" rIns="0" bIns="0" rtlCol="0"/>
            <a:lstStyle/>
            <a:p>
              <a:endParaRPr/>
            </a:p>
          </p:txBody>
        </p:sp>
        <p:sp>
          <p:nvSpPr>
            <p:cNvPr id="18" name="object 18"/>
            <p:cNvSpPr/>
            <p:nvPr/>
          </p:nvSpPr>
          <p:spPr>
            <a:xfrm>
              <a:off x="14914952" y="0"/>
              <a:ext cx="689610" cy="525145"/>
            </a:xfrm>
            <a:custGeom>
              <a:avLst/>
              <a:gdLst/>
              <a:ahLst/>
              <a:cxnLst/>
              <a:rect l="l" t="t" r="r" b="b"/>
              <a:pathLst>
                <a:path w="689609" h="525145">
                  <a:moveTo>
                    <a:pt x="25948" y="0"/>
                  </a:moveTo>
                  <a:lnTo>
                    <a:pt x="0" y="0"/>
                  </a:lnTo>
                  <a:lnTo>
                    <a:pt x="673026" y="524814"/>
                  </a:lnTo>
                  <a:lnTo>
                    <a:pt x="674423" y="522655"/>
                  </a:lnTo>
                  <a:lnTo>
                    <a:pt x="679122" y="522655"/>
                  </a:lnTo>
                  <a:lnTo>
                    <a:pt x="680900" y="520496"/>
                  </a:lnTo>
                  <a:lnTo>
                    <a:pt x="687303" y="520496"/>
                  </a:lnTo>
                  <a:lnTo>
                    <a:pt x="689536" y="517613"/>
                  </a:lnTo>
                  <a:lnTo>
                    <a:pt x="25948" y="0"/>
                  </a:lnTo>
                  <a:close/>
                </a:path>
                <a:path w="689609" h="525145">
                  <a:moveTo>
                    <a:pt x="679122" y="522655"/>
                  </a:moveTo>
                  <a:lnTo>
                    <a:pt x="674423" y="522655"/>
                  </a:lnTo>
                  <a:lnTo>
                    <a:pt x="677344" y="524814"/>
                  </a:lnTo>
                  <a:lnTo>
                    <a:pt x="679122" y="522655"/>
                  </a:lnTo>
                  <a:close/>
                </a:path>
                <a:path w="689609" h="525145">
                  <a:moveTo>
                    <a:pt x="685980" y="520496"/>
                  </a:moveTo>
                  <a:lnTo>
                    <a:pt x="680900" y="520496"/>
                  </a:lnTo>
                  <a:lnTo>
                    <a:pt x="683821" y="522655"/>
                  </a:lnTo>
                  <a:lnTo>
                    <a:pt x="685980" y="520496"/>
                  </a:lnTo>
                  <a:close/>
                </a:path>
                <a:path w="689609" h="525145">
                  <a:moveTo>
                    <a:pt x="687303" y="520496"/>
                  </a:moveTo>
                  <a:lnTo>
                    <a:pt x="685980" y="520496"/>
                  </a:lnTo>
                  <a:lnTo>
                    <a:pt x="686742" y="521220"/>
                  </a:lnTo>
                  <a:lnTo>
                    <a:pt x="687303" y="520496"/>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4914952" y="0"/>
              <a:ext cx="689610" cy="525145"/>
            </a:xfrm>
            <a:custGeom>
              <a:avLst/>
              <a:gdLst/>
              <a:ahLst/>
              <a:cxnLst/>
              <a:rect l="l" t="t" r="r" b="b"/>
              <a:pathLst>
                <a:path w="689609" h="525145">
                  <a:moveTo>
                    <a:pt x="673026" y="524814"/>
                  </a:moveTo>
                  <a:lnTo>
                    <a:pt x="674423" y="522655"/>
                  </a:lnTo>
                  <a:lnTo>
                    <a:pt x="677344" y="524814"/>
                  </a:lnTo>
                  <a:lnTo>
                    <a:pt x="680900" y="520496"/>
                  </a:lnTo>
                  <a:lnTo>
                    <a:pt x="683821" y="522655"/>
                  </a:lnTo>
                  <a:lnTo>
                    <a:pt x="685980" y="520496"/>
                  </a:lnTo>
                  <a:lnTo>
                    <a:pt x="686742" y="521220"/>
                  </a:lnTo>
                  <a:lnTo>
                    <a:pt x="689536" y="517613"/>
                  </a:lnTo>
                  <a:lnTo>
                    <a:pt x="25945" y="0"/>
                  </a:lnTo>
                </a:path>
                <a:path w="689609" h="525145">
                  <a:moveTo>
                    <a:pt x="0" y="0"/>
                  </a:moveTo>
                  <a:lnTo>
                    <a:pt x="673026" y="524814"/>
                  </a:lnTo>
                </a:path>
              </a:pathLst>
            </a:custGeom>
            <a:ln w="3175">
              <a:solidFill>
                <a:srgbClr val="FFFFFF"/>
              </a:solidFill>
            </a:ln>
          </p:spPr>
          <p:txBody>
            <a:bodyPr wrap="square" lIns="0" tIns="0" rIns="0" bIns="0" rtlCol="0"/>
            <a:lstStyle/>
            <a:p>
              <a:endParaRPr/>
            </a:p>
          </p:txBody>
        </p:sp>
        <p:sp>
          <p:nvSpPr>
            <p:cNvPr id="20" name="object 20"/>
            <p:cNvSpPr/>
            <p:nvPr/>
          </p:nvSpPr>
          <p:spPr>
            <a:xfrm>
              <a:off x="15480765" y="0"/>
              <a:ext cx="2525395" cy="1950720"/>
            </a:xfrm>
            <a:custGeom>
              <a:avLst/>
              <a:gdLst/>
              <a:ahLst/>
              <a:cxnLst/>
              <a:rect l="l" t="t" r="r" b="b"/>
              <a:pathLst>
                <a:path w="2525394" h="1950720">
                  <a:moveTo>
                    <a:pt x="2523074" y="1946808"/>
                  </a:moveTo>
                  <a:lnTo>
                    <a:pt x="2514879" y="1946808"/>
                  </a:lnTo>
                  <a:lnTo>
                    <a:pt x="2519832" y="1950402"/>
                  </a:lnTo>
                  <a:lnTo>
                    <a:pt x="2521991" y="1947519"/>
                  </a:lnTo>
                  <a:lnTo>
                    <a:pt x="2523985" y="1947519"/>
                  </a:lnTo>
                  <a:lnTo>
                    <a:pt x="2523074" y="1946808"/>
                  </a:lnTo>
                  <a:close/>
                </a:path>
                <a:path w="2525394" h="1950720">
                  <a:moveTo>
                    <a:pt x="2514879" y="1946808"/>
                  </a:moveTo>
                  <a:lnTo>
                    <a:pt x="2509037" y="1946808"/>
                  </a:lnTo>
                  <a:lnTo>
                    <a:pt x="2512720" y="1949678"/>
                  </a:lnTo>
                  <a:lnTo>
                    <a:pt x="2514879" y="1946808"/>
                  </a:lnTo>
                  <a:close/>
                </a:path>
                <a:path w="2525394" h="1950720">
                  <a:moveTo>
                    <a:pt x="2523985" y="1947519"/>
                  </a:moveTo>
                  <a:lnTo>
                    <a:pt x="2521991" y="1947519"/>
                  </a:lnTo>
                  <a:lnTo>
                    <a:pt x="2524150" y="1949678"/>
                  </a:lnTo>
                  <a:lnTo>
                    <a:pt x="2524912" y="1948243"/>
                  </a:lnTo>
                  <a:lnTo>
                    <a:pt x="2523985" y="1947519"/>
                  </a:lnTo>
                  <a:close/>
                </a:path>
                <a:path w="2525394" h="1950720">
                  <a:moveTo>
                    <a:pt x="2505481" y="1945360"/>
                  </a:moveTo>
                  <a:lnTo>
                    <a:pt x="2499004" y="1945360"/>
                  </a:lnTo>
                  <a:lnTo>
                    <a:pt x="2503322" y="1948243"/>
                  </a:lnTo>
                  <a:lnTo>
                    <a:pt x="2505481" y="1945360"/>
                  </a:lnTo>
                  <a:close/>
                </a:path>
                <a:path w="2525394" h="1950720">
                  <a:moveTo>
                    <a:pt x="2426233" y="1871205"/>
                  </a:moveTo>
                  <a:lnTo>
                    <a:pt x="2425598" y="1872640"/>
                  </a:lnTo>
                  <a:lnTo>
                    <a:pt x="2428392" y="1874799"/>
                  </a:lnTo>
                  <a:lnTo>
                    <a:pt x="2426233" y="1877682"/>
                  </a:lnTo>
                  <a:lnTo>
                    <a:pt x="2429916" y="1880565"/>
                  </a:lnTo>
                  <a:lnTo>
                    <a:pt x="2427757" y="1883448"/>
                  </a:lnTo>
                  <a:lnTo>
                    <a:pt x="2433472" y="1887766"/>
                  </a:lnTo>
                  <a:lnTo>
                    <a:pt x="2432710" y="1889201"/>
                  </a:lnTo>
                  <a:lnTo>
                    <a:pt x="2439314" y="1894243"/>
                  </a:lnTo>
                  <a:lnTo>
                    <a:pt x="2437155" y="1897125"/>
                  </a:lnTo>
                  <a:lnTo>
                    <a:pt x="2441473" y="1899996"/>
                  </a:lnTo>
                  <a:lnTo>
                    <a:pt x="2439314" y="1902167"/>
                  </a:lnTo>
                  <a:lnTo>
                    <a:pt x="2497607" y="1947519"/>
                  </a:lnTo>
                  <a:lnTo>
                    <a:pt x="2499004" y="1945360"/>
                  </a:lnTo>
                  <a:lnTo>
                    <a:pt x="2521219" y="1945360"/>
                  </a:lnTo>
                  <a:lnTo>
                    <a:pt x="2426233" y="1871205"/>
                  </a:lnTo>
                  <a:close/>
                </a:path>
                <a:path w="2525394" h="1950720">
                  <a:moveTo>
                    <a:pt x="2521219" y="1945360"/>
                  </a:moveTo>
                  <a:lnTo>
                    <a:pt x="2505481" y="1945360"/>
                  </a:lnTo>
                  <a:lnTo>
                    <a:pt x="2508402" y="1947519"/>
                  </a:lnTo>
                  <a:lnTo>
                    <a:pt x="2509037" y="1946808"/>
                  </a:lnTo>
                  <a:lnTo>
                    <a:pt x="2523074" y="1946808"/>
                  </a:lnTo>
                  <a:lnTo>
                    <a:pt x="2521219" y="1945360"/>
                  </a:lnTo>
                  <a:close/>
                </a:path>
                <a:path w="2525394" h="1950720">
                  <a:moveTo>
                    <a:pt x="2308343" y="1786966"/>
                  </a:moveTo>
                  <a:lnTo>
                    <a:pt x="2304567" y="1786966"/>
                  </a:lnTo>
                  <a:lnTo>
                    <a:pt x="2306726" y="1789125"/>
                  </a:lnTo>
                  <a:lnTo>
                    <a:pt x="2308343" y="1786966"/>
                  </a:lnTo>
                  <a:close/>
                </a:path>
                <a:path w="2525394" h="1950720">
                  <a:moveTo>
                    <a:pt x="2315972" y="1784807"/>
                  </a:moveTo>
                  <a:lnTo>
                    <a:pt x="2298852" y="1784807"/>
                  </a:lnTo>
                  <a:lnTo>
                    <a:pt x="2303932" y="1788401"/>
                  </a:lnTo>
                  <a:lnTo>
                    <a:pt x="2304567" y="1786966"/>
                  </a:lnTo>
                  <a:lnTo>
                    <a:pt x="2308343" y="1786966"/>
                  </a:lnTo>
                  <a:lnTo>
                    <a:pt x="2308885" y="1786242"/>
                  </a:lnTo>
                  <a:lnTo>
                    <a:pt x="2313423" y="1786242"/>
                  </a:lnTo>
                  <a:lnTo>
                    <a:pt x="2313965" y="1785518"/>
                  </a:lnTo>
                  <a:lnTo>
                    <a:pt x="2316886" y="1785518"/>
                  </a:lnTo>
                  <a:lnTo>
                    <a:pt x="2315972" y="1784807"/>
                  </a:lnTo>
                  <a:close/>
                </a:path>
                <a:path w="2525394" h="1950720">
                  <a:moveTo>
                    <a:pt x="2313423" y="1786242"/>
                  </a:moveTo>
                  <a:lnTo>
                    <a:pt x="2308885" y="1786242"/>
                  </a:lnTo>
                  <a:lnTo>
                    <a:pt x="2311806" y="1788401"/>
                  </a:lnTo>
                  <a:lnTo>
                    <a:pt x="2313423" y="1786242"/>
                  </a:lnTo>
                  <a:close/>
                </a:path>
                <a:path w="2525394" h="1950720">
                  <a:moveTo>
                    <a:pt x="2028088" y="1560893"/>
                  </a:moveTo>
                  <a:lnTo>
                    <a:pt x="2027453" y="1562328"/>
                  </a:lnTo>
                  <a:lnTo>
                    <a:pt x="2030247" y="1564487"/>
                  </a:lnTo>
                  <a:lnTo>
                    <a:pt x="2028088" y="1567370"/>
                  </a:lnTo>
                  <a:lnTo>
                    <a:pt x="2030247" y="1568805"/>
                  </a:lnTo>
                  <a:lnTo>
                    <a:pt x="2028088" y="1571688"/>
                  </a:lnTo>
                  <a:lnTo>
                    <a:pt x="2029612" y="1573123"/>
                  </a:lnTo>
                  <a:lnTo>
                    <a:pt x="2028850" y="1573847"/>
                  </a:lnTo>
                  <a:lnTo>
                    <a:pt x="2031771" y="1576006"/>
                  </a:lnTo>
                  <a:lnTo>
                    <a:pt x="2027453" y="1581772"/>
                  </a:lnTo>
                  <a:lnTo>
                    <a:pt x="2292375" y="1787690"/>
                  </a:lnTo>
                  <a:lnTo>
                    <a:pt x="2293772" y="1785518"/>
                  </a:lnTo>
                  <a:lnTo>
                    <a:pt x="2298320" y="1785518"/>
                  </a:lnTo>
                  <a:lnTo>
                    <a:pt x="2298852" y="1784807"/>
                  </a:lnTo>
                  <a:lnTo>
                    <a:pt x="2315972" y="1784807"/>
                  </a:lnTo>
                  <a:lnTo>
                    <a:pt x="2028088" y="1560893"/>
                  </a:lnTo>
                  <a:close/>
                </a:path>
                <a:path w="2525394" h="1950720">
                  <a:moveTo>
                    <a:pt x="2298320" y="1785518"/>
                  </a:moveTo>
                  <a:lnTo>
                    <a:pt x="2293772" y="1785518"/>
                  </a:lnTo>
                  <a:lnTo>
                    <a:pt x="2296693" y="1787690"/>
                  </a:lnTo>
                  <a:lnTo>
                    <a:pt x="2298320" y="1785518"/>
                  </a:lnTo>
                  <a:close/>
                </a:path>
                <a:path w="2525394" h="1950720">
                  <a:moveTo>
                    <a:pt x="2316886" y="1785518"/>
                  </a:moveTo>
                  <a:lnTo>
                    <a:pt x="2313965" y="1785518"/>
                  </a:lnTo>
                  <a:lnTo>
                    <a:pt x="2316124" y="1786966"/>
                  </a:lnTo>
                  <a:lnTo>
                    <a:pt x="2316886" y="1785518"/>
                  </a:lnTo>
                  <a:close/>
                </a:path>
                <a:path w="2525394" h="1950720">
                  <a:moveTo>
                    <a:pt x="766583" y="576656"/>
                  </a:moveTo>
                  <a:lnTo>
                    <a:pt x="763803" y="576656"/>
                  </a:lnTo>
                  <a:lnTo>
                    <a:pt x="769645" y="580974"/>
                  </a:lnTo>
                  <a:lnTo>
                    <a:pt x="770280" y="579539"/>
                  </a:lnTo>
                  <a:lnTo>
                    <a:pt x="766583" y="576656"/>
                  </a:lnTo>
                  <a:close/>
                </a:path>
                <a:path w="2525394" h="1950720">
                  <a:moveTo>
                    <a:pt x="765654" y="575932"/>
                  </a:moveTo>
                  <a:lnTo>
                    <a:pt x="757326" y="575932"/>
                  </a:lnTo>
                  <a:lnTo>
                    <a:pt x="761644" y="579539"/>
                  </a:lnTo>
                  <a:lnTo>
                    <a:pt x="763803" y="576656"/>
                  </a:lnTo>
                  <a:lnTo>
                    <a:pt x="766583" y="576656"/>
                  </a:lnTo>
                  <a:lnTo>
                    <a:pt x="765654" y="575932"/>
                  </a:lnTo>
                  <a:close/>
                </a:path>
                <a:path w="2525394" h="1950720">
                  <a:moveTo>
                    <a:pt x="762901" y="573785"/>
                  </a:moveTo>
                  <a:lnTo>
                    <a:pt x="748690" y="573785"/>
                  </a:lnTo>
                  <a:lnTo>
                    <a:pt x="755167" y="578815"/>
                  </a:lnTo>
                  <a:lnTo>
                    <a:pt x="757326" y="575932"/>
                  </a:lnTo>
                  <a:lnTo>
                    <a:pt x="765654" y="575932"/>
                  </a:lnTo>
                  <a:lnTo>
                    <a:pt x="762901" y="573785"/>
                  </a:lnTo>
                  <a:close/>
                </a:path>
                <a:path w="2525394" h="1950720">
                  <a:moveTo>
                    <a:pt x="759204" y="570903"/>
                  </a:moveTo>
                  <a:lnTo>
                    <a:pt x="742975" y="570903"/>
                  </a:lnTo>
                  <a:lnTo>
                    <a:pt x="747293" y="574497"/>
                  </a:lnTo>
                  <a:lnTo>
                    <a:pt x="748690" y="573785"/>
                  </a:lnTo>
                  <a:lnTo>
                    <a:pt x="762901" y="573785"/>
                  </a:lnTo>
                  <a:lnTo>
                    <a:pt x="759204" y="570903"/>
                  </a:lnTo>
                  <a:close/>
                </a:path>
                <a:path w="2525394" h="1950720">
                  <a:moveTo>
                    <a:pt x="756434" y="568744"/>
                  </a:moveTo>
                  <a:lnTo>
                    <a:pt x="733577" y="568744"/>
                  </a:lnTo>
                  <a:lnTo>
                    <a:pt x="740816" y="573785"/>
                  </a:lnTo>
                  <a:lnTo>
                    <a:pt x="742975" y="570903"/>
                  </a:lnTo>
                  <a:lnTo>
                    <a:pt x="759204" y="570903"/>
                  </a:lnTo>
                  <a:lnTo>
                    <a:pt x="756434" y="568744"/>
                  </a:lnTo>
                  <a:close/>
                </a:path>
                <a:path w="2525394" h="1950720">
                  <a:moveTo>
                    <a:pt x="26959" y="0"/>
                  </a:moveTo>
                  <a:lnTo>
                    <a:pt x="0" y="0"/>
                  </a:lnTo>
                  <a:lnTo>
                    <a:pt x="732180" y="570903"/>
                  </a:lnTo>
                  <a:lnTo>
                    <a:pt x="733577" y="568744"/>
                  </a:lnTo>
                  <a:lnTo>
                    <a:pt x="756434" y="568744"/>
                  </a:lnTo>
                  <a:lnTo>
                    <a:pt x="26959"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7906003" y="1870846"/>
              <a:ext cx="100033" cy="79917"/>
            </a:xfrm>
            <a:prstGeom prst="rect">
              <a:avLst/>
            </a:prstGeom>
          </p:spPr>
        </p:pic>
        <p:sp>
          <p:nvSpPr>
            <p:cNvPr id="22" name="object 22"/>
            <p:cNvSpPr/>
            <p:nvPr/>
          </p:nvSpPr>
          <p:spPr>
            <a:xfrm>
              <a:off x="15480778" y="0"/>
              <a:ext cx="2317115" cy="1789430"/>
            </a:xfrm>
            <a:custGeom>
              <a:avLst/>
              <a:gdLst/>
              <a:ahLst/>
              <a:cxnLst/>
              <a:rect l="l" t="t" r="r" b="b"/>
              <a:pathLst>
                <a:path w="2317115" h="1789430">
                  <a:moveTo>
                    <a:pt x="2292362" y="1787689"/>
                  </a:moveTo>
                  <a:lnTo>
                    <a:pt x="2293759" y="1785518"/>
                  </a:lnTo>
                  <a:lnTo>
                    <a:pt x="2296680" y="1787689"/>
                  </a:lnTo>
                  <a:lnTo>
                    <a:pt x="2298839" y="1784807"/>
                  </a:lnTo>
                  <a:lnTo>
                    <a:pt x="2303919" y="1788401"/>
                  </a:lnTo>
                  <a:lnTo>
                    <a:pt x="2304554" y="1786966"/>
                  </a:lnTo>
                  <a:lnTo>
                    <a:pt x="2306713" y="1789125"/>
                  </a:lnTo>
                  <a:lnTo>
                    <a:pt x="2308872" y="1786242"/>
                  </a:lnTo>
                  <a:lnTo>
                    <a:pt x="2311793" y="1788401"/>
                  </a:lnTo>
                  <a:lnTo>
                    <a:pt x="2313952" y="1785518"/>
                  </a:lnTo>
                  <a:lnTo>
                    <a:pt x="2316111" y="1786966"/>
                  </a:lnTo>
                  <a:lnTo>
                    <a:pt x="2316873" y="1785518"/>
                  </a:lnTo>
                  <a:lnTo>
                    <a:pt x="2028075" y="1560880"/>
                  </a:lnTo>
                  <a:lnTo>
                    <a:pt x="2027440" y="1562328"/>
                  </a:lnTo>
                  <a:lnTo>
                    <a:pt x="2030234" y="1564487"/>
                  </a:lnTo>
                  <a:lnTo>
                    <a:pt x="2028075" y="1567370"/>
                  </a:lnTo>
                  <a:lnTo>
                    <a:pt x="2030234" y="1568805"/>
                  </a:lnTo>
                  <a:lnTo>
                    <a:pt x="2028075" y="1571688"/>
                  </a:lnTo>
                  <a:lnTo>
                    <a:pt x="2029599" y="1573123"/>
                  </a:lnTo>
                  <a:lnTo>
                    <a:pt x="2028837" y="1573847"/>
                  </a:lnTo>
                  <a:lnTo>
                    <a:pt x="2031758" y="1576006"/>
                  </a:lnTo>
                  <a:lnTo>
                    <a:pt x="2027440" y="1581772"/>
                  </a:lnTo>
                  <a:lnTo>
                    <a:pt x="2292362" y="1787689"/>
                  </a:lnTo>
                </a:path>
                <a:path w="2317115" h="1789430">
                  <a:moveTo>
                    <a:pt x="732167" y="570890"/>
                  </a:moveTo>
                  <a:lnTo>
                    <a:pt x="733564" y="568744"/>
                  </a:lnTo>
                  <a:lnTo>
                    <a:pt x="740803" y="573773"/>
                  </a:lnTo>
                  <a:lnTo>
                    <a:pt x="742962" y="570890"/>
                  </a:lnTo>
                  <a:lnTo>
                    <a:pt x="747280" y="574497"/>
                  </a:lnTo>
                  <a:lnTo>
                    <a:pt x="748677" y="573773"/>
                  </a:lnTo>
                  <a:lnTo>
                    <a:pt x="755154" y="578815"/>
                  </a:lnTo>
                  <a:lnTo>
                    <a:pt x="757313" y="575932"/>
                  </a:lnTo>
                  <a:lnTo>
                    <a:pt x="761631" y="579539"/>
                  </a:lnTo>
                  <a:lnTo>
                    <a:pt x="763790" y="576656"/>
                  </a:lnTo>
                  <a:lnTo>
                    <a:pt x="769632" y="580974"/>
                  </a:lnTo>
                  <a:lnTo>
                    <a:pt x="770267" y="579539"/>
                  </a:lnTo>
                  <a:lnTo>
                    <a:pt x="26946" y="0"/>
                  </a:lnTo>
                </a:path>
                <a:path w="2317115" h="1789430">
                  <a:moveTo>
                    <a:pt x="0" y="0"/>
                  </a:moveTo>
                  <a:lnTo>
                    <a:pt x="732167"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047112" y="0"/>
              <a:ext cx="2240915" cy="1748155"/>
            </a:xfrm>
            <a:custGeom>
              <a:avLst/>
              <a:gdLst/>
              <a:ahLst/>
              <a:cxnLst/>
              <a:rect l="l" t="t" r="r" b="b"/>
              <a:pathLst>
                <a:path w="2240915" h="1748155">
                  <a:moveTo>
                    <a:pt x="28353" y="0"/>
                  </a:moveTo>
                  <a:lnTo>
                    <a:pt x="0" y="0"/>
                  </a:lnTo>
                  <a:lnTo>
                    <a:pt x="2240887" y="1747691"/>
                  </a:lnTo>
                  <a:lnTo>
                    <a:pt x="2240887" y="1725594"/>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047111" y="0"/>
              <a:ext cx="2240915" cy="1748155"/>
            </a:xfrm>
            <a:custGeom>
              <a:avLst/>
              <a:gdLst/>
              <a:ahLst/>
              <a:cxnLst/>
              <a:rect l="l" t="t" r="r" b="b"/>
              <a:pathLst>
                <a:path w="2240915" h="1748155">
                  <a:moveTo>
                    <a:pt x="2240887" y="1725594"/>
                  </a:moveTo>
                  <a:lnTo>
                    <a:pt x="28353" y="0"/>
                  </a:lnTo>
                </a:path>
                <a:path w="2240915" h="1748155">
                  <a:moveTo>
                    <a:pt x="0" y="0"/>
                  </a:moveTo>
                  <a:lnTo>
                    <a:pt x="2240887" y="1747691"/>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6613103" y="-359"/>
              <a:ext cx="1675254" cy="1306711"/>
            </a:xfrm>
            <a:prstGeom prst="rect">
              <a:avLst/>
            </a:prstGeom>
          </p:spPr>
        </p:pic>
      </p:grpSp>
      <p:pic>
        <p:nvPicPr>
          <p:cNvPr id="26" name="object 26"/>
          <p:cNvPicPr/>
          <p:nvPr/>
        </p:nvPicPr>
        <p:blipFill>
          <a:blip r:embed="rId4" cstate="print"/>
          <a:stretch>
            <a:fillRect/>
          </a:stretch>
        </p:blipFill>
        <p:spPr>
          <a:xfrm>
            <a:off x="16967465" y="8545655"/>
            <a:ext cx="462178" cy="670309"/>
          </a:xfrm>
          <a:prstGeom prst="rect">
            <a:avLst/>
          </a:prstGeom>
        </p:spPr>
      </p:pic>
      <p:sp>
        <p:nvSpPr>
          <p:cNvPr id="27" name="object 27"/>
          <p:cNvSpPr txBox="1">
            <a:spLocks noGrp="1"/>
          </p:cNvSpPr>
          <p:nvPr>
            <p:ph type="title"/>
          </p:nvPr>
        </p:nvSpPr>
        <p:spPr>
          <a:xfrm>
            <a:off x="7998866" y="1176217"/>
            <a:ext cx="7308215" cy="939800"/>
          </a:xfrm>
          <a:prstGeom prst="rect">
            <a:avLst/>
          </a:prstGeom>
        </p:spPr>
        <p:txBody>
          <a:bodyPr vert="horz" wrap="square" lIns="0" tIns="12065" rIns="0" bIns="0" rtlCol="0">
            <a:spAutoFit/>
          </a:bodyPr>
          <a:lstStyle/>
          <a:p>
            <a:pPr marL="12700">
              <a:lnSpc>
                <a:spcPct val="100000"/>
              </a:lnSpc>
              <a:spcBef>
                <a:spcPts val="95"/>
              </a:spcBef>
            </a:pPr>
            <a:r>
              <a:rPr sz="6000" spc="315" dirty="0"/>
              <a:t>What</a:t>
            </a:r>
            <a:r>
              <a:rPr sz="6000" spc="-40" dirty="0"/>
              <a:t> </a:t>
            </a:r>
            <a:r>
              <a:rPr sz="6000" dirty="0"/>
              <a:t>is</a:t>
            </a:r>
            <a:r>
              <a:rPr sz="6000" spc="-40" dirty="0"/>
              <a:t> </a:t>
            </a:r>
            <a:r>
              <a:rPr sz="6000" spc="204" dirty="0"/>
              <a:t>Phishing?</a:t>
            </a:r>
            <a:endParaRPr sz="6000" dirty="0"/>
          </a:p>
        </p:txBody>
      </p:sp>
      <p:sp>
        <p:nvSpPr>
          <p:cNvPr id="36" name="TextBox 35">
            <a:extLst>
              <a:ext uri="{FF2B5EF4-FFF2-40B4-BE49-F238E27FC236}">
                <a16:creationId xmlns:a16="http://schemas.microsoft.com/office/drawing/2014/main" id="{0D6E1B9B-7814-E542-5DFB-776AB567B823}"/>
              </a:ext>
            </a:extLst>
          </p:cNvPr>
          <p:cNvSpPr txBox="1"/>
          <p:nvPr/>
        </p:nvSpPr>
        <p:spPr>
          <a:xfrm>
            <a:off x="7998866" y="2776717"/>
            <a:ext cx="9340215" cy="6001643"/>
          </a:xfrm>
          <a:prstGeom prst="rect">
            <a:avLst/>
          </a:prstGeom>
          <a:noFill/>
        </p:spPr>
        <p:txBody>
          <a:bodyPr wrap="square" rtlCol="0">
            <a:spAutoFit/>
          </a:bodyPr>
          <a:lstStyle/>
          <a:p>
            <a:pPr algn="just"/>
            <a:r>
              <a:rPr lang="en-US" sz="3200" dirty="0">
                <a:solidFill>
                  <a:srgbClr val="4C2A13"/>
                </a:solidFill>
                <a:latin typeface="Courier New"/>
                <a:cs typeface="Courier New"/>
              </a:rPr>
              <a:t>Phishing is a type of cyber attack where attackers attempt to deceive individuals into providing sensitive information, such as passwords, credit card numbers, or personal details, by pretending to be a trustworthy entity. These attacks are typically carried out through fraudulent emails, text messages, phone calls, or fake websites designed to look like legitimate organizations or services.</a:t>
            </a:r>
          </a:p>
        </p:txBody>
      </p:sp>
      <p:pic>
        <p:nvPicPr>
          <p:cNvPr id="2050" name="Picture 2" descr="What is Spear Phishing? - VIPRE">
            <a:extLst>
              <a:ext uri="{FF2B5EF4-FFF2-40B4-BE49-F238E27FC236}">
                <a16:creationId xmlns:a16="http://schemas.microsoft.com/office/drawing/2014/main" id="{11184DA6-B539-4768-ADBD-001809FBE3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07" y="0"/>
            <a:ext cx="7110903" cy="1029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a:spLocks noGrp="1"/>
          </p:cNvSpPr>
          <p:nvPr>
            <p:ph type="title"/>
          </p:nvPr>
        </p:nvSpPr>
        <p:spPr>
          <a:xfrm>
            <a:off x="5873594" y="707496"/>
            <a:ext cx="7259320" cy="665480"/>
          </a:xfrm>
          <a:prstGeom prst="rect">
            <a:avLst/>
          </a:prstGeom>
        </p:spPr>
        <p:txBody>
          <a:bodyPr vert="horz" wrap="square" lIns="0" tIns="12065" rIns="0" bIns="0" rtlCol="0">
            <a:spAutoFit/>
          </a:bodyPr>
          <a:lstStyle/>
          <a:p>
            <a:pPr marL="12700">
              <a:lnSpc>
                <a:spcPct val="100000"/>
              </a:lnSpc>
              <a:spcBef>
                <a:spcPts val="95"/>
              </a:spcBef>
            </a:pPr>
            <a:r>
              <a:rPr sz="4200" spc="75" dirty="0"/>
              <a:t>Types</a:t>
            </a:r>
            <a:r>
              <a:rPr sz="4200" spc="-30" dirty="0"/>
              <a:t> </a:t>
            </a:r>
            <a:r>
              <a:rPr sz="4200" spc="80" dirty="0"/>
              <a:t>of</a:t>
            </a:r>
            <a:r>
              <a:rPr sz="4200" spc="-30" dirty="0"/>
              <a:t> </a:t>
            </a:r>
            <a:r>
              <a:rPr sz="4200" spc="145" dirty="0"/>
              <a:t>Phishing</a:t>
            </a:r>
            <a:r>
              <a:rPr sz="4200" spc="-30" dirty="0"/>
              <a:t> </a:t>
            </a:r>
            <a:r>
              <a:rPr sz="4200" spc="114" dirty="0"/>
              <a:t>Attacks</a:t>
            </a:r>
            <a:endParaRPr sz="4200" dirty="0"/>
          </a:p>
        </p:txBody>
      </p:sp>
      <p:cxnSp>
        <p:nvCxnSpPr>
          <p:cNvPr id="41" name="Straight Connector 40">
            <a:extLst>
              <a:ext uri="{FF2B5EF4-FFF2-40B4-BE49-F238E27FC236}">
                <a16:creationId xmlns:a16="http://schemas.microsoft.com/office/drawing/2014/main" id="{40045E13-CF36-ADE8-AFA3-7B1AAECBD1E1}"/>
              </a:ext>
            </a:extLst>
          </p:cNvPr>
          <p:cNvCxnSpPr>
            <a:cxnSpLocks/>
          </p:cNvCxnSpPr>
          <p:nvPr/>
        </p:nvCxnSpPr>
        <p:spPr>
          <a:xfrm>
            <a:off x="9503254" y="1568450"/>
            <a:ext cx="0" cy="110987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2E7D0E0-B778-0EDD-B9B7-C05867EE3FB7}"/>
              </a:ext>
            </a:extLst>
          </p:cNvPr>
          <p:cNvCxnSpPr/>
          <p:nvPr/>
        </p:nvCxnSpPr>
        <p:spPr>
          <a:xfrm rot="10800000">
            <a:off x="2268142" y="2665624"/>
            <a:ext cx="7210904" cy="12700"/>
          </a:xfrm>
          <a:prstGeom prst="bentConnector3">
            <a:avLst>
              <a:gd name="adj1" fmla="val -92083"/>
            </a:avLst>
          </a:prstGeo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CA158D-2D53-56DE-E919-DCB3F68ABEE1}"/>
              </a:ext>
            </a:extLst>
          </p:cNvPr>
          <p:cNvCxnSpPr/>
          <p:nvPr/>
        </p:nvCxnSpPr>
        <p:spPr>
          <a:xfrm>
            <a:off x="2268142" y="2665623"/>
            <a:ext cx="0" cy="103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42C3188-30B4-308B-3557-8B995882C617}"/>
              </a:ext>
            </a:extLst>
          </p:cNvPr>
          <p:cNvCxnSpPr/>
          <p:nvPr/>
        </p:nvCxnSpPr>
        <p:spPr>
          <a:xfrm>
            <a:off x="5810671" y="2665622"/>
            <a:ext cx="0" cy="103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094319A-71BB-41D7-ACE6-55FE17BD9291}"/>
              </a:ext>
            </a:extLst>
          </p:cNvPr>
          <p:cNvCxnSpPr/>
          <p:nvPr/>
        </p:nvCxnSpPr>
        <p:spPr>
          <a:xfrm>
            <a:off x="9156313" y="2678324"/>
            <a:ext cx="0" cy="1023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9036F59-1789-ADBC-3F75-25944768D0E3}"/>
              </a:ext>
            </a:extLst>
          </p:cNvPr>
          <p:cNvCxnSpPr/>
          <p:nvPr/>
        </p:nvCxnSpPr>
        <p:spPr>
          <a:xfrm>
            <a:off x="12807950" y="2650234"/>
            <a:ext cx="0" cy="103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18E87C8-F631-EB1A-39BD-EA7C31FF86AD}"/>
              </a:ext>
            </a:extLst>
          </p:cNvPr>
          <p:cNvCxnSpPr/>
          <p:nvPr/>
        </p:nvCxnSpPr>
        <p:spPr>
          <a:xfrm>
            <a:off x="16084550" y="2678679"/>
            <a:ext cx="0" cy="102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1">
            <a:extLst>
              <a:ext uri="{FF2B5EF4-FFF2-40B4-BE49-F238E27FC236}">
                <a16:creationId xmlns:a16="http://schemas.microsoft.com/office/drawing/2014/main" id="{8B3F7A41-AF37-6597-A139-753D1F16C168}"/>
              </a:ext>
            </a:extLst>
          </p:cNvPr>
          <p:cNvSpPr/>
          <p:nvPr/>
        </p:nvSpPr>
        <p:spPr>
          <a:xfrm>
            <a:off x="172375" y="3686661"/>
            <a:ext cx="3546505" cy="443220"/>
          </a:xfrm>
          <a:prstGeom prst="rect">
            <a:avLst/>
          </a:prstGeom>
          <a:noFill/>
          <a:ln/>
        </p:spPr>
        <p:txBody>
          <a:bodyPr wrap="none" lIns="0" tIns="0" rIns="0" bIns="0" rtlCol="0" anchor="t"/>
          <a:lstStyle/>
          <a:p>
            <a:pPr algn="ctr">
              <a:lnSpc>
                <a:spcPts val="3440"/>
              </a:lnSpc>
            </a:pPr>
            <a:r>
              <a:rPr lang="en-US" sz="3600" b="1" dirty="0">
                <a:solidFill>
                  <a:srgbClr val="333F70"/>
                </a:solidFill>
                <a:latin typeface="Unbounded" pitchFamily="34" charset="0"/>
                <a:ea typeface="Unbounded" pitchFamily="34" charset="-122"/>
                <a:cs typeface="Unbounded" pitchFamily="34" charset="-120"/>
              </a:rPr>
              <a:t>Email Phishing</a:t>
            </a:r>
            <a:endParaRPr lang="en-US" sz="3600" dirty="0"/>
          </a:p>
        </p:txBody>
      </p:sp>
      <p:sp>
        <p:nvSpPr>
          <p:cNvPr id="56" name="Text 1">
            <a:extLst>
              <a:ext uri="{FF2B5EF4-FFF2-40B4-BE49-F238E27FC236}">
                <a16:creationId xmlns:a16="http://schemas.microsoft.com/office/drawing/2014/main" id="{A48D4531-EB94-2E8A-30DD-25B8F7C505D5}"/>
              </a:ext>
            </a:extLst>
          </p:cNvPr>
          <p:cNvSpPr/>
          <p:nvPr/>
        </p:nvSpPr>
        <p:spPr>
          <a:xfrm>
            <a:off x="3913305" y="3749361"/>
            <a:ext cx="3546505" cy="443220"/>
          </a:xfrm>
          <a:prstGeom prst="rect">
            <a:avLst/>
          </a:prstGeom>
          <a:noFill/>
          <a:ln/>
        </p:spPr>
        <p:txBody>
          <a:bodyPr wrap="none" lIns="0" tIns="0" rIns="0" bIns="0" rtlCol="0" anchor="t"/>
          <a:lstStyle/>
          <a:p>
            <a:pPr algn="ctr">
              <a:lnSpc>
                <a:spcPts val="3440"/>
              </a:lnSpc>
            </a:pPr>
            <a:r>
              <a:rPr lang="en-US" sz="3600" b="1" dirty="0">
                <a:solidFill>
                  <a:srgbClr val="333F70"/>
                </a:solidFill>
                <a:latin typeface="Unbounded" pitchFamily="34" charset="0"/>
                <a:ea typeface="Unbounded" pitchFamily="34" charset="-122"/>
              </a:rPr>
              <a:t>Vishing</a:t>
            </a:r>
          </a:p>
        </p:txBody>
      </p:sp>
      <p:sp>
        <p:nvSpPr>
          <p:cNvPr id="57" name="Text 1">
            <a:extLst>
              <a:ext uri="{FF2B5EF4-FFF2-40B4-BE49-F238E27FC236}">
                <a16:creationId xmlns:a16="http://schemas.microsoft.com/office/drawing/2014/main" id="{411A2245-FA5D-D9D6-9804-473624188401}"/>
              </a:ext>
            </a:extLst>
          </p:cNvPr>
          <p:cNvSpPr/>
          <p:nvPr/>
        </p:nvSpPr>
        <p:spPr>
          <a:xfrm>
            <a:off x="7377097" y="3749361"/>
            <a:ext cx="3546505" cy="443220"/>
          </a:xfrm>
          <a:prstGeom prst="rect">
            <a:avLst/>
          </a:prstGeom>
          <a:noFill/>
          <a:ln/>
        </p:spPr>
        <p:txBody>
          <a:bodyPr wrap="none" lIns="0" tIns="0" rIns="0" bIns="0" rtlCol="0" anchor="t"/>
          <a:lstStyle/>
          <a:p>
            <a:pPr algn="ctr">
              <a:lnSpc>
                <a:spcPts val="3440"/>
              </a:lnSpc>
            </a:pPr>
            <a:r>
              <a:rPr lang="en-US" sz="3600" b="1" dirty="0">
                <a:solidFill>
                  <a:srgbClr val="333F70"/>
                </a:solidFill>
                <a:latin typeface="Unbounded" pitchFamily="34" charset="0"/>
                <a:ea typeface="Unbounded" pitchFamily="34" charset="-122"/>
              </a:rPr>
              <a:t>Smishing</a:t>
            </a:r>
          </a:p>
        </p:txBody>
      </p:sp>
      <p:sp>
        <p:nvSpPr>
          <p:cNvPr id="58" name="Text 1">
            <a:extLst>
              <a:ext uri="{FF2B5EF4-FFF2-40B4-BE49-F238E27FC236}">
                <a16:creationId xmlns:a16="http://schemas.microsoft.com/office/drawing/2014/main" id="{6FCB6E46-860F-DFB2-5ACD-0C820D7F9004}"/>
              </a:ext>
            </a:extLst>
          </p:cNvPr>
          <p:cNvSpPr/>
          <p:nvPr/>
        </p:nvSpPr>
        <p:spPr>
          <a:xfrm>
            <a:off x="11817350" y="3715722"/>
            <a:ext cx="3546505" cy="443220"/>
          </a:xfrm>
          <a:prstGeom prst="rect">
            <a:avLst/>
          </a:prstGeom>
          <a:noFill/>
          <a:ln/>
        </p:spPr>
        <p:txBody>
          <a:bodyPr wrap="none" lIns="0" tIns="0" rIns="0" bIns="0" rtlCol="0" anchor="t"/>
          <a:lstStyle/>
          <a:p>
            <a:pPr>
              <a:lnSpc>
                <a:spcPts val="3440"/>
              </a:lnSpc>
            </a:pPr>
            <a:r>
              <a:rPr lang="en-US" sz="3600" b="1" dirty="0">
                <a:solidFill>
                  <a:srgbClr val="333F70"/>
                </a:solidFill>
                <a:latin typeface="Unbounded" pitchFamily="34" charset="0"/>
                <a:ea typeface="Unbounded" pitchFamily="34" charset="-122"/>
              </a:rPr>
              <a:t>Whaling</a:t>
            </a:r>
          </a:p>
        </p:txBody>
      </p:sp>
      <p:sp>
        <p:nvSpPr>
          <p:cNvPr id="59" name="Text 1">
            <a:extLst>
              <a:ext uri="{FF2B5EF4-FFF2-40B4-BE49-F238E27FC236}">
                <a16:creationId xmlns:a16="http://schemas.microsoft.com/office/drawing/2014/main" id="{641A65F7-41B3-4EEA-8CCF-C73B5783E6A5}"/>
              </a:ext>
            </a:extLst>
          </p:cNvPr>
          <p:cNvSpPr/>
          <p:nvPr/>
        </p:nvSpPr>
        <p:spPr>
          <a:xfrm>
            <a:off x="14605869" y="3695295"/>
            <a:ext cx="3546505" cy="443220"/>
          </a:xfrm>
          <a:prstGeom prst="rect">
            <a:avLst/>
          </a:prstGeom>
          <a:noFill/>
          <a:ln/>
        </p:spPr>
        <p:txBody>
          <a:bodyPr wrap="none" lIns="0" tIns="0" rIns="0" bIns="0" rtlCol="0" anchor="t"/>
          <a:lstStyle/>
          <a:p>
            <a:pPr algn="ctr">
              <a:lnSpc>
                <a:spcPts val="3440"/>
              </a:lnSpc>
            </a:pPr>
            <a:r>
              <a:rPr lang="en-US" sz="3600" b="1" dirty="0">
                <a:solidFill>
                  <a:srgbClr val="333F70"/>
                </a:solidFill>
                <a:latin typeface="Unbounded" pitchFamily="34" charset="0"/>
                <a:ea typeface="Unbounded" pitchFamily="34" charset="-122"/>
              </a:rPr>
              <a:t>Spear Phishing</a:t>
            </a:r>
          </a:p>
        </p:txBody>
      </p:sp>
      <p:sp>
        <p:nvSpPr>
          <p:cNvPr id="60" name="Text 2">
            <a:extLst>
              <a:ext uri="{FF2B5EF4-FFF2-40B4-BE49-F238E27FC236}">
                <a16:creationId xmlns:a16="http://schemas.microsoft.com/office/drawing/2014/main" id="{7FEA3A11-BE4C-5232-0891-2E90315B7049}"/>
              </a:ext>
            </a:extLst>
          </p:cNvPr>
          <p:cNvSpPr/>
          <p:nvPr/>
        </p:nvSpPr>
        <p:spPr>
          <a:xfrm>
            <a:off x="7792814" y="4352503"/>
            <a:ext cx="3053514" cy="2723659"/>
          </a:xfrm>
          <a:prstGeom prst="rect">
            <a:avLst/>
          </a:prstGeom>
          <a:noFill/>
          <a:ln/>
        </p:spPr>
        <p:txBody>
          <a:bodyPr wrap="square" lIns="0" tIns="0" rIns="0" bIns="0" rtlCol="0" anchor="t"/>
          <a:lstStyle/>
          <a:p>
            <a:pPr algn="just">
              <a:lnSpc>
                <a:spcPts val="3565"/>
              </a:lnSpc>
            </a:pPr>
            <a:r>
              <a:rPr lang="en-US" dirty="0">
                <a:solidFill>
                  <a:srgbClr val="333F70"/>
                </a:solidFill>
                <a:latin typeface="Open Sans" pitchFamily="34" charset="0"/>
                <a:ea typeface="Open Sans" pitchFamily="34" charset="-122"/>
                <a:cs typeface="Open Sans" pitchFamily="34" charset="-120"/>
              </a:rPr>
              <a:t>Smishing is an attack that uses text messaging or short message service (SMS) to execute the attack. A common smishing technique is to deliver a message to a cell phone through SMS that contains a clickable link or a return phone number.</a:t>
            </a:r>
            <a:endParaRPr lang="en-US" dirty="0"/>
          </a:p>
        </p:txBody>
      </p:sp>
      <p:sp>
        <p:nvSpPr>
          <p:cNvPr id="61" name="Text 2">
            <a:extLst>
              <a:ext uri="{FF2B5EF4-FFF2-40B4-BE49-F238E27FC236}">
                <a16:creationId xmlns:a16="http://schemas.microsoft.com/office/drawing/2014/main" id="{B5EBB9DD-8BF0-4F3A-A6FA-6D4E7471F5C7}"/>
              </a:ext>
            </a:extLst>
          </p:cNvPr>
          <p:cNvSpPr/>
          <p:nvPr/>
        </p:nvSpPr>
        <p:spPr>
          <a:xfrm>
            <a:off x="418870" y="4339507"/>
            <a:ext cx="3053514" cy="2723659"/>
          </a:xfrm>
          <a:prstGeom prst="rect">
            <a:avLst/>
          </a:prstGeom>
          <a:noFill/>
          <a:ln/>
        </p:spPr>
        <p:txBody>
          <a:bodyPr wrap="square" lIns="0" tIns="0" rIns="0" bIns="0" rtlCol="0" anchor="t"/>
          <a:lstStyle/>
          <a:p>
            <a:pPr algn="just">
              <a:lnSpc>
                <a:spcPts val="3565"/>
              </a:lnSpc>
            </a:pPr>
            <a:r>
              <a:rPr lang="en-US" dirty="0">
                <a:solidFill>
                  <a:srgbClr val="333F70"/>
                </a:solidFill>
                <a:latin typeface="Open Sans" pitchFamily="34" charset="0"/>
                <a:ea typeface="Open Sans" pitchFamily="34" charset="-122"/>
                <a:cs typeface="Open Sans" pitchFamily="34" charset="-120"/>
              </a:rPr>
              <a:t>Email phishing is the most common type of phishing. Hackers send these emails to any email addresses they can obtain. The email usually informs you that there has been a compromise to your account and that you need to respond immediately by clicking on a provided link. </a:t>
            </a:r>
          </a:p>
        </p:txBody>
      </p:sp>
      <p:sp>
        <p:nvSpPr>
          <p:cNvPr id="62" name="Text 2">
            <a:extLst>
              <a:ext uri="{FF2B5EF4-FFF2-40B4-BE49-F238E27FC236}">
                <a16:creationId xmlns:a16="http://schemas.microsoft.com/office/drawing/2014/main" id="{3DEA637D-FD4D-22AB-AA98-6FAE7BDE075F}"/>
              </a:ext>
            </a:extLst>
          </p:cNvPr>
          <p:cNvSpPr/>
          <p:nvPr/>
        </p:nvSpPr>
        <p:spPr>
          <a:xfrm>
            <a:off x="14852365" y="4319103"/>
            <a:ext cx="3053514" cy="2723659"/>
          </a:xfrm>
          <a:prstGeom prst="rect">
            <a:avLst/>
          </a:prstGeom>
          <a:noFill/>
          <a:ln/>
        </p:spPr>
        <p:txBody>
          <a:bodyPr wrap="square" lIns="0" tIns="0" rIns="0" bIns="0" rtlCol="0" anchor="t"/>
          <a:lstStyle/>
          <a:p>
            <a:pPr algn="just">
              <a:lnSpc>
                <a:spcPts val="3565"/>
              </a:lnSpc>
            </a:pPr>
            <a:r>
              <a:rPr lang="en-US" dirty="0">
                <a:solidFill>
                  <a:srgbClr val="333F70"/>
                </a:solidFill>
                <a:latin typeface="Open Sans" pitchFamily="34" charset="0"/>
                <a:ea typeface="Open Sans" pitchFamily="34" charset="-122"/>
                <a:cs typeface="Open Sans" pitchFamily="34" charset="-120"/>
              </a:rPr>
              <a:t>Spear phishing targets a specific group or type of individual such as a company’s system administrator. Below is an example of a spear phishing email. Note the attention paid to the industry in which the recipient works, the download link the victim is asked to click, and the immediate response the request requires.</a:t>
            </a:r>
            <a:endParaRPr lang="en-US" sz="2189" dirty="0"/>
          </a:p>
        </p:txBody>
      </p:sp>
      <p:sp>
        <p:nvSpPr>
          <p:cNvPr id="63" name="Text 2">
            <a:extLst>
              <a:ext uri="{FF2B5EF4-FFF2-40B4-BE49-F238E27FC236}">
                <a16:creationId xmlns:a16="http://schemas.microsoft.com/office/drawing/2014/main" id="{DCC822CA-5E56-B2F8-48EE-684B677B3556}"/>
              </a:ext>
            </a:extLst>
          </p:cNvPr>
          <p:cNvSpPr/>
          <p:nvPr/>
        </p:nvSpPr>
        <p:spPr>
          <a:xfrm>
            <a:off x="4159800" y="4339507"/>
            <a:ext cx="3053514" cy="2723659"/>
          </a:xfrm>
          <a:prstGeom prst="rect">
            <a:avLst/>
          </a:prstGeom>
          <a:noFill/>
          <a:ln/>
        </p:spPr>
        <p:txBody>
          <a:bodyPr wrap="square" lIns="0" tIns="0" rIns="0" bIns="0" rtlCol="0" anchor="t"/>
          <a:lstStyle/>
          <a:p>
            <a:pPr algn="just">
              <a:lnSpc>
                <a:spcPts val="3565"/>
              </a:lnSpc>
            </a:pPr>
            <a:r>
              <a:rPr lang="en-US" dirty="0">
                <a:solidFill>
                  <a:srgbClr val="333F70"/>
                </a:solidFill>
                <a:latin typeface="Open Sans" pitchFamily="34" charset="0"/>
                <a:ea typeface="Open Sans" pitchFamily="34" charset="-122"/>
                <a:cs typeface="Open Sans" pitchFamily="34" charset="-120"/>
              </a:rPr>
              <a:t>A common vishing attack includes a call from someone claiming to be a representative from Microsoft. This person informs you that they’ve detected a virus on your computer. You’re then asked to provide credit card details so the attacker can install an updated version of anti-virus software on your computer.</a:t>
            </a:r>
            <a:endParaRPr lang="en-US" dirty="0"/>
          </a:p>
        </p:txBody>
      </p:sp>
      <p:sp>
        <p:nvSpPr>
          <p:cNvPr id="1024" name="Text 2">
            <a:extLst>
              <a:ext uri="{FF2B5EF4-FFF2-40B4-BE49-F238E27FC236}">
                <a16:creationId xmlns:a16="http://schemas.microsoft.com/office/drawing/2014/main" id="{0B88B545-A836-6103-AE13-2AB72B608426}"/>
              </a:ext>
            </a:extLst>
          </p:cNvPr>
          <p:cNvSpPr/>
          <p:nvPr/>
        </p:nvSpPr>
        <p:spPr>
          <a:xfrm>
            <a:off x="11219351" y="4339507"/>
            <a:ext cx="3053515" cy="2723659"/>
          </a:xfrm>
          <a:prstGeom prst="rect">
            <a:avLst/>
          </a:prstGeom>
          <a:noFill/>
          <a:ln/>
        </p:spPr>
        <p:txBody>
          <a:bodyPr wrap="square" lIns="0" tIns="0" rIns="0" bIns="0" rtlCol="0" anchor="t"/>
          <a:lstStyle/>
          <a:p>
            <a:pPr algn="just">
              <a:lnSpc>
                <a:spcPts val="3565"/>
              </a:lnSpc>
            </a:pPr>
            <a:r>
              <a:rPr lang="en-US" dirty="0">
                <a:solidFill>
                  <a:srgbClr val="333F70"/>
                </a:solidFill>
                <a:latin typeface="Open Sans" pitchFamily="34" charset="0"/>
                <a:ea typeface="Open Sans" pitchFamily="34" charset="-122"/>
                <a:cs typeface="Open Sans" pitchFamily="34" charset="-120"/>
              </a:rPr>
              <a:t>Whaling is an even more targeted type of phishing that goes after the whales – a marine animal even bigger than a fish. These attacks typically target a CEO, CFO, within an industry. A whaling email might state that the company is facing legal consequences and that you need to click on the link to get more information.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19"/>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2"/>
                  </a:lnTo>
                  <a:lnTo>
                    <a:pt x="538159" y="1736810"/>
                  </a:lnTo>
                  <a:lnTo>
                    <a:pt x="534356" y="1703253"/>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56"/>
                  </a:lnTo>
                  <a:lnTo>
                    <a:pt x="969611" y="1072443"/>
                  </a:lnTo>
                  <a:lnTo>
                    <a:pt x="1023384" y="1044466"/>
                  </a:lnTo>
                  <a:lnTo>
                    <a:pt x="1056907" y="1025194"/>
                  </a:lnTo>
                  <a:lnTo>
                    <a:pt x="1123660" y="984396"/>
                  </a:lnTo>
                  <a:lnTo>
                    <a:pt x="1161820" y="963874"/>
                  </a:lnTo>
                  <a:lnTo>
                    <a:pt x="1202779" y="943288"/>
                  </a:lnTo>
                  <a:lnTo>
                    <a:pt x="1246243" y="922650"/>
                  </a:lnTo>
                  <a:lnTo>
                    <a:pt x="1291921" y="901973"/>
                  </a:lnTo>
                  <a:lnTo>
                    <a:pt x="1339519" y="881271"/>
                  </a:lnTo>
                  <a:lnTo>
                    <a:pt x="1388745" y="860556"/>
                  </a:lnTo>
                  <a:lnTo>
                    <a:pt x="1490907" y="819140"/>
                  </a:lnTo>
                  <a:lnTo>
                    <a:pt x="1856705" y="675695"/>
                  </a:lnTo>
                  <a:lnTo>
                    <a:pt x="1906103" y="655568"/>
                  </a:lnTo>
                  <a:lnTo>
                    <a:pt x="1953908" y="635571"/>
                  </a:lnTo>
                  <a:lnTo>
                    <a:pt x="1999827" y="615717"/>
                  </a:lnTo>
                  <a:lnTo>
                    <a:pt x="2043568" y="596019"/>
                  </a:lnTo>
                  <a:lnTo>
                    <a:pt x="2084837" y="576490"/>
                  </a:lnTo>
                  <a:lnTo>
                    <a:pt x="2123342" y="557143"/>
                  </a:lnTo>
                  <a:lnTo>
                    <a:pt x="2158791" y="537992"/>
                  </a:lnTo>
                  <a:lnTo>
                    <a:pt x="2223739" y="480885"/>
                  </a:lnTo>
                  <a:lnTo>
                    <a:pt x="2240201" y="461938"/>
                  </a:lnTo>
                  <a:lnTo>
                    <a:pt x="2257132" y="442721"/>
                  </a:lnTo>
                  <a:lnTo>
                    <a:pt x="2278630" y="441522"/>
                  </a:lnTo>
                  <a:lnTo>
                    <a:pt x="2297901" y="436338"/>
                  </a:lnTo>
                  <a:lnTo>
                    <a:pt x="2337472" y="412107"/>
                  </a:lnTo>
                  <a:lnTo>
                    <a:pt x="2357932" y="394487"/>
                  </a:lnTo>
                  <a:lnTo>
                    <a:pt x="2364004" y="389086"/>
                  </a:lnTo>
                  <a:lnTo>
                    <a:pt x="2399492" y="362364"/>
                  </a:lnTo>
                  <a:lnTo>
                    <a:pt x="2436188" y="348594"/>
                  </a:lnTo>
                  <a:lnTo>
                    <a:pt x="2458719" y="346976"/>
                  </a:lnTo>
                  <a:lnTo>
                    <a:pt x="2471196" y="346976"/>
                  </a:lnTo>
                  <a:lnTo>
                    <a:pt x="2482484" y="346613"/>
                  </a:lnTo>
                  <a:lnTo>
                    <a:pt x="2526942" y="333471"/>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825905" y="1028700"/>
                  </a:lnTo>
                  <a:lnTo>
                    <a:pt x="582307" y="12192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14"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14" y="0"/>
                  </a:lnTo>
                  <a:close/>
                </a:path>
                <a:path w="2962910" h="2235200">
                  <a:moveTo>
                    <a:pt x="1663695"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695"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1"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1"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85" y="0"/>
                  </a:moveTo>
                  <a:lnTo>
                    <a:pt x="0" y="0"/>
                  </a:lnTo>
                  <a:lnTo>
                    <a:pt x="0" y="114300"/>
                  </a:lnTo>
                  <a:lnTo>
                    <a:pt x="153985"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18"/>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594"/>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81" y="0"/>
                  </a:lnTo>
                  <a:lnTo>
                    <a:pt x="0" y="1640128"/>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2"/>
                  </a:moveTo>
                  <a:lnTo>
                    <a:pt x="32852" y="1689775"/>
                  </a:lnTo>
                  <a:lnTo>
                    <a:pt x="3516477" y="1689775"/>
                  </a:lnTo>
                  <a:lnTo>
                    <a:pt x="3516477" y="1577047"/>
                  </a:lnTo>
                  <a:lnTo>
                    <a:pt x="17271" y="1577047"/>
                  </a:lnTo>
                  <a:lnTo>
                    <a:pt x="10794" y="1573446"/>
                  </a:lnTo>
                  <a:lnTo>
                    <a:pt x="5841" y="1569124"/>
                  </a:lnTo>
                  <a:lnTo>
                    <a:pt x="0" y="1565522"/>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3"/>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61394" y="1331171"/>
                  </a:moveTo>
                  <a:lnTo>
                    <a:pt x="314404" y="1347550"/>
                  </a:lnTo>
                  <a:lnTo>
                    <a:pt x="274601" y="1404541"/>
                  </a:lnTo>
                  <a:lnTo>
                    <a:pt x="261242" y="1473885"/>
                  </a:lnTo>
                  <a:lnTo>
                    <a:pt x="264921" y="1507208"/>
                  </a:lnTo>
                  <a:lnTo>
                    <a:pt x="3516477" y="1507208"/>
                  </a:lnTo>
                  <a:lnTo>
                    <a:pt x="3516477" y="1425129"/>
                  </a:lnTo>
                  <a:lnTo>
                    <a:pt x="1088643" y="1425129"/>
                  </a:lnTo>
                  <a:lnTo>
                    <a:pt x="977223" y="1350967"/>
                  </a:lnTo>
                  <a:lnTo>
                    <a:pt x="504697" y="1350967"/>
                  </a:lnTo>
                  <a:lnTo>
                    <a:pt x="473315" y="1346018"/>
                  </a:lnTo>
                  <a:lnTo>
                    <a:pt x="410168" y="1337199"/>
                  </a:lnTo>
                  <a:lnTo>
                    <a:pt x="378712" y="1332250"/>
                  </a:lnTo>
                  <a:lnTo>
                    <a:pt x="370107" y="1331171"/>
                  </a:lnTo>
                  <a:lnTo>
                    <a:pt x="361394" y="1331171"/>
                  </a:lnTo>
                  <a:close/>
                </a:path>
                <a:path w="3516630" h="1690370">
                  <a:moveTo>
                    <a:pt x="3516477" y="0"/>
                  </a:moveTo>
                  <a:lnTo>
                    <a:pt x="2987293" y="139958"/>
                  </a:lnTo>
                  <a:lnTo>
                    <a:pt x="2959547" y="210731"/>
                  </a:lnTo>
                  <a:lnTo>
                    <a:pt x="2929734" y="276326"/>
                  </a:lnTo>
                  <a:lnTo>
                    <a:pt x="2898895" y="336314"/>
                  </a:lnTo>
                  <a:lnTo>
                    <a:pt x="2868072" y="390267"/>
                  </a:lnTo>
                  <a:lnTo>
                    <a:pt x="2838306" y="437758"/>
                  </a:lnTo>
                  <a:lnTo>
                    <a:pt x="2810640" y="478359"/>
                  </a:lnTo>
                  <a:lnTo>
                    <a:pt x="2786115" y="511642"/>
                  </a:lnTo>
                  <a:lnTo>
                    <a:pt x="2750655" y="554542"/>
                  </a:lnTo>
                  <a:lnTo>
                    <a:pt x="2720048" y="578897"/>
                  </a:lnTo>
                  <a:lnTo>
                    <a:pt x="2697876" y="594084"/>
                  </a:lnTo>
                  <a:lnTo>
                    <a:pt x="2676776" y="610081"/>
                  </a:lnTo>
                  <a:lnTo>
                    <a:pt x="2658236" y="628104"/>
                  </a:lnTo>
                  <a:lnTo>
                    <a:pt x="2583814" y="712883"/>
                  </a:lnTo>
                  <a:lnTo>
                    <a:pt x="2538043" y="766206"/>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3"/>
                  </a:lnTo>
                  <a:lnTo>
                    <a:pt x="1682622" y="1136412"/>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2"/>
                  </a:lnTo>
                  <a:lnTo>
                    <a:pt x="756030" y="1201932"/>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67"/>
                  </a:lnTo>
                  <a:lnTo>
                    <a:pt x="977223" y="1350967"/>
                  </a:lnTo>
                  <a:lnTo>
                    <a:pt x="947384" y="1331171"/>
                  </a:lnTo>
                  <a:lnTo>
                    <a:pt x="852550" y="1268170"/>
                  </a:lnTo>
                  <a:lnTo>
                    <a:pt x="842428" y="1261343"/>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03" y="1689775"/>
                  </a:lnTo>
                  <a:lnTo>
                    <a:pt x="996867" y="1592163"/>
                  </a:lnTo>
                  <a:lnTo>
                    <a:pt x="17906" y="1592163"/>
                  </a:lnTo>
                  <a:lnTo>
                    <a:pt x="11429" y="1588567"/>
                  </a:lnTo>
                  <a:lnTo>
                    <a:pt x="6476" y="1582807"/>
                  </a:lnTo>
                  <a:lnTo>
                    <a:pt x="0" y="1579205"/>
                  </a:lnTo>
                  <a:close/>
                </a:path>
                <a:path w="3512819" h="1690370">
                  <a:moveTo>
                    <a:pt x="3512794" y="943549"/>
                  </a:moveTo>
                  <a:lnTo>
                    <a:pt x="690897" y="1689775"/>
                  </a:lnTo>
                  <a:lnTo>
                    <a:pt x="1991431" y="1689775"/>
                  </a:lnTo>
                  <a:lnTo>
                    <a:pt x="3512794" y="1287580"/>
                  </a:lnTo>
                  <a:lnTo>
                    <a:pt x="3512794" y="943549"/>
                  </a:lnTo>
                  <a:close/>
                </a:path>
                <a:path w="3512819" h="1690370">
                  <a:moveTo>
                    <a:pt x="3512794" y="1304112"/>
                  </a:moveTo>
                  <a:lnTo>
                    <a:pt x="2054385" y="1689775"/>
                  </a:lnTo>
                  <a:lnTo>
                    <a:pt x="3354867" y="1689775"/>
                  </a:lnTo>
                  <a:lnTo>
                    <a:pt x="3512794" y="1648029"/>
                  </a:lnTo>
                  <a:lnTo>
                    <a:pt x="3512794" y="1304112"/>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67" y="1592163"/>
                  </a:lnTo>
                  <a:lnTo>
                    <a:pt x="1113300" y="1561385"/>
                  </a:lnTo>
                  <a:lnTo>
                    <a:pt x="83438" y="1561385"/>
                  </a:lnTo>
                  <a:lnTo>
                    <a:pt x="74993" y="1560170"/>
                  </a:lnTo>
                  <a:lnTo>
                    <a:pt x="66166" y="1557605"/>
                  </a:lnTo>
                  <a:close/>
                </a:path>
                <a:path w="3512819" h="1690370">
                  <a:moveTo>
                    <a:pt x="191760" y="1512821"/>
                  </a:moveTo>
                  <a:lnTo>
                    <a:pt x="185673" y="1513686"/>
                  </a:lnTo>
                  <a:lnTo>
                    <a:pt x="181355" y="1514405"/>
                  </a:lnTo>
                  <a:lnTo>
                    <a:pt x="178561" y="1518007"/>
                  </a:lnTo>
                  <a:lnTo>
                    <a:pt x="175640" y="1521603"/>
                  </a:lnTo>
                  <a:lnTo>
                    <a:pt x="159176" y="1529300"/>
                  </a:lnTo>
                  <a:lnTo>
                    <a:pt x="144033" y="1537806"/>
                  </a:lnTo>
                  <a:lnTo>
                    <a:pt x="129581" y="1546310"/>
                  </a:lnTo>
                  <a:lnTo>
                    <a:pt x="115188" y="1554003"/>
                  </a:lnTo>
                  <a:lnTo>
                    <a:pt x="83438" y="1561385"/>
                  </a:lnTo>
                  <a:lnTo>
                    <a:pt x="1113300" y="1561385"/>
                  </a:lnTo>
                  <a:lnTo>
                    <a:pt x="1225659" y="1531684"/>
                  </a:lnTo>
                  <a:lnTo>
                    <a:pt x="273557" y="1531684"/>
                  </a:lnTo>
                  <a:lnTo>
                    <a:pt x="262054" y="1529120"/>
                  </a:lnTo>
                  <a:lnTo>
                    <a:pt x="247919" y="1525205"/>
                  </a:lnTo>
                  <a:lnTo>
                    <a:pt x="232570" y="1520751"/>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59" y="1531684"/>
                  </a:lnTo>
                  <a:lnTo>
                    <a:pt x="1604252"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52" y="1431607"/>
                  </a:lnTo>
                  <a:lnTo>
                    <a:pt x="1664173" y="1415768"/>
                  </a:lnTo>
                  <a:lnTo>
                    <a:pt x="521969" y="1415768"/>
                  </a:lnTo>
                  <a:lnTo>
                    <a:pt x="479478" y="1408242"/>
                  </a:lnTo>
                  <a:lnTo>
                    <a:pt x="407660" y="1397075"/>
                  </a:lnTo>
                  <a:close/>
                </a:path>
                <a:path w="3512819" h="1690370">
                  <a:moveTo>
                    <a:pt x="570033" y="1350120"/>
                  </a:moveTo>
                  <a:lnTo>
                    <a:pt x="521969" y="1415768"/>
                  </a:lnTo>
                  <a:lnTo>
                    <a:pt x="1664173" y="1415768"/>
                  </a:lnTo>
                  <a:lnTo>
                    <a:pt x="1800349"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709" y="838087"/>
                  </a:moveTo>
                  <a:lnTo>
                    <a:pt x="2418916" y="888608"/>
                  </a:lnTo>
                  <a:lnTo>
                    <a:pt x="2366519" y="924226"/>
                  </a:lnTo>
                  <a:lnTo>
                    <a:pt x="2317750" y="955453"/>
                  </a:lnTo>
                  <a:lnTo>
                    <a:pt x="2274969" y="980290"/>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49" y="1379771"/>
                  </a:lnTo>
                  <a:lnTo>
                    <a:pt x="3512794" y="927103"/>
                  </a:lnTo>
                  <a:lnTo>
                    <a:pt x="3512794" y="862101"/>
                  </a:lnTo>
                  <a:lnTo>
                    <a:pt x="2457322" y="862101"/>
                  </a:lnTo>
                  <a:lnTo>
                    <a:pt x="2489709" y="838087"/>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2"/>
                  </a:moveTo>
                  <a:lnTo>
                    <a:pt x="768754" y="1200413"/>
                  </a:lnTo>
                  <a:lnTo>
                    <a:pt x="760983" y="1201211"/>
                  </a:lnTo>
                  <a:lnTo>
                    <a:pt x="759586" y="1201932"/>
                  </a:lnTo>
                  <a:lnTo>
                    <a:pt x="755903" y="1202655"/>
                  </a:lnTo>
                  <a:lnTo>
                    <a:pt x="703373" y="1228841"/>
                  </a:lnTo>
                  <a:lnTo>
                    <a:pt x="661669" y="1266731"/>
                  </a:lnTo>
                  <a:lnTo>
                    <a:pt x="868856" y="1266731"/>
                  </a:lnTo>
                  <a:lnTo>
                    <a:pt x="893316" y="1260285"/>
                  </a:lnTo>
                  <a:lnTo>
                    <a:pt x="836548" y="1222093"/>
                  </a:lnTo>
                  <a:lnTo>
                    <a:pt x="791971" y="1201932"/>
                  </a:lnTo>
                  <a:lnTo>
                    <a:pt x="783772" y="1200706"/>
                  </a:lnTo>
                  <a:lnTo>
                    <a:pt x="776192" y="1200222"/>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6"/>
                  </a:lnTo>
                  <a:lnTo>
                    <a:pt x="2771266" y="618742"/>
                  </a:lnTo>
                  <a:lnTo>
                    <a:pt x="2727753" y="650153"/>
                  </a:lnTo>
                  <a:lnTo>
                    <a:pt x="2706919" y="666432"/>
                  </a:lnTo>
                  <a:lnTo>
                    <a:pt x="2677365" y="694640"/>
                  </a:lnTo>
                  <a:lnTo>
                    <a:pt x="2617598" y="742207"/>
                  </a:lnTo>
                  <a:lnTo>
                    <a:pt x="2574282" y="775398"/>
                  </a:lnTo>
                  <a:lnTo>
                    <a:pt x="2525157" y="812195"/>
                  </a:lnTo>
                  <a:lnTo>
                    <a:pt x="2490353" y="837616"/>
                  </a:lnTo>
                  <a:lnTo>
                    <a:pt x="3512794" y="567335"/>
                  </a:lnTo>
                  <a:lnTo>
                    <a:pt x="3512794" y="543148"/>
                  </a:lnTo>
                  <a:lnTo>
                    <a:pt x="2813684" y="543148"/>
                  </a:lnTo>
                  <a:lnTo>
                    <a:pt x="2812287" y="541704"/>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3"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46"/>
                  </a:moveTo>
                  <a:lnTo>
                    <a:pt x="112267" y="831490"/>
                  </a:lnTo>
                  <a:lnTo>
                    <a:pt x="117653" y="831490"/>
                  </a:lnTo>
                  <a:lnTo>
                    <a:pt x="117347" y="830046"/>
                  </a:lnTo>
                  <a:close/>
                </a:path>
                <a:path w="3211194" h="866140">
                  <a:moveTo>
                    <a:pt x="103631" y="828607"/>
                  </a:moveTo>
                  <a:lnTo>
                    <a:pt x="95757" y="830770"/>
                  </a:lnTo>
                  <a:lnTo>
                    <a:pt x="112141" y="830770"/>
                  </a:lnTo>
                  <a:lnTo>
                    <a:pt x="112013" y="830046"/>
                  </a:lnTo>
                  <a:lnTo>
                    <a:pt x="104393" y="830046"/>
                  </a:lnTo>
                  <a:lnTo>
                    <a:pt x="103631" y="828607"/>
                  </a:lnTo>
                  <a:close/>
                </a:path>
                <a:path w="3211194" h="866140">
                  <a:moveTo>
                    <a:pt x="111632" y="827888"/>
                  </a:moveTo>
                  <a:lnTo>
                    <a:pt x="104393" y="830046"/>
                  </a:lnTo>
                  <a:lnTo>
                    <a:pt x="112013" y="830046"/>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67"/>
                  </a:lnTo>
                  <a:lnTo>
                    <a:pt x="266445" y="781811"/>
                  </a:lnTo>
                  <a:lnTo>
                    <a:pt x="267842" y="785408"/>
                  </a:lnTo>
                  <a:lnTo>
                    <a:pt x="262127" y="786851"/>
                  </a:lnTo>
                  <a:lnTo>
                    <a:pt x="262127" y="788290"/>
                  </a:lnTo>
                  <a:lnTo>
                    <a:pt x="259206" y="789010"/>
                  </a:lnTo>
                  <a:lnTo>
                    <a:pt x="260603" y="791891"/>
                  </a:lnTo>
                  <a:lnTo>
                    <a:pt x="257047" y="793330"/>
                  </a:lnTo>
                  <a:lnTo>
                    <a:pt x="257809" y="796927"/>
                  </a:lnTo>
                  <a:lnTo>
                    <a:pt x="255650" y="796927"/>
                  </a:lnTo>
                  <a:lnTo>
                    <a:pt x="256285" y="798371"/>
                  </a:lnTo>
                  <a:lnTo>
                    <a:pt x="609853" y="704772"/>
                  </a:lnTo>
                  <a:lnTo>
                    <a:pt x="609474"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29"/>
                  </a:moveTo>
                  <a:lnTo>
                    <a:pt x="606932" y="704053"/>
                  </a:lnTo>
                  <a:lnTo>
                    <a:pt x="609474" y="704053"/>
                  </a:lnTo>
                  <a:lnTo>
                    <a:pt x="609091" y="703329"/>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0"/>
                  </a:moveTo>
                  <a:lnTo>
                    <a:pt x="596137" y="698294"/>
                  </a:lnTo>
                  <a:lnTo>
                    <a:pt x="599058" y="698294"/>
                  </a:lnTo>
                  <a:lnTo>
                    <a:pt x="599058" y="697570"/>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77"/>
                  </a:lnTo>
                  <a:lnTo>
                    <a:pt x="2158491" y="293660"/>
                  </a:lnTo>
                  <a:lnTo>
                    <a:pt x="2152776" y="295818"/>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1"/>
                  </a:lnTo>
                  <a:lnTo>
                    <a:pt x="112269" y="831475"/>
                  </a:lnTo>
                  <a:lnTo>
                    <a:pt x="111634" y="827873"/>
                  </a:lnTo>
                  <a:lnTo>
                    <a:pt x="104395" y="830031"/>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3"/>
                  </a:lnTo>
                  <a:lnTo>
                    <a:pt x="266448" y="781796"/>
                  </a:lnTo>
                  <a:lnTo>
                    <a:pt x="267845" y="785393"/>
                  </a:lnTo>
                  <a:lnTo>
                    <a:pt x="262130" y="786836"/>
                  </a:lnTo>
                  <a:lnTo>
                    <a:pt x="262130" y="788275"/>
                  </a:lnTo>
                  <a:lnTo>
                    <a:pt x="259209" y="788995"/>
                  </a:lnTo>
                  <a:lnTo>
                    <a:pt x="260606" y="791877"/>
                  </a:lnTo>
                  <a:lnTo>
                    <a:pt x="257050" y="793316"/>
                  </a:lnTo>
                  <a:lnTo>
                    <a:pt x="257812" y="796912"/>
                  </a:lnTo>
                  <a:lnTo>
                    <a:pt x="255653" y="796912"/>
                  </a:lnTo>
                  <a:lnTo>
                    <a:pt x="256288" y="798356"/>
                  </a:lnTo>
                  <a:lnTo>
                    <a:pt x="609860" y="704758"/>
                  </a:lnTo>
                  <a:lnTo>
                    <a:pt x="609098" y="703314"/>
                  </a:lnTo>
                  <a:lnTo>
                    <a:pt x="606939" y="704038"/>
                  </a:lnTo>
                  <a:lnTo>
                    <a:pt x="605542" y="701156"/>
                  </a:lnTo>
                  <a:lnTo>
                    <a:pt x="601859" y="701875"/>
                  </a:lnTo>
                  <a:lnTo>
                    <a:pt x="601224" y="698279"/>
                  </a:lnTo>
                  <a:lnTo>
                    <a:pt x="599065" y="698999"/>
                  </a:lnTo>
                  <a:lnTo>
                    <a:pt x="599065" y="697555"/>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3"/>
                  </a:lnTo>
                  <a:lnTo>
                    <a:pt x="2158513" y="293644"/>
                  </a:lnTo>
                  <a:lnTo>
                    <a:pt x="2152798" y="295803"/>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65" y="763933"/>
                  </a:lnTo>
                  <a:lnTo>
                    <a:pt x="2890058" y="17701"/>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66" y="763918"/>
                  </a:moveTo>
                  <a:lnTo>
                    <a:pt x="2890031" y="17701"/>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32" y="9883618"/>
              <a:ext cx="1526540" cy="403860"/>
            </a:xfrm>
            <a:custGeom>
              <a:avLst/>
              <a:gdLst/>
              <a:ahLst/>
              <a:cxnLst/>
              <a:rect l="l" t="t" r="r" b="b"/>
              <a:pathLst>
                <a:path w="1526540" h="403859">
                  <a:moveTo>
                    <a:pt x="1526041" y="0"/>
                  </a:moveTo>
                  <a:lnTo>
                    <a:pt x="0" y="403379"/>
                  </a:lnTo>
                  <a:lnTo>
                    <a:pt x="65687" y="403379"/>
                  </a:lnTo>
                  <a:lnTo>
                    <a:pt x="1526041" y="17250"/>
                  </a:lnTo>
                  <a:lnTo>
                    <a:pt x="1526041"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74" y="9883632"/>
              <a:ext cx="1526540" cy="403860"/>
            </a:xfrm>
            <a:custGeom>
              <a:avLst/>
              <a:gdLst/>
              <a:ahLst/>
              <a:cxnLst/>
              <a:rect l="l" t="t" r="r" b="b"/>
              <a:pathLst>
                <a:path w="1526540" h="403859">
                  <a:moveTo>
                    <a:pt x="65687" y="403366"/>
                  </a:moveTo>
                  <a:lnTo>
                    <a:pt x="1526002" y="17249"/>
                  </a:lnTo>
                </a:path>
                <a:path w="1526540" h="403859">
                  <a:moveTo>
                    <a:pt x="1526002" y="0"/>
                  </a:moveTo>
                  <a:lnTo>
                    <a:pt x="0" y="403366"/>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2" cstate="print"/>
          <a:stretch>
            <a:fillRect/>
          </a:stretch>
        </p:blipFill>
        <p:spPr>
          <a:xfrm>
            <a:off x="-9359" y="773989"/>
            <a:ext cx="1259265" cy="966253"/>
          </a:xfrm>
          <a:prstGeom prst="rect">
            <a:avLst/>
          </a:prstGeom>
        </p:spPr>
      </p:pic>
      <p:pic>
        <p:nvPicPr>
          <p:cNvPr id="28" name="object 28"/>
          <p:cNvPicPr/>
          <p:nvPr/>
        </p:nvPicPr>
        <p:blipFill>
          <a:blip r:embed="rId3" cstate="print"/>
          <a:stretch>
            <a:fillRect/>
          </a:stretch>
        </p:blipFill>
        <p:spPr>
          <a:xfrm>
            <a:off x="448923" y="9197940"/>
            <a:ext cx="923386" cy="719273"/>
          </a:xfrm>
          <a:prstGeom prst="rect">
            <a:avLst/>
          </a:prstGeom>
        </p:spPr>
      </p:pic>
      <p:sp>
        <p:nvSpPr>
          <p:cNvPr id="37" name="object 27">
            <a:extLst>
              <a:ext uri="{FF2B5EF4-FFF2-40B4-BE49-F238E27FC236}">
                <a16:creationId xmlns:a16="http://schemas.microsoft.com/office/drawing/2014/main" id="{B96008B5-1D10-7046-1CA1-44F5FB10D3A0}"/>
              </a:ext>
            </a:extLst>
          </p:cNvPr>
          <p:cNvSpPr txBox="1">
            <a:spLocks noGrp="1"/>
          </p:cNvSpPr>
          <p:nvPr>
            <p:ph type="title"/>
          </p:nvPr>
        </p:nvSpPr>
        <p:spPr>
          <a:xfrm>
            <a:off x="7245350" y="800442"/>
            <a:ext cx="7308215" cy="939800"/>
          </a:xfrm>
          <a:prstGeom prst="rect">
            <a:avLst/>
          </a:prstGeom>
        </p:spPr>
        <p:txBody>
          <a:bodyPr vert="horz" wrap="square" lIns="0" tIns="12065" rIns="0" bIns="0" rtlCol="0">
            <a:spAutoFit/>
          </a:bodyPr>
          <a:lstStyle/>
          <a:p>
            <a:pPr marL="12700">
              <a:lnSpc>
                <a:spcPct val="100000"/>
              </a:lnSpc>
              <a:spcBef>
                <a:spcPts val="95"/>
              </a:spcBef>
            </a:pPr>
            <a:r>
              <a:rPr lang="en-US" sz="6000" dirty="0"/>
              <a:t>PRACTICAL</a:t>
            </a:r>
            <a:endParaRPr sz="6000" dirty="0"/>
          </a:p>
        </p:txBody>
      </p:sp>
      <p:pic>
        <p:nvPicPr>
          <p:cNvPr id="39" name="Picture 38">
            <a:extLst>
              <a:ext uri="{FF2B5EF4-FFF2-40B4-BE49-F238E27FC236}">
                <a16:creationId xmlns:a16="http://schemas.microsoft.com/office/drawing/2014/main" id="{85A93172-2A63-1750-8B06-DFEE045437FD}"/>
              </a:ext>
            </a:extLst>
          </p:cNvPr>
          <p:cNvPicPr>
            <a:picLocks noChangeAspect="1"/>
          </p:cNvPicPr>
          <p:nvPr/>
        </p:nvPicPr>
        <p:blipFill>
          <a:blip r:embed="rId4"/>
          <a:stretch>
            <a:fillRect/>
          </a:stretch>
        </p:blipFill>
        <p:spPr>
          <a:xfrm>
            <a:off x="2695672" y="2179846"/>
            <a:ext cx="12955808" cy="69256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19"/>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2"/>
                  </a:lnTo>
                  <a:lnTo>
                    <a:pt x="538159" y="1736810"/>
                  </a:lnTo>
                  <a:lnTo>
                    <a:pt x="534356" y="1703253"/>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56"/>
                  </a:lnTo>
                  <a:lnTo>
                    <a:pt x="969611" y="1072443"/>
                  </a:lnTo>
                  <a:lnTo>
                    <a:pt x="1023384" y="1044466"/>
                  </a:lnTo>
                  <a:lnTo>
                    <a:pt x="1056907" y="1025194"/>
                  </a:lnTo>
                  <a:lnTo>
                    <a:pt x="1123660" y="984396"/>
                  </a:lnTo>
                  <a:lnTo>
                    <a:pt x="1161820" y="963874"/>
                  </a:lnTo>
                  <a:lnTo>
                    <a:pt x="1202779" y="943288"/>
                  </a:lnTo>
                  <a:lnTo>
                    <a:pt x="1246243" y="922650"/>
                  </a:lnTo>
                  <a:lnTo>
                    <a:pt x="1291921" y="901973"/>
                  </a:lnTo>
                  <a:lnTo>
                    <a:pt x="1339519" y="881271"/>
                  </a:lnTo>
                  <a:lnTo>
                    <a:pt x="1388745" y="860556"/>
                  </a:lnTo>
                  <a:lnTo>
                    <a:pt x="1490907" y="819140"/>
                  </a:lnTo>
                  <a:lnTo>
                    <a:pt x="1856705" y="675695"/>
                  </a:lnTo>
                  <a:lnTo>
                    <a:pt x="1906103" y="655568"/>
                  </a:lnTo>
                  <a:lnTo>
                    <a:pt x="1953908" y="635571"/>
                  </a:lnTo>
                  <a:lnTo>
                    <a:pt x="1999827" y="615717"/>
                  </a:lnTo>
                  <a:lnTo>
                    <a:pt x="2043568" y="596019"/>
                  </a:lnTo>
                  <a:lnTo>
                    <a:pt x="2084837" y="576490"/>
                  </a:lnTo>
                  <a:lnTo>
                    <a:pt x="2123342" y="557143"/>
                  </a:lnTo>
                  <a:lnTo>
                    <a:pt x="2158791" y="537992"/>
                  </a:lnTo>
                  <a:lnTo>
                    <a:pt x="2223739" y="480885"/>
                  </a:lnTo>
                  <a:lnTo>
                    <a:pt x="2240201" y="461938"/>
                  </a:lnTo>
                  <a:lnTo>
                    <a:pt x="2257132" y="442721"/>
                  </a:lnTo>
                  <a:lnTo>
                    <a:pt x="2278630" y="441522"/>
                  </a:lnTo>
                  <a:lnTo>
                    <a:pt x="2297901" y="436338"/>
                  </a:lnTo>
                  <a:lnTo>
                    <a:pt x="2337472" y="412107"/>
                  </a:lnTo>
                  <a:lnTo>
                    <a:pt x="2357932" y="394487"/>
                  </a:lnTo>
                  <a:lnTo>
                    <a:pt x="2364004" y="389086"/>
                  </a:lnTo>
                  <a:lnTo>
                    <a:pt x="2399492" y="362364"/>
                  </a:lnTo>
                  <a:lnTo>
                    <a:pt x="2436188" y="348594"/>
                  </a:lnTo>
                  <a:lnTo>
                    <a:pt x="2458719" y="346976"/>
                  </a:lnTo>
                  <a:lnTo>
                    <a:pt x="2471196" y="346976"/>
                  </a:lnTo>
                  <a:lnTo>
                    <a:pt x="2482484" y="346613"/>
                  </a:lnTo>
                  <a:lnTo>
                    <a:pt x="2526942" y="333471"/>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825905" y="1028700"/>
                  </a:lnTo>
                  <a:lnTo>
                    <a:pt x="582307" y="12192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14"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14" y="0"/>
                  </a:lnTo>
                  <a:close/>
                </a:path>
                <a:path w="2962910" h="2235200">
                  <a:moveTo>
                    <a:pt x="1663695"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695"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1"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1"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85" y="0"/>
                  </a:moveTo>
                  <a:lnTo>
                    <a:pt x="0" y="0"/>
                  </a:lnTo>
                  <a:lnTo>
                    <a:pt x="0" y="114300"/>
                  </a:lnTo>
                  <a:lnTo>
                    <a:pt x="153985"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18"/>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594"/>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81" y="0"/>
                  </a:lnTo>
                  <a:lnTo>
                    <a:pt x="0" y="1640128"/>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2"/>
                  </a:moveTo>
                  <a:lnTo>
                    <a:pt x="32852" y="1689775"/>
                  </a:lnTo>
                  <a:lnTo>
                    <a:pt x="3516477" y="1689775"/>
                  </a:lnTo>
                  <a:lnTo>
                    <a:pt x="3516477" y="1577047"/>
                  </a:lnTo>
                  <a:lnTo>
                    <a:pt x="17271" y="1577047"/>
                  </a:lnTo>
                  <a:lnTo>
                    <a:pt x="10794" y="1573446"/>
                  </a:lnTo>
                  <a:lnTo>
                    <a:pt x="5841" y="1569124"/>
                  </a:lnTo>
                  <a:lnTo>
                    <a:pt x="0" y="1565522"/>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3"/>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61394" y="1331171"/>
                  </a:moveTo>
                  <a:lnTo>
                    <a:pt x="314404" y="1347550"/>
                  </a:lnTo>
                  <a:lnTo>
                    <a:pt x="274601" y="1404541"/>
                  </a:lnTo>
                  <a:lnTo>
                    <a:pt x="261242" y="1473885"/>
                  </a:lnTo>
                  <a:lnTo>
                    <a:pt x="264921" y="1507208"/>
                  </a:lnTo>
                  <a:lnTo>
                    <a:pt x="3516477" y="1507208"/>
                  </a:lnTo>
                  <a:lnTo>
                    <a:pt x="3516477" y="1425129"/>
                  </a:lnTo>
                  <a:lnTo>
                    <a:pt x="1088643" y="1425129"/>
                  </a:lnTo>
                  <a:lnTo>
                    <a:pt x="977223" y="1350967"/>
                  </a:lnTo>
                  <a:lnTo>
                    <a:pt x="504697" y="1350967"/>
                  </a:lnTo>
                  <a:lnTo>
                    <a:pt x="473315" y="1346018"/>
                  </a:lnTo>
                  <a:lnTo>
                    <a:pt x="410168" y="1337199"/>
                  </a:lnTo>
                  <a:lnTo>
                    <a:pt x="378712" y="1332250"/>
                  </a:lnTo>
                  <a:lnTo>
                    <a:pt x="370107" y="1331171"/>
                  </a:lnTo>
                  <a:lnTo>
                    <a:pt x="361394" y="1331171"/>
                  </a:lnTo>
                  <a:close/>
                </a:path>
                <a:path w="3516630" h="1690370">
                  <a:moveTo>
                    <a:pt x="3516477" y="0"/>
                  </a:moveTo>
                  <a:lnTo>
                    <a:pt x="2987293" y="139958"/>
                  </a:lnTo>
                  <a:lnTo>
                    <a:pt x="2959547" y="210731"/>
                  </a:lnTo>
                  <a:lnTo>
                    <a:pt x="2929734" y="276326"/>
                  </a:lnTo>
                  <a:lnTo>
                    <a:pt x="2898895" y="336314"/>
                  </a:lnTo>
                  <a:lnTo>
                    <a:pt x="2868072" y="390267"/>
                  </a:lnTo>
                  <a:lnTo>
                    <a:pt x="2838306" y="437758"/>
                  </a:lnTo>
                  <a:lnTo>
                    <a:pt x="2810640" y="478359"/>
                  </a:lnTo>
                  <a:lnTo>
                    <a:pt x="2786115" y="511642"/>
                  </a:lnTo>
                  <a:lnTo>
                    <a:pt x="2750655" y="554542"/>
                  </a:lnTo>
                  <a:lnTo>
                    <a:pt x="2720048" y="578897"/>
                  </a:lnTo>
                  <a:lnTo>
                    <a:pt x="2697876" y="594084"/>
                  </a:lnTo>
                  <a:lnTo>
                    <a:pt x="2676776" y="610081"/>
                  </a:lnTo>
                  <a:lnTo>
                    <a:pt x="2658236" y="628104"/>
                  </a:lnTo>
                  <a:lnTo>
                    <a:pt x="2583814" y="712883"/>
                  </a:lnTo>
                  <a:lnTo>
                    <a:pt x="2538043" y="766206"/>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3"/>
                  </a:lnTo>
                  <a:lnTo>
                    <a:pt x="1682622" y="1136412"/>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2"/>
                  </a:lnTo>
                  <a:lnTo>
                    <a:pt x="756030" y="1201932"/>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67"/>
                  </a:lnTo>
                  <a:lnTo>
                    <a:pt x="977223" y="1350967"/>
                  </a:lnTo>
                  <a:lnTo>
                    <a:pt x="947384" y="1331171"/>
                  </a:lnTo>
                  <a:lnTo>
                    <a:pt x="852550" y="1268170"/>
                  </a:lnTo>
                  <a:lnTo>
                    <a:pt x="842428" y="1261343"/>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03" y="1689775"/>
                  </a:lnTo>
                  <a:lnTo>
                    <a:pt x="996867" y="1592163"/>
                  </a:lnTo>
                  <a:lnTo>
                    <a:pt x="17906" y="1592163"/>
                  </a:lnTo>
                  <a:lnTo>
                    <a:pt x="11429" y="1588567"/>
                  </a:lnTo>
                  <a:lnTo>
                    <a:pt x="6476" y="1582807"/>
                  </a:lnTo>
                  <a:lnTo>
                    <a:pt x="0" y="1579205"/>
                  </a:lnTo>
                  <a:close/>
                </a:path>
                <a:path w="3512819" h="1690370">
                  <a:moveTo>
                    <a:pt x="3512794" y="943549"/>
                  </a:moveTo>
                  <a:lnTo>
                    <a:pt x="690897" y="1689775"/>
                  </a:lnTo>
                  <a:lnTo>
                    <a:pt x="1991431" y="1689775"/>
                  </a:lnTo>
                  <a:lnTo>
                    <a:pt x="3512794" y="1287580"/>
                  </a:lnTo>
                  <a:lnTo>
                    <a:pt x="3512794" y="943549"/>
                  </a:lnTo>
                  <a:close/>
                </a:path>
                <a:path w="3512819" h="1690370">
                  <a:moveTo>
                    <a:pt x="3512794" y="1304112"/>
                  </a:moveTo>
                  <a:lnTo>
                    <a:pt x="2054385" y="1689775"/>
                  </a:lnTo>
                  <a:lnTo>
                    <a:pt x="3354867" y="1689775"/>
                  </a:lnTo>
                  <a:lnTo>
                    <a:pt x="3512794" y="1648029"/>
                  </a:lnTo>
                  <a:lnTo>
                    <a:pt x="3512794" y="1304112"/>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67" y="1592163"/>
                  </a:lnTo>
                  <a:lnTo>
                    <a:pt x="1113300" y="1561385"/>
                  </a:lnTo>
                  <a:lnTo>
                    <a:pt x="83438" y="1561385"/>
                  </a:lnTo>
                  <a:lnTo>
                    <a:pt x="74993" y="1560170"/>
                  </a:lnTo>
                  <a:lnTo>
                    <a:pt x="66166" y="1557605"/>
                  </a:lnTo>
                  <a:close/>
                </a:path>
                <a:path w="3512819" h="1690370">
                  <a:moveTo>
                    <a:pt x="191760" y="1512821"/>
                  </a:moveTo>
                  <a:lnTo>
                    <a:pt x="185673" y="1513686"/>
                  </a:lnTo>
                  <a:lnTo>
                    <a:pt x="181355" y="1514405"/>
                  </a:lnTo>
                  <a:lnTo>
                    <a:pt x="178561" y="1518007"/>
                  </a:lnTo>
                  <a:lnTo>
                    <a:pt x="175640" y="1521603"/>
                  </a:lnTo>
                  <a:lnTo>
                    <a:pt x="159176" y="1529300"/>
                  </a:lnTo>
                  <a:lnTo>
                    <a:pt x="144033" y="1537806"/>
                  </a:lnTo>
                  <a:lnTo>
                    <a:pt x="129581" y="1546310"/>
                  </a:lnTo>
                  <a:lnTo>
                    <a:pt x="115188" y="1554003"/>
                  </a:lnTo>
                  <a:lnTo>
                    <a:pt x="83438" y="1561385"/>
                  </a:lnTo>
                  <a:lnTo>
                    <a:pt x="1113300" y="1561385"/>
                  </a:lnTo>
                  <a:lnTo>
                    <a:pt x="1225659" y="1531684"/>
                  </a:lnTo>
                  <a:lnTo>
                    <a:pt x="273557" y="1531684"/>
                  </a:lnTo>
                  <a:lnTo>
                    <a:pt x="262054" y="1529120"/>
                  </a:lnTo>
                  <a:lnTo>
                    <a:pt x="247919" y="1525205"/>
                  </a:lnTo>
                  <a:lnTo>
                    <a:pt x="232570" y="1520751"/>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59" y="1531684"/>
                  </a:lnTo>
                  <a:lnTo>
                    <a:pt x="1604252"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52" y="1431607"/>
                  </a:lnTo>
                  <a:lnTo>
                    <a:pt x="1664173" y="1415768"/>
                  </a:lnTo>
                  <a:lnTo>
                    <a:pt x="521969" y="1415768"/>
                  </a:lnTo>
                  <a:lnTo>
                    <a:pt x="479478" y="1408242"/>
                  </a:lnTo>
                  <a:lnTo>
                    <a:pt x="407660" y="1397075"/>
                  </a:lnTo>
                  <a:close/>
                </a:path>
                <a:path w="3512819" h="1690370">
                  <a:moveTo>
                    <a:pt x="570033" y="1350120"/>
                  </a:moveTo>
                  <a:lnTo>
                    <a:pt x="521969" y="1415768"/>
                  </a:lnTo>
                  <a:lnTo>
                    <a:pt x="1664173" y="1415768"/>
                  </a:lnTo>
                  <a:lnTo>
                    <a:pt x="1800349"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709" y="838087"/>
                  </a:moveTo>
                  <a:lnTo>
                    <a:pt x="2418916" y="888608"/>
                  </a:lnTo>
                  <a:lnTo>
                    <a:pt x="2366519" y="924226"/>
                  </a:lnTo>
                  <a:lnTo>
                    <a:pt x="2317750" y="955453"/>
                  </a:lnTo>
                  <a:lnTo>
                    <a:pt x="2274969" y="980290"/>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49" y="1379771"/>
                  </a:lnTo>
                  <a:lnTo>
                    <a:pt x="3512794" y="927103"/>
                  </a:lnTo>
                  <a:lnTo>
                    <a:pt x="3512794" y="862101"/>
                  </a:lnTo>
                  <a:lnTo>
                    <a:pt x="2457322" y="862101"/>
                  </a:lnTo>
                  <a:lnTo>
                    <a:pt x="2489709" y="838087"/>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2"/>
                  </a:moveTo>
                  <a:lnTo>
                    <a:pt x="768754" y="1200413"/>
                  </a:lnTo>
                  <a:lnTo>
                    <a:pt x="760983" y="1201211"/>
                  </a:lnTo>
                  <a:lnTo>
                    <a:pt x="759586" y="1201932"/>
                  </a:lnTo>
                  <a:lnTo>
                    <a:pt x="755903" y="1202655"/>
                  </a:lnTo>
                  <a:lnTo>
                    <a:pt x="703373" y="1228841"/>
                  </a:lnTo>
                  <a:lnTo>
                    <a:pt x="661669" y="1266731"/>
                  </a:lnTo>
                  <a:lnTo>
                    <a:pt x="868856" y="1266731"/>
                  </a:lnTo>
                  <a:lnTo>
                    <a:pt x="893316" y="1260285"/>
                  </a:lnTo>
                  <a:lnTo>
                    <a:pt x="836548" y="1222093"/>
                  </a:lnTo>
                  <a:lnTo>
                    <a:pt x="791971" y="1201932"/>
                  </a:lnTo>
                  <a:lnTo>
                    <a:pt x="783772" y="1200706"/>
                  </a:lnTo>
                  <a:lnTo>
                    <a:pt x="776192" y="1200222"/>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6"/>
                  </a:lnTo>
                  <a:lnTo>
                    <a:pt x="2771266" y="618742"/>
                  </a:lnTo>
                  <a:lnTo>
                    <a:pt x="2727753" y="650153"/>
                  </a:lnTo>
                  <a:lnTo>
                    <a:pt x="2706919" y="666432"/>
                  </a:lnTo>
                  <a:lnTo>
                    <a:pt x="2677365" y="694640"/>
                  </a:lnTo>
                  <a:lnTo>
                    <a:pt x="2617598" y="742207"/>
                  </a:lnTo>
                  <a:lnTo>
                    <a:pt x="2574282" y="775398"/>
                  </a:lnTo>
                  <a:lnTo>
                    <a:pt x="2525157" y="812195"/>
                  </a:lnTo>
                  <a:lnTo>
                    <a:pt x="2490353" y="837616"/>
                  </a:lnTo>
                  <a:lnTo>
                    <a:pt x="3512794" y="567335"/>
                  </a:lnTo>
                  <a:lnTo>
                    <a:pt x="3512794" y="543148"/>
                  </a:lnTo>
                  <a:lnTo>
                    <a:pt x="2813684" y="543148"/>
                  </a:lnTo>
                  <a:lnTo>
                    <a:pt x="2812287" y="541704"/>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3"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46"/>
                  </a:moveTo>
                  <a:lnTo>
                    <a:pt x="112267" y="831490"/>
                  </a:lnTo>
                  <a:lnTo>
                    <a:pt x="117653" y="831490"/>
                  </a:lnTo>
                  <a:lnTo>
                    <a:pt x="117347" y="830046"/>
                  </a:lnTo>
                  <a:close/>
                </a:path>
                <a:path w="3211194" h="866140">
                  <a:moveTo>
                    <a:pt x="103631" y="828607"/>
                  </a:moveTo>
                  <a:lnTo>
                    <a:pt x="95757" y="830770"/>
                  </a:lnTo>
                  <a:lnTo>
                    <a:pt x="112141" y="830770"/>
                  </a:lnTo>
                  <a:lnTo>
                    <a:pt x="112013" y="830046"/>
                  </a:lnTo>
                  <a:lnTo>
                    <a:pt x="104393" y="830046"/>
                  </a:lnTo>
                  <a:lnTo>
                    <a:pt x="103631" y="828607"/>
                  </a:lnTo>
                  <a:close/>
                </a:path>
                <a:path w="3211194" h="866140">
                  <a:moveTo>
                    <a:pt x="111632" y="827888"/>
                  </a:moveTo>
                  <a:lnTo>
                    <a:pt x="104393" y="830046"/>
                  </a:lnTo>
                  <a:lnTo>
                    <a:pt x="112013" y="830046"/>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67"/>
                  </a:lnTo>
                  <a:lnTo>
                    <a:pt x="266445" y="781811"/>
                  </a:lnTo>
                  <a:lnTo>
                    <a:pt x="267842" y="785408"/>
                  </a:lnTo>
                  <a:lnTo>
                    <a:pt x="262127" y="786851"/>
                  </a:lnTo>
                  <a:lnTo>
                    <a:pt x="262127" y="788290"/>
                  </a:lnTo>
                  <a:lnTo>
                    <a:pt x="259206" y="789010"/>
                  </a:lnTo>
                  <a:lnTo>
                    <a:pt x="260603" y="791891"/>
                  </a:lnTo>
                  <a:lnTo>
                    <a:pt x="257047" y="793330"/>
                  </a:lnTo>
                  <a:lnTo>
                    <a:pt x="257809" y="796927"/>
                  </a:lnTo>
                  <a:lnTo>
                    <a:pt x="255650" y="796927"/>
                  </a:lnTo>
                  <a:lnTo>
                    <a:pt x="256285" y="798371"/>
                  </a:lnTo>
                  <a:lnTo>
                    <a:pt x="609853" y="704772"/>
                  </a:lnTo>
                  <a:lnTo>
                    <a:pt x="609474"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29"/>
                  </a:moveTo>
                  <a:lnTo>
                    <a:pt x="606932" y="704053"/>
                  </a:lnTo>
                  <a:lnTo>
                    <a:pt x="609474" y="704053"/>
                  </a:lnTo>
                  <a:lnTo>
                    <a:pt x="609091" y="703329"/>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0"/>
                  </a:moveTo>
                  <a:lnTo>
                    <a:pt x="596137" y="698294"/>
                  </a:lnTo>
                  <a:lnTo>
                    <a:pt x="599058" y="698294"/>
                  </a:lnTo>
                  <a:lnTo>
                    <a:pt x="599058" y="697570"/>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77"/>
                  </a:lnTo>
                  <a:lnTo>
                    <a:pt x="2158491" y="293660"/>
                  </a:lnTo>
                  <a:lnTo>
                    <a:pt x="2152776" y="295818"/>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1"/>
                  </a:lnTo>
                  <a:lnTo>
                    <a:pt x="112269" y="831475"/>
                  </a:lnTo>
                  <a:lnTo>
                    <a:pt x="111634" y="827873"/>
                  </a:lnTo>
                  <a:lnTo>
                    <a:pt x="104395" y="830031"/>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3"/>
                  </a:lnTo>
                  <a:lnTo>
                    <a:pt x="266448" y="781796"/>
                  </a:lnTo>
                  <a:lnTo>
                    <a:pt x="267845" y="785393"/>
                  </a:lnTo>
                  <a:lnTo>
                    <a:pt x="262130" y="786836"/>
                  </a:lnTo>
                  <a:lnTo>
                    <a:pt x="262130" y="788275"/>
                  </a:lnTo>
                  <a:lnTo>
                    <a:pt x="259209" y="788995"/>
                  </a:lnTo>
                  <a:lnTo>
                    <a:pt x="260606" y="791877"/>
                  </a:lnTo>
                  <a:lnTo>
                    <a:pt x="257050" y="793316"/>
                  </a:lnTo>
                  <a:lnTo>
                    <a:pt x="257812" y="796912"/>
                  </a:lnTo>
                  <a:lnTo>
                    <a:pt x="255653" y="796912"/>
                  </a:lnTo>
                  <a:lnTo>
                    <a:pt x="256288" y="798356"/>
                  </a:lnTo>
                  <a:lnTo>
                    <a:pt x="609860" y="704758"/>
                  </a:lnTo>
                  <a:lnTo>
                    <a:pt x="609098" y="703314"/>
                  </a:lnTo>
                  <a:lnTo>
                    <a:pt x="606939" y="704038"/>
                  </a:lnTo>
                  <a:lnTo>
                    <a:pt x="605542" y="701156"/>
                  </a:lnTo>
                  <a:lnTo>
                    <a:pt x="601859" y="701875"/>
                  </a:lnTo>
                  <a:lnTo>
                    <a:pt x="601224" y="698279"/>
                  </a:lnTo>
                  <a:lnTo>
                    <a:pt x="599065" y="698999"/>
                  </a:lnTo>
                  <a:lnTo>
                    <a:pt x="599065" y="697555"/>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3"/>
                  </a:lnTo>
                  <a:lnTo>
                    <a:pt x="2158513" y="293644"/>
                  </a:lnTo>
                  <a:lnTo>
                    <a:pt x="2152798" y="295803"/>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65" y="763933"/>
                  </a:lnTo>
                  <a:lnTo>
                    <a:pt x="2890058" y="17701"/>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66" y="763918"/>
                  </a:moveTo>
                  <a:lnTo>
                    <a:pt x="2890031" y="17701"/>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32" y="9883618"/>
              <a:ext cx="1526540" cy="403860"/>
            </a:xfrm>
            <a:custGeom>
              <a:avLst/>
              <a:gdLst/>
              <a:ahLst/>
              <a:cxnLst/>
              <a:rect l="l" t="t" r="r" b="b"/>
              <a:pathLst>
                <a:path w="1526540" h="403859">
                  <a:moveTo>
                    <a:pt x="1526041" y="0"/>
                  </a:moveTo>
                  <a:lnTo>
                    <a:pt x="0" y="403379"/>
                  </a:lnTo>
                  <a:lnTo>
                    <a:pt x="65687" y="403379"/>
                  </a:lnTo>
                  <a:lnTo>
                    <a:pt x="1526041" y="17250"/>
                  </a:lnTo>
                  <a:lnTo>
                    <a:pt x="1526041"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74" y="9883632"/>
              <a:ext cx="1526540" cy="403860"/>
            </a:xfrm>
            <a:custGeom>
              <a:avLst/>
              <a:gdLst/>
              <a:ahLst/>
              <a:cxnLst/>
              <a:rect l="l" t="t" r="r" b="b"/>
              <a:pathLst>
                <a:path w="1526540" h="403859">
                  <a:moveTo>
                    <a:pt x="65687" y="403366"/>
                  </a:moveTo>
                  <a:lnTo>
                    <a:pt x="1526002" y="17249"/>
                  </a:lnTo>
                </a:path>
                <a:path w="1526540" h="403859">
                  <a:moveTo>
                    <a:pt x="1526002" y="0"/>
                  </a:moveTo>
                  <a:lnTo>
                    <a:pt x="0" y="403366"/>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2" cstate="print"/>
          <a:stretch>
            <a:fillRect/>
          </a:stretch>
        </p:blipFill>
        <p:spPr>
          <a:xfrm>
            <a:off x="-9359" y="773989"/>
            <a:ext cx="1259265" cy="966253"/>
          </a:xfrm>
          <a:prstGeom prst="rect">
            <a:avLst/>
          </a:prstGeom>
        </p:spPr>
      </p:pic>
      <p:pic>
        <p:nvPicPr>
          <p:cNvPr id="28" name="object 28"/>
          <p:cNvPicPr/>
          <p:nvPr/>
        </p:nvPicPr>
        <p:blipFill>
          <a:blip r:embed="rId3" cstate="print"/>
          <a:stretch>
            <a:fillRect/>
          </a:stretch>
        </p:blipFill>
        <p:spPr>
          <a:xfrm>
            <a:off x="448923" y="9197940"/>
            <a:ext cx="923386" cy="719273"/>
          </a:xfrm>
          <a:prstGeom prst="rect">
            <a:avLst/>
          </a:prstGeom>
        </p:spPr>
      </p:pic>
      <p:sp>
        <p:nvSpPr>
          <p:cNvPr id="37" name="object 27">
            <a:extLst>
              <a:ext uri="{FF2B5EF4-FFF2-40B4-BE49-F238E27FC236}">
                <a16:creationId xmlns:a16="http://schemas.microsoft.com/office/drawing/2014/main" id="{B96008B5-1D10-7046-1CA1-44F5FB10D3A0}"/>
              </a:ext>
            </a:extLst>
          </p:cNvPr>
          <p:cNvSpPr txBox="1">
            <a:spLocks noGrp="1"/>
          </p:cNvSpPr>
          <p:nvPr>
            <p:ph type="title"/>
          </p:nvPr>
        </p:nvSpPr>
        <p:spPr>
          <a:xfrm>
            <a:off x="7245350" y="800442"/>
            <a:ext cx="7308215" cy="939800"/>
          </a:xfrm>
          <a:prstGeom prst="rect">
            <a:avLst/>
          </a:prstGeom>
        </p:spPr>
        <p:txBody>
          <a:bodyPr vert="horz" wrap="square" lIns="0" tIns="12065" rIns="0" bIns="0" rtlCol="0">
            <a:spAutoFit/>
          </a:bodyPr>
          <a:lstStyle/>
          <a:p>
            <a:pPr marL="12700">
              <a:lnSpc>
                <a:spcPct val="100000"/>
              </a:lnSpc>
              <a:spcBef>
                <a:spcPts val="95"/>
              </a:spcBef>
            </a:pPr>
            <a:r>
              <a:rPr lang="en-US" sz="6000" dirty="0"/>
              <a:t>PRACTICAL</a:t>
            </a:r>
            <a:endParaRPr sz="6000" dirty="0"/>
          </a:p>
        </p:txBody>
      </p:sp>
      <p:pic>
        <p:nvPicPr>
          <p:cNvPr id="29" name="Picture 28">
            <a:extLst>
              <a:ext uri="{FF2B5EF4-FFF2-40B4-BE49-F238E27FC236}">
                <a16:creationId xmlns:a16="http://schemas.microsoft.com/office/drawing/2014/main" id="{FFF7D0F8-9A2F-9D32-091F-1508D1CABA8A}"/>
              </a:ext>
            </a:extLst>
          </p:cNvPr>
          <p:cNvPicPr>
            <a:picLocks noChangeAspect="1"/>
          </p:cNvPicPr>
          <p:nvPr/>
        </p:nvPicPr>
        <p:blipFill>
          <a:blip r:embed="rId4"/>
          <a:stretch>
            <a:fillRect/>
          </a:stretch>
        </p:blipFill>
        <p:spPr>
          <a:xfrm>
            <a:off x="2733777" y="2293928"/>
            <a:ext cx="12917703" cy="6916115"/>
          </a:xfrm>
          <a:prstGeom prst="rect">
            <a:avLst/>
          </a:prstGeom>
        </p:spPr>
      </p:pic>
    </p:spTree>
    <p:extLst>
      <p:ext uri="{BB962C8B-B14F-4D97-AF65-F5344CB8AC3E}">
        <p14:creationId xmlns:p14="http://schemas.microsoft.com/office/powerpoint/2010/main" val="191214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19"/>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2"/>
                  </a:lnTo>
                  <a:lnTo>
                    <a:pt x="538159" y="1736810"/>
                  </a:lnTo>
                  <a:lnTo>
                    <a:pt x="534356" y="1703253"/>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56"/>
                  </a:lnTo>
                  <a:lnTo>
                    <a:pt x="969611" y="1072443"/>
                  </a:lnTo>
                  <a:lnTo>
                    <a:pt x="1023384" y="1044466"/>
                  </a:lnTo>
                  <a:lnTo>
                    <a:pt x="1056907" y="1025194"/>
                  </a:lnTo>
                  <a:lnTo>
                    <a:pt x="1123660" y="984396"/>
                  </a:lnTo>
                  <a:lnTo>
                    <a:pt x="1161820" y="963874"/>
                  </a:lnTo>
                  <a:lnTo>
                    <a:pt x="1202779" y="943288"/>
                  </a:lnTo>
                  <a:lnTo>
                    <a:pt x="1246243" y="922650"/>
                  </a:lnTo>
                  <a:lnTo>
                    <a:pt x="1291921" y="901973"/>
                  </a:lnTo>
                  <a:lnTo>
                    <a:pt x="1339519" y="881271"/>
                  </a:lnTo>
                  <a:lnTo>
                    <a:pt x="1388745" y="860556"/>
                  </a:lnTo>
                  <a:lnTo>
                    <a:pt x="1490907" y="819140"/>
                  </a:lnTo>
                  <a:lnTo>
                    <a:pt x="1856705" y="675695"/>
                  </a:lnTo>
                  <a:lnTo>
                    <a:pt x="1906103" y="655568"/>
                  </a:lnTo>
                  <a:lnTo>
                    <a:pt x="1953908" y="635571"/>
                  </a:lnTo>
                  <a:lnTo>
                    <a:pt x="1999827" y="615717"/>
                  </a:lnTo>
                  <a:lnTo>
                    <a:pt x="2043568" y="596019"/>
                  </a:lnTo>
                  <a:lnTo>
                    <a:pt x="2084837" y="576490"/>
                  </a:lnTo>
                  <a:lnTo>
                    <a:pt x="2123342" y="557143"/>
                  </a:lnTo>
                  <a:lnTo>
                    <a:pt x="2158791" y="537992"/>
                  </a:lnTo>
                  <a:lnTo>
                    <a:pt x="2223739" y="480885"/>
                  </a:lnTo>
                  <a:lnTo>
                    <a:pt x="2240201" y="461938"/>
                  </a:lnTo>
                  <a:lnTo>
                    <a:pt x="2257132" y="442721"/>
                  </a:lnTo>
                  <a:lnTo>
                    <a:pt x="2278630" y="441522"/>
                  </a:lnTo>
                  <a:lnTo>
                    <a:pt x="2297901" y="436338"/>
                  </a:lnTo>
                  <a:lnTo>
                    <a:pt x="2337472" y="412107"/>
                  </a:lnTo>
                  <a:lnTo>
                    <a:pt x="2357932" y="394487"/>
                  </a:lnTo>
                  <a:lnTo>
                    <a:pt x="2364004" y="389086"/>
                  </a:lnTo>
                  <a:lnTo>
                    <a:pt x="2399492" y="362364"/>
                  </a:lnTo>
                  <a:lnTo>
                    <a:pt x="2436188" y="348594"/>
                  </a:lnTo>
                  <a:lnTo>
                    <a:pt x="2458719" y="346976"/>
                  </a:lnTo>
                  <a:lnTo>
                    <a:pt x="2471196" y="346976"/>
                  </a:lnTo>
                  <a:lnTo>
                    <a:pt x="2482484" y="346613"/>
                  </a:lnTo>
                  <a:lnTo>
                    <a:pt x="2526942" y="333471"/>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825905" y="1028700"/>
                  </a:lnTo>
                  <a:lnTo>
                    <a:pt x="582307" y="12192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14"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14" y="0"/>
                  </a:lnTo>
                  <a:close/>
                </a:path>
                <a:path w="2962910" h="2235200">
                  <a:moveTo>
                    <a:pt x="1663695"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695"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1"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1"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85" y="0"/>
                  </a:moveTo>
                  <a:lnTo>
                    <a:pt x="0" y="0"/>
                  </a:lnTo>
                  <a:lnTo>
                    <a:pt x="0" y="114300"/>
                  </a:lnTo>
                  <a:lnTo>
                    <a:pt x="153985"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18"/>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594"/>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81" y="0"/>
                  </a:lnTo>
                  <a:lnTo>
                    <a:pt x="0" y="1640128"/>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2"/>
                  </a:moveTo>
                  <a:lnTo>
                    <a:pt x="32852" y="1689775"/>
                  </a:lnTo>
                  <a:lnTo>
                    <a:pt x="3516477" y="1689775"/>
                  </a:lnTo>
                  <a:lnTo>
                    <a:pt x="3516477" y="1577047"/>
                  </a:lnTo>
                  <a:lnTo>
                    <a:pt x="17271" y="1577047"/>
                  </a:lnTo>
                  <a:lnTo>
                    <a:pt x="10794" y="1573446"/>
                  </a:lnTo>
                  <a:lnTo>
                    <a:pt x="5841" y="1569124"/>
                  </a:lnTo>
                  <a:lnTo>
                    <a:pt x="0" y="1565522"/>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3"/>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61394" y="1331171"/>
                  </a:moveTo>
                  <a:lnTo>
                    <a:pt x="314404" y="1347550"/>
                  </a:lnTo>
                  <a:lnTo>
                    <a:pt x="274601" y="1404541"/>
                  </a:lnTo>
                  <a:lnTo>
                    <a:pt x="261242" y="1473885"/>
                  </a:lnTo>
                  <a:lnTo>
                    <a:pt x="264921" y="1507208"/>
                  </a:lnTo>
                  <a:lnTo>
                    <a:pt x="3516477" y="1507208"/>
                  </a:lnTo>
                  <a:lnTo>
                    <a:pt x="3516477" y="1425129"/>
                  </a:lnTo>
                  <a:lnTo>
                    <a:pt x="1088643" y="1425129"/>
                  </a:lnTo>
                  <a:lnTo>
                    <a:pt x="977223" y="1350967"/>
                  </a:lnTo>
                  <a:lnTo>
                    <a:pt x="504697" y="1350967"/>
                  </a:lnTo>
                  <a:lnTo>
                    <a:pt x="473315" y="1346018"/>
                  </a:lnTo>
                  <a:lnTo>
                    <a:pt x="410168" y="1337199"/>
                  </a:lnTo>
                  <a:lnTo>
                    <a:pt x="378712" y="1332250"/>
                  </a:lnTo>
                  <a:lnTo>
                    <a:pt x="370107" y="1331171"/>
                  </a:lnTo>
                  <a:lnTo>
                    <a:pt x="361394" y="1331171"/>
                  </a:lnTo>
                  <a:close/>
                </a:path>
                <a:path w="3516630" h="1690370">
                  <a:moveTo>
                    <a:pt x="3516477" y="0"/>
                  </a:moveTo>
                  <a:lnTo>
                    <a:pt x="2987293" y="139958"/>
                  </a:lnTo>
                  <a:lnTo>
                    <a:pt x="2959547" y="210731"/>
                  </a:lnTo>
                  <a:lnTo>
                    <a:pt x="2929734" y="276326"/>
                  </a:lnTo>
                  <a:lnTo>
                    <a:pt x="2898895" y="336314"/>
                  </a:lnTo>
                  <a:lnTo>
                    <a:pt x="2868072" y="390267"/>
                  </a:lnTo>
                  <a:lnTo>
                    <a:pt x="2838306" y="437758"/>
                  </a:lnTo>
                  <a:lnTo>
                    <a:pt x="2810640" y="478359"/>
                  </a:lnTo>
                  <a:lnTo>
                    <a:pt x="2786115" y="511642"/>
                  </a:lnTo>
                  <a:lnTo>
                    <a:pt x="2750655" y="554542"/>
                  </a:lnTo>
                  <a:lnTo>
                    <a:pt x="2720048" y="578897"/>
                  </a:lnTo>
                  <a:lnTo>
                    <a:pt x="2697876" y="594084"/>
                  </a:lnTo>
                  <a:lnTo>
                    <a:pt x="2676776" y="610081"/>
                  </a:lnTo>
                  <a:lnTo>
                    <a:pt x="2658236" y="628104"/>
                  </a:lnTo>
                  <a:lnTo>
                    <a:pt x="2583814" y="712883"/>
                  </a:lnTo>
                  <a:lnTo>
                    <a:pt x="2538043" y="766206"/>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3"/>
                  </a:lnTo>
                  <a:lnTo>
                    <a:pt x="1682622" y="1136412"/>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2"/>
                  </a:lnTo>
                  <a:lnTo>
                    <a:pt x="756030" y="1201932"/>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67"/>
                  </a:lnTo>
                  <a:lnTo>
                    <a:pt x="977223" y="1350967"/>
                  </a:lnTo>
                  <a:lnTo>
                    <a:pt x="947384" y="1331171"/>
                  </a:lnTo>
                  <a:lnTo>
                    <a:pt x="852550" y="1268170"/>
                  </a:lnTo>
                  <a:lnTo>
                    <a:pt x="842428" y="1261343"/>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03" y="1689775"/>
                  </a:lnTo>
                  <a:lnTo>
                    <a:pt x="996867" y="1592163"/>
                  </a:lnTo>
                  <a:lnTo>
                    <a:pt x="17906" y="1592163"/>
                  </a:lnTo>
                  <a:lnTo>
                    <a:pt x="11429" y="1588567"/>
                  </a:lnTo>
                  <a:lnTo>
                    <a:pt x="6476" y="1582807"/>
                  </a:lnTo>
                  <a:lnTo>
                    <a:pt x="0" y="1579205"/>
                  </a:lnTo>
                  <a:close/>
                </a:path>
                <a:path w="3512819" h="1690370">
                  <a:moveTo>
                    <a:pt x="3512794" y="943549"/>
                  </a:moveTo>
                  <a:lnTo>
                    <a:pt x="690897" y="1689775"/>
                  </a:lnTo>
                  <a:lnTo>
                    <a:pt x="1991431" y="1689775"/>
                  </a:lnTo>
                  <a:lnTo>
                    <a:pt x="3512794" y="1287580"/>
                  </a:lnTo>
                  <a:lnTo>
                    <a:pt x="3512794" y="943549"/>
                  </a:lnTo>
                  <a:close/>
                </a:path>
                <a:path w="3512819" h="1690370">
                  <a:moveTo>
                    <a:pt x="3512794" y="1304112"/>
                  </a:moveTo>
                  <a:lnTo>
                    <a:pt x="2054385" y="1689775"/>
                  </a:lnTo>
                  <a:lnTo>
                    <a:pt x="3354867" y="1689775"/>
                  </a:lnTo>
                  <a:lnTo>
                    <a:pt x="3512794" y="1648029"/>
                  </a:lnTo>
                  <a:lnTo>
                    <a:pt x="3512794" y="1304112"/>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67" y="1592163"/>
                  </a:lnTo>
                  <a:lnTo>
                    <a:pt x="1113300" y="1561385"/>
                  </a:lnTo>
                  <a:lnTo>
                    <a:pt x="83438" y="1561385"/>
                  </a:lnTo>
                  <a:lnTo>
                    <a:pt x="74993" y="1560170"/>
                  </a:lnTo>
                  <a:lnTo>
                    <a:pt x="66166" y="1557605"/>
                  </a:lnTo>
                  <a:close/>
                </a:path>
                <a:path w="3512819" h="1690370">
                  <a:moveTo>
                    <a:pt x="191760" y="1512821"/>
                  </a:moveTo>
                  <a:lnTo>
                    <a:pt x="185673" y="1513686"/>
                  </a:lnTo>
                  <a:lnTo>
                    <a:pt x="181355" y="1514405"/>
                  </a:lnTo>
                  <a:lnTo>
                    <a:pt x="178561" y="1518007"/>
                  </a:lnTo>
                  <a:lnTo>
                    <a:pt x="175640" y="1521603"/>
                  </a:lnTo>
                  <a:lnTo>
                    <a:pt x="159176" y="1529300"/>
                  </a:lnTo>
                  <a:lnTo>
                    <a:pt x="144033" y="1537806"/>
                  </a:lnTo>
                  <a:lnTo>
                    <a:pt x="129581" y="1546310"/>
                  </a:lnTo>
                  <a:lnTo>
                    <a:pt x="115188" y="1554003"/>
                  </a:lnTo>
                  <a:lnTo>
                    <a:pt x="83438" y="1561385"/>
                  </a:lnTo>
                  <a:lnTo>
                    <a:pt x="1113300" y="1561385"/>
                  </a:lnTo>
                  <a:lnTo>
                    <a:pt x="1225659" y="1531684"/>
                  </a:lnTo>
                  <a:lnTo>
                    <a:pt x="273557" y="1531684"/>
                  </a:lnTo>
                  <a:lnTo>
                    <a:pt x="262054" y="1529120"/>
                  </a:lnTo>
                  <a:lnTo>
                    <a:pt x="247919" y="1525205"/>
                  </a:lnTo>
                  <a:lnTo>
                    <a:pt x="232570" y="1520751"/>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59" y="1531684"/>
                  </a:lnTo>
                  <a:lnTo>
                    <a:pt x="1604252"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52" y="1431607"/>
                  </a:lnTo>
                  <a:lnTo>
                    <a:pt x="1664173" y="1415768"/>
                  </a:lnTo>
                  <a:lnTo>
                    <a:pt x="521969" y="1415768"/>
                  </a:lnTo>
                  <a:lnTo>
                    <a:pt x="479478" y="1408242"/>
                  </a:lnTo>
                  <a:lnTo>
                    <a:pt x="407660" y="1397075"/>
                  </a:lnTo>
                  <a:close/>
                </a:path>
                <a:path w="3512819" h="1690370">
                  <a:moveTo>
                    <a:pt x="570033" y="1350120"/>
                  </a:moveTo>
                  <a:lnTo>
                    <a:pt x="521969" y="1415768"/>
                  </a:lnTo>
                  <a:lnTo>
                    <a:pt x="1664173" y="1415768"/>
                  </a:lnTo>
                  <a:lnTo>
                    <a:pt x="1800349"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709" y="838087"/>
                  </a:moveTo>
                  <a:lnTo>
                    <a:pt x="2418916" y="888608"/>
                  </a:lnTo>
                  <a:lnTo>
                    <a:pt x="2366519" y="924226"/>
                  </a:lnTo>
                  <a:lnTo>
                    <a:pt x="2317750" y="955453"/>
                  </a:lnTo>
                  <a:lnTo>
                    <a:pt x="2274969" y="980290"/>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49" y="1379771"/>
                  </a:lnTo>
                  <a:lnTo>
                    <a:pt x="3512794" y="927103"/>
                  </a:lnTo>
                  <a:lnTo>
                    <a:pt x="3512794" y="862101"/>
                  </a:lnTo>
                  <a:lnTo>
                    <a:pt x="2457322" y="862101"/>
                  </a:lnTo>
                  <a:lnTo>
                    <a:pt x="2489709" y="838087"/>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2"/>
                  </a:moveTo>
                  <a:lnTo>
                    <a:pt x="768754" y="1200413"/>
                  </a:lnTo>
                  <a:lnTo>
                    <a:pt x="760983" y="1201211"/>
                  </a:lnTo>
                  <a:lnTo>
                    <a:pt x="759586" y="1201932"/>
                  </a:lnTo>
                  <a:lnTo>
                    <a:pt x="755903" y="1202655"/>
                  </a:lnTo>
                  <a:lnTo>
                    <a:pt x="703373" y="1228841"/>
                  </a:lnTo>
                  <a:lnTo>
                    <a:pt x="661669" y="1266731"/>
                  </a:lnTo>
                  <a:lnTo>
                    <a:pt x="868856" y="1266731"/>
                  </a:lnTo>
                  <a:lnTo>
                    <a:pt x="893316" y="1260285"/>
                  </a:lnTo>
                  <a:lnTo>
                    <a:pt x="836548" y="1222093"/>
                  </a:lnTo>
                  <a:lnTo>
                    <a:pt x="791971" y="1201932"/>
                  </a:lnTo>
                  <a:lnTo>
                    <a:pt x="783772" y="1200706"/>
                  </a:lnTo>
                  <a:lnTo>
                    <a:pt x="776192" y="1200222"/>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6"/>
                  </a:lnTo>
                  <a:lnTo>
                    <a:pt x="2771266" y="618742"/>
                  </a:lnTo>
                  <a:lnTo>
                    <a:pt x="2727753" y="650153"/>
                  </a:lnTo>
                  <a:lnTo>
                    <a:pt x="2706919" y="666432"/>
                  </a:lnTo>
                  <a:lnTo>
                    <a:pt x="2677365" y="694640"/>
                  </a:lnTo>
                  <a:lnTo>
                    <a:pt x="2617598" y="742207"/>
                  </a:lnTo>
                  <a:lnTo>
                    <a:pt x="2574282" y="775398"/>
                  </a:lnTo>
                  <a:lnTo>
                    <a:pt x="2525157" y="812195"/>
                  </a:lnTo>
                  <a:lnTo>
                    <a:pt x="2490353" y="837616"/>
                  </a:lnTo>
                  <a:lnTo>
                    <a:pt x="3512794" y="567335"/>
                  </a:lnTo>
                  <a:lnTo>
                    <a:pt x="3512794" y="543148"/>
                  </a:lnTo>
                  <a:lnTo>
                    <a:pt x="2813684" y="543148"/>
                  </a:lnTo>
                  <a:lnTo>
                    <a:pt x="2812287" y="541704"/>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3"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46"/>
                  </a:moveTo>
                  <a:lnTo>
                    <a:pt x="112267" y="831490"/>
                  </a:lnTo>
                  <a:lnTo>
                    <a:pt x="117653" y="831490"/>
                  </a:lnTo>
                  <a:lnTo>
                    <a:pt x="117347" y="830046"/>
                  </a:lnTo>
                  <a:close/>
                </a:path>
                <a:path w="3211194" h="866140">
                  <a:moveTo>
                    <a:pt x="103631" y="828607"/>
                  </a:moveTo>
                  <a:lnTo>
                    <a:pt x="95757" y="830770"/>
                  </a:lnTo>
                  <a:lnTo>
                    <a:pt x="112141" y="830770"/>
                  </a:lnTo>
                  <a:lnTo>
                    <a:pt x="112013" y="830046"/>
                  </a:lnTo>
                  <a:lnTo>
                    <a:pt x="104393" y="830046"/>
                  </a:lnTo>
                  <a:lnTo>
                    <a:pt x="103631" y="828607"/>
                  </a:lnTo>
                  <a:close/>
                </a:path>
                <a:path w="3211194" h="866140">
                  <a:moveTo>
                    <a:pt x="111632" y="827888"/>
                  </a:moveTo>
                  <a:lnTo>
                    <a:pt x="104393" y="830046"/>
                  </a:lnTo>
                  <a:lnTo>
                    <a:pt x="112013" y="830046"/>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67"/>
                  </a:lnTo>
                  <a:lnTo>
                    <a:pt x="266445" y="781811"/>
                  </a:lnTo>
                  <a:lnTo>
                    <a:pt x="267842" y="785408"/>
                  </a:lnTo>
                  <a:lnTo>
                    <a:pt x="262127" y="786851"/>
                  </a:lnTo>
                  <a:lnTo>
                    <a:pt x="262127" y="788290"/>
                  </a:lnTo>
                  <a:lnTo>
                    <a:pt x="259206" y="789010"/>
                  </a:lnTo>
                  <a:lnTo>
                    <a:pt x="260603" y="791891"/>
                  </a:lnTo>
                  <a:lnTo>
                    <a:pt x="257047" y="793330"/>
                  </a:lnTo>
                  <a:lnTo>
                    <a:pt x="257809" y="796927"/>
                  </a:lnTo>
                  <a:lnTo>
                    <a:pt x="255650" y="796927"/>
                  </a:lnTo>
                  <a:lnTo>
                    <a:pt x="256285" y="798371"/>
                  </a:lnTo>
                  <a:lnTo>
                    <a:pt x="609853" y="704772"/>
                  </a:lnTo>
                  <a:lnTo>
                    <a:pt x="609474"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29"/>
                  </a:moveTo>
                  <a:lnTo>
                    <a:pt x="606932" y="704053"/>
                  </a:lnTo>
                  <a:lnTo>
                    <a:pt x="609474" y="704053"/>
                  </a:lnTo>
                  <a:lnTo>
                    <a:pt x="609091" y="703329"/>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0"/>
                  </a:moveTo>
                  <a:lnTo>
                    <a:pt x="596137" y="698294"/>
                  </a:lnTo>
                  <a:lnTo>
                    <a:pt x="599058" y="698294"/>
                  </a:lnTo>
                  <a:lnTo>
                    <a:pt x="599058" y="697570"/>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77"/>
                  </a:lnTo>
                  <a:lnTo>
                    <a:pt x="2158491" y="293660"/>
                  </a:lnTo>
                  <a:lnTo>
                    <a:pt x="2152776" y="295818"/>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1"/>
                  </a:lnTo>
                  <a:lnTo>
                    <a:pt x="112269" y="831475"/>
                  </a:lnTo>
                  <a:lnTo>
                    <a:pt x="111634" y="827873"/>
                  </a:lnTo>
                  <a:lnTo>
                    <a:pt x="104395" y="830031"/>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3"/>
                  </a:lnTo>
                  <a:lnTo>
                    <a:pt x="266448" y="781796"/>
                  </a:lnTo>
                  <a:lnTo>
                    <a:pt x="267845" y="785393"/>
                  </a:lnTo>
                  <a:lnTo>
                    <a:pt x="262130" y="786836"/>
                  </a:lnTo>
                  <a:lnTo>
                    <a:pt x="262130" y="788275"/>
                  </a:lnTo>
                  <a:lnTo>
                    <a:pt x="259209" y="788995"/>
                  </a:lnTo>
                  <a:lnTo>
                    <a:pt x="260606" y="791877"/>
                  </a:lnTo>
                  <a:lnTo>
                    <a:pt x="257050" y="793316"/>
                  </a:lnTo>
                  <a:lnTo>
                    <a:pt x="257812" y="796912"/>
                  </a:lnTo>
                  <a:lnTo>
                    <a:pt x="255653" y="796912"/>
                  </a:lnTo>
                  <a:lnTo>
                    <a:pt x="256288" y="798356"/>
                  </a:lnTo>
                  <a:lnTo>
                    <a:pt x="609860" y="704758"/>
                  </a:lnTo>
                  <a:lnTo>
                    <a:pt x="609098" y="703314"/>
                  </a:lnTo>
                  <a:lnTo>
                    <a:pt x="606939" y="704038"/>
                  </a:lnTo>
                  <a:lnTo>
                    <a:pt x="605542" y="701156"/>
                  </a:lnTo>
                  <a:lnTo>
                    <a:pt x="601859" y="701875"/>
                  </a:lnTo>
                  <a:lnTo>
                    <a:pt x="601224" y="698279"/>
                  </a:lnTo>
                  <a:lnTo>
                    <a:pt x="599065" y="698999"/>
                  </a:lnTo>
                  <a:lnTo>
                    <a:pt x="599065" y="697555"/>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3"/>
                  </a:lnTo>
                  <a:lnTo>
                    <a:pt x="2158513" y="293644"/>
                  </a:lnTo>
                  <a:lnTo>
                    <a:pt x="2152798" y="295803"/>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65" y="763933"/>
                  </a:lnTo>
                  <a:lnTo>
                    <a:pt x="2890058" y="17701"/>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66" y="763918"/>
                  </a:moveTo>
                  <a:lnTo>
                    <a:pt x="2890031" y="17701"/>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32" y="9883618"/>
              <a:ext cx="1526540" cy="403860"/>
            </a:xfrm>
            <a:custGeom>
              <a:avLst/>
              <a:gdLst/>
              <a:ahLst/>
              <a:cxnLst/>
              <a:rect l="l" t="t" r="r" b="b"/>
              <a:pathLst>
                <a:path w="1526540" h="403859">
                  <a:moveTo>
                    <a:pt x="1526041" y="0"/>
                  </a:moveTo>
                  <a:lnTo>
                    <a:pt x="0" y="403379"/>
                  </a:lnTo>
                  <a:lnTo>
                    <a:pt x="65687" y="403379"/>
                  </a:lnTo>
                  <a:lnTo>
                    <a:pt x="1526041" y="17250"/>
                  </a:lnTo>
                  <a:lnTo>
                    <a:pt x="1526041"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74" y="9883632"/>
              <a:ext cx="1526540" cy="403860"/>
            </a:xfrm>
            <a:custGeom>
              <a:avLst/>
              <a:gdLst/>
              <a:ahLst/>
              <a:cxnLst/>
              <a:rect l="l" t="t" r="r" b="b"/>
              <a:pathLst>
                <a:path w="1526540" h="403859">
                  <a:moveTo>
                    <a:pt x="65687" y="403366"/>
                  </a:moveTo>
                  <a:lnTo>
                    <a:pt x="1526002" y="17249"/>
                  </a:lnTo>
                </a:path>
                <a:path w="1526540" h="403859">
                  <a:moveTo>
                    <a:pt x="1526002" y="0"/>
                  </a:moveTo>
                  <a:lnTo>
                    <a:pt x="0" y="403366"/>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2" cstate="print"/>
          <a:stretch>
            <a:fillRect/>
          </a:stretch>
        </p:blipFill>
        <p:spPr>
          <a:xfrm>
            <a:off x="-9359" y="773989"/>
            <a:ext cx="1259265" cy="966253"/>
          </a:xfrm>
          <a:prstGeom prst="rect">
            <a:avLst/>
          </a:prstGeom>
        </p:spPr>
      </p:pic>
      <p:pic>
        <p:nvPicPr>
          <p:cNvPr id="28" name="object 28"/>
          <p:cNvPicPr/>
          <p:nvPr/>
        </p:nvPicPr>
        <p:blipFill>
          <a:blip r:embed="rId3" cstate="print"/>
          <a:stretch>
            <a:fillRect/>
          </a:stretch>
        </p:blipFill>
        <p:spPr>
          <a:xfrm>
            <a:off x="448923" y="9197940"/>
            <a:ext cx="923386" cy="719273"/>
          </a:xfrm>
          <a:prstGeom prst="rect">
            <a:avLst/>
          </a:prstGeom>
        </p:spPr>
      </p:pic>
      <p:sp>
        <p:nvSpPr>
          <p:cNvPr id="37" name="object 27">
            <a:extLst>
              <a:ext uri="{FF2B5EF4-FFF2-40B4-BE49-F238E27FC236}">
                <a16:creationId xmlns:a16="http://schemas.microsoft.com/office/drawing/2014/main" id="{B96008B5-1D10-7046-1CA1-44F5FB10D3A0}"/>
              </a:ext>
            </a:extLst>
          </p:cNvPr>
          <p:cNvSpPr txBox="1">
            <a:spLocks noGrp="1"/>
          </p:cNvSpPr>
          <p:nvPr>
            <p:ph type="title"/>
          </p:nvPr>
        </p:nvSpPr>
        <p:spPr>
          <a:xfrm>
            <a:off x="7245350" y="800442"/>
            <a:ext cx="7308215" cy="939800"/>
          </a:xfrm>
          <a:prstGeom prst="rect">
            <a:avLst/>
          </a:prstGeom>
        </p:spPr>
        <p:txBody>
          <a:bodyPr vert="horz" wrap="square" lIns="0" tIns="12065" rIns="0" bIns="0" rtlCol="0">
            <a:spAutoFit/>
          </a:bodyPr>
          <a:lstStyle/>
          <a:p>
            <a:pPr marL="12700">
              <a:lnSpc>
                <a:spcPct val="100000"/>
              </a:lnSpc>
              <a:spcBef>
                <a:spcPts val="95"/>
              </a:spcBef>
            </a:pPr>
            <a:r>
              <a:rPr lang="en-US" sz="6000" dirty="0"/>
              <a:t>PRACTICAL</a:t>
            </a:r>
            <a:endParaRPr sz="6000" dirty="0"/>
          </a:p>
        </p:txBody>
      </p:sp>
      <p:pic>
        <p:nvPicPr>
          <p:cNvPr id="29" name="Picture 28">
            <a:extLst>
              <a:ext uri="{FF2B5EF4-FFF2-40B4-BE49-F238E27FC236}">
                <a16:creationId xmlns:a16="http://schemas.microsoft.com/office/drawing/2014/main" id="{0D09C235-B202-E27B-106F-18766CB95B01}"/>
              </a:ext>
            </a:extLst>
          </p:cNvPr>
          <p:cNvPicPr>
            <a:picLocks noChangeAspect="1"/>
          </p:cNvPicPr>
          <p:nvPr/>
        </p:nvPicPr>
        <p:blipFill>
          <a:blip r:embed="rId4"/>
          <a:stretch>
            <a:fillRect/>
          </a:stretch>
        </p:blipFill>
        <p:spPr>
          <a:xfrm>
            <a:off x="2672446" y="2236918"/>
            <a:ext cx="12955808" cy="6982799"/>
          </a:xfrm>
          <a:prstGeom prst="rect">
            <a:avLst/>
          </a:prstGeom>
        </p:spPr>
      </p:pic>
    </p:spTree>
    <p:extLst>
      <p:ext uri="{BB962C8B-B14F-4D97-AF65-F5344CB8AC3E}">
        <p14:creationId xmlns:p14="http://schemas.microsoft.com/office/powerpoint/2010/main" val="361762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19"/>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2"/>
                  </a:lnTo>
                  <a:lnTo>
                    <a:pt x="538159" y="1736810"/>
                  </a:lnTo>
                  <a:lnTo>
                    <a:pt x="534356" y="1703253"/>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56"/>
                  </a:lnTo>
                  <a:lnTo>
                    <a:pt x="969611" y="1072443"/>
                  </a:lnTo>
                  <a:lnTo>
                    <a:pt x="1023384" y="1044466"/>
                  </a:lnTo>
                  <a:lnTo>
                    <a:pt x="1056907" y="1025194"/>
                  </a:lnTo>
                  <a:lnTo>
                    <a:pt x="1123660" y="984396"/>
                  </a:lnTo>
                  <a:lnTo>
                    <a:pt x="1161820" y="963874"/>
                  </a:lnTo>
                  <a:lnTo>
                    <a:pt x="1202779" y="943288"/>
                  </a:lnTo>
                  <a:lnTo>
                    <a:pt x="1246243" y="922650"/>
                  </a:lnTo>
                  <a:lnTo>
                    <a:pt x="1291921" y="901973"/>
                  </a:lnTo>
                  <a:lnTo>
                    <a:pt x="1339519" y="881271"/>
                  </a:lnTo>
                  <a:lnTo>
                    <a:pt x="1388745" y="860556"/>
                  </a:lnTo>
                  <a:lnTo>
                    <a:pt x="1490907" y="819140"/>
                  </a:lnTo>
                  <a:lnTo>
                    <a:pt x="1856705" y="675695"/>
                  </a:lnTo>
                  <a:lnTo>
                    <a:pt x="1906103" y="655568"/>
                  </a:lnTo>
                  <a:lnTo>
                    <a:pt x="1953908" y="635571"/>
                  </a:lnTo>
                  <a:lnTo>
                    <a:pt x="1999827" y="615717"/>
                  </a:lnTo>
                  <a:lnTo>
                    <a:pt x="2043568" y="596019"/>
                  </a:lnTo>
                  <a:lnTo>
                    <a:pt x="2084837" y="576490"/>
                  </a:lnTo>
                  <a:lnTo>
                    <a:pt x="2123342" y="557143"/>
                  </a:lnTo>
                  <a:lnTo>
                    <a:pt x="2158791" y="537992"/>
                  </a:lnTo>
                  <a:lnTo>
                    <a:pt x="2223739" y="480885"/>
                  </a:lnTo>
                  <a:lnTo>
                    <a:pt x="2240201" y="461938"/>
                  </a:lnTo>
                  <a:lnTo>
                    <a:pt x="2257132" y="442721"/>
                  </a:lnTo>
                  <a:lnTo>
                    <a:pt x="2278630" y="441522"/>
                  </a:lnTo>
                  <a:lnTo>
                    <a:pt x="2297901" y="436338"/>
                  </a:lnTo>
                  <a:lnTo>
                    <a:pt x="2337472" y="412107"/>
                  </a:lnTo>
                  <a:lnTo>
                    <a:pt x="2357932" y="394487"/>
                  </a:lnTo>
                  <a:lnTo>
                    <a:pt x="2364004" y="389086"/>
                  </a:lnTo>
                  <a:lnTo>
                    <a:pt x="2399492" y="362364"/>
                  </a:lnTo>
                  <a:lnTo>
                    <a:pt x="2436188" y="348594"/>
                  </a:lnTo>
                  <a:lnTo>
                    <a:pt x="2458719" y="346976"/>
                  </a:lnTo>
                  <a:lnTo>
                    <a:pt x="2471196" y="346976"/>
                  </a:lnTo>
                  <a:lnTo>
                    <a:pt x="2482484" y="346613"/>
                  </a:lnTo>
                  <a:lnTo>
                    <a:pt x="2526942" y="333471"/>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825905" y="1028700"/>
                  </a:lnTo>
                  <a:lnTo>
                    <a:pt x="582307" y="12192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14"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14" y="0"/>
                  </a:lnTo>
                  <a:close/>
                </a:path>
                <a:path w="2962910" h="2235200">
                  <a:moveTo>
                    <a:pt x="1663695"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695"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1"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1"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85" y="0"/>
                  </a:moveTo>
                  <a:lnTo>
                    <a:pt x="0" y="0"/>
                  </a:lnTo>
                  <a:lnTo>
                    <a:pt x="0" y="114300"/>
                  </a:lnTo>
                  <a:lnTo>
                    <a:pt x="153985"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18"/>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594"/>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81" y="0"/>
                  </a:lnTo>
                  <a:lnTo>
                    <a:pt x="0" y="1640128"/>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2"/>
                  </a:moveTo>
                  <a:lnTo>
                    <a:pt x="32852" y="1689775"/>
                  </a:lnTo>
                  <a:lnTo>
                    <a:pt x="3516477" y="1689775"/>
                  </a:lnTo>
                  <a:lnTo>
                    <a:pt x="3516477" y="1577047"/>
                  </a:lnTo>
                  <a:lnTo>
                    <a:pt x="17271" y="1577047"/>
                  </a:lnTo>
                  <a:lnTo>
                    <a:pt x="10794" y="1573446"/>
                  </a:lnTo>
                  <a:lnTo>
                    <a:pt x="5841" y="1569124"/>
                  </a:lnTo>
                  <a:lnTo>
                    <a:pt x="0" y="1565522"/>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3"/>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61394" y="1331171"/>
                  </a:moveTo>
                  <a:lnTo>
                    <a:pt x="314404" y="1347550"/>
                  </a:lnTo>
                  <a:lnTo>
                    <a:pt x="274601" y="1404541"/>
                  </a:lnTo>
                  <a:lnTo>
                    <a:pt x="261242" y="1473885"/>
                  </a:lnTo>
                  <a:lnTo>
                    <a:pt x="264921" y="1507208"/>
                  </a:lnTo>
                  <a:lnTo>
                    <a:pt x="3516477" y="1507208"/>
                  </a:lnTo>
                  <a:lnTo>
                    <a:pt x="3516477" y="1425129"/>
                  </a:lnTo>
                  <a:lnTo>
                    <a:pt x="1088643" y="1425129"/>
                  </a:lnTo>
                  <a:lnTo>
                    <a:pt x="977223" y="1350967"/>
                  </a:lnTo>
                  <a:lnTo>
                    <a:pt x="504697" y="1350967"/>
                  </a:lnTo>
                  <a:lnTo>
                    <a:pt x="473315" y="1346018"/>
                  </a:lnTo>
                  <a:lnTo>
                    <a:pt x="410168" y="1337199"/>
                  </a:lnTo>
                  <a:lnTo>
                    <a:pt x="378712" y="1332250"/>
                  </a:lnTo>
                  <a:lnTo>
                    <a:pt x="370107" y="1331171"/>
                  </a:lnTo>
                  <a:lnTo>
                    <a:pt x="361394" y="1331171"/>
                  </a:lnTo>
                  <a:close/>
                </a:path>
                <a:path w="3516630" h="1690370">
                  <a:moveTo>
                    <a:pt x="3516477" y="0"/>
                  </a:moveTo>
                  <a:lnTo>
                    <a:pt x="2987293" y="139958"/>
                  </a:lnTo>
                  <a:lnTo>
                    <a:pt x="2959547" y="210731"/>
                  </a:lnTo>
                  <a:lnTo>
                    <a:pt x="2929734" y="276326"/>
                  </a:lnTo>
                  <a:lnTo>
                    <a:pt x="2898895" y="336314"/>
                  </a:lnTo>
                  <a:lnTo>
                    <a:pt x="2868072" y="390267"/>
                  </a:lnTo>
                  <a:lnTo>
                    <a:pt x="2838306" y="437758"/>
                  </a:lnTo>
                  <a:lnTo>
                    <a:pt x="2810640" y="478359"/>
                  </a:lnTo>
                  <a:lnTo>
                    <a:pt x="2786115" y="511642"/>
                  </a:lnTo>
                  <a:lnTo>
                    <a:pt x="2750655" y="554542"/>
                  </a:lnTo>
                  <a:lnTo>
                    <a:pt x="2720048" y="578897"/>
                  </a:lnTo>
                  <a:lnTo>
                    <a:pt x="2697876" y="594084"/>
                  </a:lnTo>
                  <a:lnTo>
                    <a:pt x="2676776" y="610081"/>
                  </a:lnTo>
                  <a:lnTo>
                    <a:pt x="2658236" y="628104"/>
                  </a:lnTo>
                  <a:lnTo>
                    <a:pt x="2583814" y="712883"/>
                  </a:lnTo>
                  <a:lnTo>
                    <a:pt x="2538043" y="766206"/>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3"/>
                  </a:lnTo>
                  <a:lnTo>
                    <a:pt x="1682622" y="1136412"/>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2"/>
                  </a:lnTo>
                  <a:lnTo>
                    <a:pt x="756030" y="1201932"/>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67"/>
                  </a:lnTo>
                  <a:lnTo>
                    <a:pt x="977223" y="1350967"/>
                  </a:lnTo>
                  <a:lnTo>
                    <a:pt x="947384" y="1331171"/>
                  </a:lnTo>
                  <a:lnTo>
                    <a:pt x="852550" y="1268170"/>
                  </a:lnTo>
                  <a:lnTo>
                    <a:pt x="842428" y="1261343"/>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03" y="1689775"/>
                  </a:lnTo>
                  <a:lnTo>
                    <a:pt x="996867" y="1592163"/>
                  </a:lnTo>
                  <a:lnTo>
                    <a:pt x="17906" y="1592163"/>
                  </a:lnTo>
                  <a:lnTo>
                    <a:pt x="11429" y="1588567"/>
                  </a:lnTo>
                  <a:lnTo>
                    <a:pt x="6476" y="1582807"/>
                  </a:lnTo>
                  <a:lnTo>
                    <a:pt x="0" y="1579205"/>
                  </a:lnTo>
                  <a:close/>
                </a:path>
                <a:path w="3512819" h="1690370">
                  <a:moveTo>
                    <a:pt x="3512794" y="943549"/>
                  </a:moveTo>
                  <a:lnTo>
                    <a:pt x="690897" y="1689775"/>
                  </a:lnTo>
                  <a:lnTo>
                    <a:pt x="1991431" y="1689775"/>
                  </a:lnTo>
                  <a:lnTo>
                    <a:pt x="3512794" y="1287580"/>
                  </a:lnTo>
                  <a:lnTo>
                    <a:pt x="3512794" y="943549"/>
                  </a:lnTo>
                  <a:close/>
                </a:path>
                <a:path w="3512819" h="1690370">
                  <a:moveTo>
                    <a:pt x="3512794" y="1304112"/>
                  </a:moveTo>
                  <a:lnTo>
                    <a:pt x="2054385" y="1689775"/>
                  </a:lnTo>
                  <a:lnTo>
                    <a:pt x="3354867" y="1689775"/>
                  </a:lnTo>
                  <a:lnTo>
                    <a:pt x="3512794" y="1648029"/>
                  </a:lnTo>
                  <a:lnTo>
                    <a:pt x="3512794" y="1304112"/>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67" y="1592163"/>
                  </a:lnTo>
                  <a:lnTo>
                    <a:pt x="1113300" y="1561385"/>
                  </a:lnTo>
                  <a:lnTo>
                    <a:pt x="83438" y="1561385"/>
                  </a:lnTo>
                  <a:lnTo>
                    <a:pt x="74993" y="1560170"/>
                  </a:lnTo>
                  <a:lnTo>
                    <a:pt x="66166" y="1557605"/>
                  </a:lnTo>
                  <a:close/>
                </a:path>
                <a:path w="3512819" h="1690370">
                  <a:moveTo>
                    <a:pt x="191760" y="1512821"/>
                  </a:moveTo>
                  <a:lnTo>
                    <a:pt x="185673" y="1513686"/>
                  </a:lnTo>
                  <a:lnTo>
                    <a:pt x="181355" y="1514405"/>
                  </a:lnTo>
                  <a:lnTo>
                    <a:pt x="178561" y="1518007"/>
                  </a:lnTo>
                  <a:lnTo>
                    <a:pt x="175640" y="1521603"/>
                  </a:lnTo>
                  <a:lnTo>
                    <a:pt x="159176" y="1529300"/>
                  </a:lnTo>
                  <a:lnTo>
                    <a:pt x="144033" y="1537806"/>
                  </a:lnTo>
                  <a:lnTo>
                    <a:pt x="129581" y="1546310"/>
                  </a:lnTo>
                  <a:lnTo>
                    <a:pt x="115188" y="1554003"/>
                  </a:lnTo>
                  <a:lnTo>
                    <a:pt x="83438" y="1561385"/>
                  </a:lnTo>
                  <a:lnTo>
                    <a:pt x="1113300" y="1561385"/>
                  </a:lnTo>
                  <a:lnTo>
                    <a:pt x="1225659" y="1531684"/>
                  </a:lnTo>
                  <a:lnTo>
                    <a:pt x="273557" y="1531684"/>
                  </a:lnTo>
                  <a:lnTo>
                    <a:pt x="262054" y="1529120"/>
                  </a:lnTo>
                  <a:lnTo>
                    <a:pt x="247919" y="1525205"/>
                  </a:lnTo>
                  <a:lnTo>
                    <a:pt x="232570" y="1520751"/>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59" y="1531684"/>
                  </a:lnTo>
                  <a:lnTo>
                    <a:pt x="1604252"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52" y="1431607"/>
                  </a:lnTo>
                  <a:lnTo>
                    <a:pt x="1664173" y="1415768"/>
                  </a:lnTo>
                  <a:lnTo>
                    <a:pt x="521969" y="1415768"/>
                  </a:lnTo>
                  <a:lnTo>
                    <a:pt x="479478" y="1408242"/>
                  </a:lnTo>
                  <a:lnTo>
                    <a:pt x="407660" y="1397075"/>
                  </a:lnTo>
                  <a:close/>
                </a:path>
                <a:path w="3512819" h="1690370">
                  <a:moveTo>
                    <a:pt x="570033" y="1350120"/>
                  </a:moveTo>
                  <a:lnTo>
                    <a:pt x="521969" y="1415768"/>
                  </a:lnTo>
                  <a:lnTo>
                    <a:pt x="1664173" y="1415768"/>
                  </a:lnTo>
                  <a:lnTo>
                    <a:pt x="1800349"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709" y="838087"/>
                  </a:moveTo>
                  <a:lnTo>
                    <a:pt x="2418916" y="888608"/>
                  </a:lnTo>
                  <a:lnTo>
                    <a:pt x="2366519" y="924226"/>
                  </a:lnTo>
                  <a:lnTo>
                    <a:pt x="2317750" y="955453"/>
                  </a:lnTo>
                  <a:lnTo>
                    <a:pt x="2274969" y="980290"/>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49" y="1379771"/>
                  </a:lnTo>
                  <a:lnTo>
                    <a:pt x="3512794" y="927103"/>
                  </a:lnTo>
                  <a:lnTo>
                    <a:pt x="3512794" y="862101"/>
                  </a:lnTo>
                  <a:lnTo>
                    <a:pt x="2457322" y="862101"/>
                  </a:lnTo>
                  <a:lnTo>
                    <a:pt x="2489709" y="838087"/>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2"/>
                  </a:moveTo>
                  <a:lnTo>
                    <a:pt x="768754" y="1200413"/>
                  </a:lnTo>
                  <a:lnTo>
                    <a:pt x="760983" y="1201211"/>
                  </a:lnTo>
                  <a:lnTo>
                    <a:pt x="759586" y="1201932"/>
                  </a:lnTo>
                  <a:lnTo>
                    <a:pt x="755903" y="1202655"/>
                  </a:lnTo>
                  <a:lnTo>
                    <a:pt x="703373" y="1228841"/>
                  </a:lnTo>
                  <a:lnTo>
                    <a:pt x="661669" y="1266731"/>
                  </a:lnTo>
                  <a:lnTo>
                    <a:pt x="868856" y="1266731"/>
                  </a:lnTo>
                  <a:lnTo>
                    <a:pt x="893316" y="1260285"/>
                  </a:lnTo>
                  <a:lnTo>
                    <a:pt x="836548" y="1222093"/>
                  </a:lnTo>
                  <a:lnTo>
                    <a:pt x="791971" y="1201932"/>
                  </a:lnTo>
                  <a:lnTo>
                    <a:pt x="783772" y="1200706"/>
                  </a:lnTo>
                  <a:lnTo>
                    <a:pt x="776192" y="1200222"/>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6"/>
                  </a:lnTo>
                  <a:lnTo>
                    <a:pt x="2771266" y="618742"/>
                  </a:lnTo>
                  <a:lnTo>
                    <a:pt x="2727753" y="650153"/>
                  </a:lnTo>
                  <a:lnTo>
                    <a:pt x="2706919" y="666432"/>
                  </a:lnTo>
                  <a:lnTo>
                    <a:pt x="2677365" y="694640"/>
                  </a:lnTo>
                  <a:lnTo>
                    <a:pt x="2617598" y="742207"/>
                  </a:lnTo>
                  <a:lnTo>
                    <a:pt x="2574282" y="775398"/>
                  </a:lnTo>
                  <a:lnTo>
                    <a:pt x="2525157" y="812195"/>
                  </a:lnTo>
                  <a:lnTo>
                    <a:pt x="2490353" y="837616"/>
                  </a:lnTo>
                  <a:lnTo>
                    <a:pt x="3512794" y="567335"/>
                  </a:lnTo>
                  <a:lnTo>
                    <a:pt x="3512794" y="543148"/>
                  </a:lnTo>
                  <a:lnTo>
                    <a:pt x="2813684" y="543148"/>
                  </a:lnTo>
                  <a:lnTo>
                    <a:pt x="2812287" y="541704"/>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3"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46"/>
                  </a:moveTo>
                  <a:lnTo>
                    <a:pt x="112267" y="831490"/>
                  </a:lnTo>
                  <a:lnTo>
                    <a:pt x="117653" y="831490"/>
                  </a:lnTo>
                  <a:lnTo>
                    <a:pt x="117347" y="830046"/>
                  </a:lnTo>
                  <a:close/>
                </a:path>
                <a:path w="3211194" h="866140">
                  <a:moveTo>
                    <a:pt x="103631" y="828607"/>
                  </a:moveTo>
                  <a:lnTo>
                    <a:pt x="95757" y="830770"/>
                  </a:lnTo>
                  <a:lnTo>
                    <a:pt x="112141" y="830770"/>
                  </a:lnTo>
                  <a:lnTo>
                    <a:pt x="112013" y="830046"/>
                  </a:lnTo>
                  <a:lnTo>
                    <a:pt x="104393" y="830046"/>
                  </a:lnTo>
                  <a:lnTo>
                    <a:pt x="103631" y="828607"/>
                  </a:lnTo>
                  <a:close/>
                </a:path>
                <a:path w="3211194" h="866140">
                  <a:moveTo>
                    <a:pt x="111632" y="827888"/>
                  </a:moveTo>
                  <a:lnTo>
                    <a:pt x="104393" y="830046"/>
                  </a:lnTo>
                  <a:lnTo>
                    <a:pt x="112013" y="830046"/>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67"/>
                  </a:lnTo>
                  <a:lnTo>
                    <a:pt x="266445" y="781811"/>
                  </a:lnTo>
                  <a:lnTo>
                    <a:pt x="267842" y="785408"/>
                  </a:lnTo>
                  <a:lnTo>
                    <a:pt x="262127" y="786851"/>
                  </a:lnTo>
                  <a:lnTo>
                    <a:pt x="262127" y="788290"/>
                  </a:lnTo>
                  <a:lnTo>
                    <a:pt x="259206" y="789010"/>
                  </a:lnTo>
                  <a:lnTo>
                    <a:pt x="260603" y="791891"/>
                  </a:lnTo>
                  <a:lnTo>
                    <a:pt x="257047" y="793330"/>
                  </a:lnTo>
                  <a:lnTo>
                    <a:pt x="257809" y="796927"/>
                  </a:lnTo>
                  <a:lnTo>
                    <a:pt x="255650" y="796927"/>
                  </a:lnTo>
                  <a:lnTo>
                    <a:pt x="256285" y="798371"/>
                  </a:lnTo>
                  <a:lnTo>
                    <a:pt x="609853" y="704772"/>
                  </a:lnTo>
                  <a:lnTo>
                    <a:pt x="609474"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29"/>
                  </a:moveTo>
                  <a:lnTo>
                    <a:pt x="606932" y="704053"/>
                  </a:lnTo>
                  <a:lnTo>
                    <a:pt x="609474" y="704053"/>
                  </a:lnTo>
                  <a:lnTo>
                    <a:pt x="609091" y="703329"/>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0"/>
                  </a:moveTo>
                  <a:lnTo>
                    <a:pt x="596137" y="698294"/>
                  </a:lnTo>
                  <a:lnTo>
                    <a:pt x="599058" y="698294"/>
                  </a:lnTo>
                  <a:lnTo>
                    <a:pt x="599058" y="697570"/>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77"/>
                  </a:lnTo>
                  <a:lnTo>
                    <a:pt x="2158491" y="293660"/>
                  </a:lnTo>
                  <a:lnTo>
                    <a:pt x="2152776" y="295818"/>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1"/>
                  </a:lnTo>
                  <a:lnTo>
                    <a:pt x="112269" y="831475"/>
                  </a:lnTo>
                  <a:lnTo>
                    <a:pt x="111634" y="827873"/>
                  </a:lnTo>
                  <a:lnTo>
                    <a:pt x="104395" y="830031"/>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3"/>
                  </a:lnTo>
                  <a:lnTo>
                    <a:pt x="266448" y="781796"/>
                  </a:lnTo>
                  <a:lnTo>
                    <a:pt x="267845" y="785393"/>
                  </a:lnTo>
                  <a:lnTo>
                    <a:pt x="262130" y="786836"/>
                  </a:lnTo>
                  <a:lnTo>
                    <a:pt x="262130" y="788275"/>
                  </a:lnTo>
                  <a:lnTo>
                    <a:pt x="259209" y="788995"/>
                  </a:lnTo>
                  <a:lnTo>
                    <a:pt x="260606" y="791877"/>
                  </a:lnTo>
                  <a:lnTo>
                    <a:pt x="257050" y="793316"/>
                  </a:lnTo>
                  <a:lnTo>
                    <a:pt x="257812" y="796912"/>
                  </a:lnTo>
                  <a:lnTo>
                    <a:pt x="255653" y="796912"/>
                  </a:lnTo>
                  <a:lnTo>
                    <a:pt x="256288" y="798356"/>
                  </a:lnTo>
                  <a:lnTo>
                    <a:pt x="609860" y="704758"/>
                  </a:lnTo>
                  <a:lnTo>
                    <a:pt x="609098" y="703314"/>
                  </a:lnTo>
                  <a:lnTo>
                    <a:pt x="606939" y="704038"/>
                  </a:lnTo>
                  <a:lnTo>
                    <a:pt x="605542" y="701156"/>
                  </a:lnTo>
                  <a:lnTo>
                    <a:pt x="601859" y="701875"/>
                  </a:lnTo>
                  <a:lnTo>
                    <a:pt x="601224" y="698279"/>
                  </a:lnTo>
                  <a:lnTo>
                    <a:pt x="599065" y="698999"/>
                  </a:lnTo>
                  <a:lnTo>
                    <a:pt x="599065" y="697555"/>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3"/>
                  </a:lnTo>
                  <a:lnTo>
                    <a:pt x="2158513" y="293644"/>
                  </a:lnTo>
                  <a:lnTo>
                    <a:pt x="2152798" y="295803"/>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65" y="763933"/>
                  </a:lnTo>
                  <a:lnTo>
                    <a:pt x="2890058" y="17701"/>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66" y="763918"/>
                  </a:moveTo>
                  <a:lnTo>
                    <a:pt x="2890031" y="17701"/>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32" y="9883618"/>
              <a:ext cx="1526540" cy="403860"/>
            </a:xfrm>
            <a:custGeom>
              <a:avLst/>
              <a:gdLst/>
              <a:ahLst/>
              <a:cxnLst/>
              <a:rect l="l" t="t" r="r" b="b"/>
              <a:pathLst>
                <a:path w="1526540" h="403859">
                  <a:moveTo>
                    <a:pt x="1526041" y="0"/>
                  </a:moveTo>
                  <a:lnTo>
                    <a:pt x="0" y="403379"/>
                  </a:lnTo>
                  <a:lnTo>
                    <a:pt x="65687" y="403379"/>
                  </a:lnTo>
                  <a:lnTo>
                    <a:pt x="1526041" y="17250"/>
                  </a:lnTo>
                  <a:lnTo>
                    <a:pt x="1526041"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74" y="9883632"/>
              <a:ext cx="1526540" cy="403860"/>
            </a:xfrm>
            <a:custGeom>
              <a:avLst/>
              <a:gdLst/>
              <a:ahLst/>
              <a:cxnLst/>
              <a:rect l="l" t="t" r="r" b="b"/>
              <a:pathLst>
                <a:path w="1526540" h="403859">
                  <a:moveTo>
                    <a:pt x="65687" y="403366"/>
                  </a:moveTo>
                  <a:lnTo>
                    <a:pt x="1526002" y="17249"/>
                  </a:lnTo>
                </a:path>
                <a:path w="1526540" h="403859">
                  <a:moveTo>
                    <a:pt x="1526002" y="0"/>
                  </a:moveTo>
                  <a:lnTo>
                    <a:pt x="0" y="403366"/>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2" cstate="print"/>
          <a:stretch>
            <a:fillRect/>
          </a:stretch>
        </p:blipFill>
        <p:spPr>
          <a:xfrm>
            <a:off x="-9359" y="773989"/>
            <a:ext cx="1259265" cy="966253"/>
          </a:xfrm>
          <a:prstGeom prst="rect">
            <a:avLst/>
          </a:prstGeom>
        </p:spPr>
      </p:pic>
      <p:pic>
        <p:nvPicPr>
          <p:cNvPr id="28" name="object 28"/>
          <p:cNvPicPr/>
          <p:nvPr/>
        </p:nvPicPr>
        <p:blipFill>
          <a:blip r:embed="rId3" cstate="print"/>
          <a:stretch>
            <a:fillRect/>
          </a:stretch>
        </p:blipFill>
        <p:spPr>
          <a:xfrm>
            <a:off x="448923" y="9197940"/>
            <a:ext cx="923386" cy="719273"/>
          </a:xfrm>
          <a:prstGeom prst="rect">
            <a:avLst/>
          </a:prstGeom>
        </p:spPr>
      </p:pic>
      <p:sp>
        <p:nvSpPr>
          <p:cNvPr id="37" name="object 27">
            <a:extLst>
              <a:ext uri="{FF2B5EF4-FFF2-40B4-BE49-F238E27FC236}">
                <a16:creationId xmlns:a16="http://schemas.microsoft.com/office/drawing/2014/main" id="{B96008B5-1D10-7046-1CA1-44F5FB10D3A0}"/>
              </a:ext>
            </a:extLst>
          </p:cNvPr>
          <p:cNvSpPr txBox="1">
            <a:spLocks noGrp="1"/>
          </p:cNvSpPr>
          <p:nvPr>
            <p:ph type="title"/>
          </p:nvPr>
        </p:nvSpPr>
        <p:spPr>
          <a:xfrm>
            <a:off x="7245350" y="800442"/>
            <a:ext cx="7308215" cy="939800"/>
          </a:xfrm>
          <a:prstGeom prst="rect">
            <a:avLst/>
          </a:prstGeom>
        </p:spPr>
        <p:txBody>
          <a:bodyPr vert="horz" wrap="square" lIns="0" tIns="12065" rIns="0" bIns="0" rtlCol="0">
            <a:spAutoFit/>
          </a:bodyPr>
          <a:lstStyle/>
          <a:p>
            <a:pPr marL="12700">
              <a:lnSpc>
                <a:spcPct val="100000"/>
              </a:lnSpc>
              <a:spcBef>
                <a:spcPts val="95"/>
              </a:spcBef>
            </a:pPr>
            <a:r>
              <a:rPr lang="en-US" sz="6000" dirty="0"/>
              <a:t>PRACTICAL</a:t>
            </a:r>
            <a:endParaRPr sz="6000" dirty="0"/>
          </a:p>
        </p:txBody>
      </p:sp>
      <p:pic>
        <p:nvPicPr>
          <p:cNvPr id="29" name="Picture 28">
            <a:extLst>
              <a:ext uri="{FF2B5EF4-FFF2-40B4-BE49-F238E27FC236}">
                <a16:creationId xmlns:a16="http://schemas.microsoft.com/office/drawing/2014/main" id="{8BB7E25A-2558-E359-09D7-6C62BD573608}"/>
              </a:ext>
            </a:extLst>
          </p:cNvPr>
          <p:cNvPicPr>
            <a:picLocks noChangeAspect="1"/>
          </p:cNvPicPr>
          <p:nvPr/>
        </p:nvPicPr>
        <p:blipFill>
          <a:blip r:embed="rId4"/>
          <a:stretch>
            <a:fillRect/>
          </a:stretch>
        </p:blipFill>
        <p:spPr>
          <a:xfrm>
            <a:off x="2672446" y="2244809"/>
            <a:ext cx="12955808" cy="6973273"/>
          </a:xfrm>
          <a:prstGeom prst="rect">
            <a:avLst/>
          </a:prstGeom>
        </p:spPr>
      </p:pic>
    </p:spTree>
    <p:extLst>
      <p:ext uri="{BB962C8B-B14F-4D97-AF65-F5344CB8AC3E}">
        <p14:creationId xmlns:p14="http://schemas.microsoft.com/office/powerpoint/2010/main" val="17860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19"/>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2"/>
                  </a:lnTo>
                  <a:lnTo>
                    <a:pt x="538159" y="1736810"/>
                  </a:lnTo>
                  <a:lnTo>
                    <a:pt x="534356" y="1703253"/>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56"/>
                  </a:lnTo>
                  <a:lnTo>
                    <a:pt x="969611" y="1072443"/>
                  </a:lnTo>
                  <a:lnTo>
                    <a:pt x="1023384" y="1044466"/>
                  </a:lnTo>
                  <a:lnTo>
                    <a:pt x="1056907" y="1025194"/>
                  </a:lnTo>
                  <a:lnTo>
                    <a:pt x="1123660" y="984396"/>
                  </a:lnTo>
                  <a:lnTo>
                    <a:pt x="1161820" y="963874"/>
                  </a:lnTo>
                  <a:lnTo>
                    <a:pt x="1202779" y="943288"/>
                  </a:lnTo>
                  <a:lnTo>
                    <a:pt x="1246243" y="922650"/>
                  </a:lnTo>
                  <a:lnTo>
                    <a:pt x="1291921" y="901973"/>
                  </a:lnTo>
                  <a:lnTo>
                    <a:pt x="1339519" y="881271"/>
                  </a:lnTo>
                  <a:lnTo>
                    <a:pt x="1388745" y="860556"/>
                  </a:lnTo>
                  <a:lnTo>
                    <a:pt x="1490907" y="819140"/>
                  </a:lnTo>
                  <a:lnTo>
                    <a:pt x="1856705" y="675695"/>
                  </a:lnTo>
                  <a:lnTo>
                    <a:pt x="1906103" y="655568"/>
                  </a:lnTo>
                  <a:lnTo>
                    <a:pt x="1953908" y="635571"/>
                  </a:lnTo>
                  <a:lnTo>
                    <a:pt x="1999827" y="615717"/>
                  </a:lnTo>
                  <a:lnTo>
                    <a:pt x="2043568" y="596019"/>
                  </a:lnTo>
                  <a:lnTo>
                    <a:pt x="2084837" y="576490"/>
                  </a:lnTo>
                  <a:lnTo>
                    <a:pt x="2123342" y="557143"/>
                  </a:lnTo>
                  <a:lnTo>
                    <a:pt x="2158791" y="537992"/>
                  </a:lnTo>
                  <a:lnTo>
                    <a:pt x="2223739" y="480885"/>
                  </a:lnTo>
                  <a:lnTo>
                    <a:pt x="2240201" y="461938"/>
                  </a:lnTo>
                  <a:lnTo>
                    <a:pt x="2257132" y="442721"/>
                  </a:lnTo>
                  <a:lnTo>
                    <a:pt x="2278630" y="441522"/>
                  </a:lnTo>
                  <a:lnTo>
                    <a:pt x="2297901" y="436338"/>
                  </a:lnTo>
                  <a:lnTo>
                    <a:pt x="2337472" y="412107"/>
                  </a:lnTo>
                  <a:lnTo>
                    <a:pt x="2357932" y="394487"/>
                  </a:lnTo>
                  <a:lnTo>
                    <a:pt x="2364004" y="389086"/>
                  </a:lnTo>
                  <a:lnTo>
                    <a:pt x="2399492" y="362364"/>
                  </a:lnTo>
                  <a:lnTo>
                    <a:pt x="2436188" y="348594"/>
                  </a:lnTo>
                  <a:lnTo>
                    <a:pt x="2458719" y="346976"/>
                  </a:lnTo>
                  <a:lnTo>
                    <a:pt x="2471196" y="346976"/>
                  </a:lnTo>
                  <a:lnTo>
                    <a:pt x="2482484" y="346613"/>
                  </a:lnTo>
                  <a:lnTo>
                    <a:pt x="2526942" y="333471"/>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825905" y="1028700"/>
                  </a:lnTo>
                  <a:lnTo>
                    <a:pt x="582307" y="12192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14"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14" y="0"/>
                  </a:lnTo>
                  <a:close/>
                </a:path>
                <a:path w="2962910" h="2235200">
                  <a:moveTo>
                    <a:pt x="1663695"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695"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1"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1"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85" y="0"/>
                  </a:moveTo>
                  <a:lnTo>
                    <a:pt x="0" y="0"/>
                  </a:lnTo>
                  <a:lnTo>
                    <a:pt x="0" y="114300"/>
                  </a:lnTo>
                  <a:lnTo>
                    <a:pt x="153985"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18"/>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594"/>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81" y="0"/>
                  </a:lnTo>
                  <a:lnTo>
                    <a:pt x="0" y="1640128"/>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2"/>
                  </a:moveTo>
                  <a:lnTo>
                    <a:pt x="32852" y="1689775"/>
                  </a:lnTo>
                  <a:lnTo>
                    <a:pt x="3516477" y="1689775"/>
                  </a:lnTo>
                  <a:lnTo>
                    <a:pt x="3516477" y="1577047"/>
                  </a:lnTo>
                  <a:lnTo>
                    <a:pt x="17271" y="1577047"/>
                  </a:lnTo>
                  <a:lnTo>
                    <a:pt x="10794" y="1573446"/>
                  </a:lnTo>
                  <a:lnTo>
                    <a:pt x="5841" y="1569124"/>
                  </a:lnTo>
                  <a:lnTo>
                    <a:pt x="0" y="1565522"/>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3"/>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61394" y="1331171"/>
                  </a:moveTo>
                  <a:lnTo>
                    <a:pt x="314404" y="1347550"/>
                  </a:lnTo>
                  <a:lnTo>
                    <a:pt x="274601" y="1404541"/>
                  </a:lnTo>
                  <a:lnTo>
                    <a:pt x="261242" y="1473885"/>
                  </a:lnTo>
                  <a:lnTo>
                    <a:pt x="264921" y="1507208"/>
                  </a:lnTo>
                  <a:lnTo>
                    <a:pt x="3516477" y="1507208"/>
                  </a:lnTo>
                  <a:lnTo>
                    <a:pt x="3516477" y="1425129"/>
                  </a:lnTo>
                  <a:lnTo>
                    <a:pt x="1088643" y="1425129"/>
                  </a:lnTo>
                  <a:lnTo>
                    <a:pt x="977223" y="1350967"/>
                  </a:lnTo>
                  <a:lnTo>
                    <a:pt x="504697" y="1350967"/>
                  </a:lnTo>
                  <a:lnTo>
                    <a:pt x="473315" y="1346018"/>
                  </a:lnTo>
                  <a:lnTo>
                    <a:pt x="410168" y="1337199"/>
                  </a:lnTo>
                  <a:lnTo>
                    <a:pt x="378712" y="1332250"/>
                  </a:lnTo>
                  <a:lnTo>
                    <a:pt x="370107" y="1331171"/>
                  </a:lnTo>
                  <a:lnTo>
                    <a:pt x="361394" y="1331171"/>
                  </a:lnTo>
                  <a:close/>
                </a:path>
                <a:path w="3516630" h="1690370">
                  <a:moveTo>
                    <a:pt x="3516477" y="0"/>
                  </a:moveTo>
                  <a:lnTo>
                    <a:pt x="2987293" y="139958"/>
                  </a:lnTo>
                  <a:lnTo>
                    <a:pt x="2959547" y="210731"/>
                  </a:lnTo>
                  <a:lnTo>
                    <a:pt x="2929734" y="276326"/>
                  </a:lnTo>
                  <a:lnTo>
                    <a:pt x="2898895" y="336314"/>
                  </a:lnTo>
                  <a:lnTo>
                    <a:pt x="2868072" y="390267"/>
                  </a:lnTo>
                  <a:lnTo>
                    <a:pt x="2838306" y="437758"/>
                  </a:lnTo>
                  <a:lnTo>
                    <a:pt x="2810640" y="478359"/>
                  </a:lnTo>
                  <a:lnTo>
                    <a:pt x="2786115" y="511642"/>
                  </a:lnTo>
                  <a:lnTo>
                    <a:pt x="2750655" y="554542"/>
                  </a:lnTo>
                  <a:lnTo>
                    <a:pt x="2720048" y="578897"/>
                  </a:lnTo>
                  <a:lnTo>
                    <a:pt x="2697876" y="594084"/>
                  </a:lnTo>
                  <a:lnTo>
                    <a:pt x="2676776" y="610081"/>
                  </a:lnTo>
                  <a:lnTo>
                    <a:pt x="2658236" y="628104"/>
                  </a:lnTo>
                  <a:lnTo>
                    <a:pt x="2583814" y="712883"/>
                  </a:lnTo>
                  <a:lnTo>
                    <a:pt x="2538043" y="766206"/>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3"/>
                  </a:lnTo>
                  <a:lnTo>
                    <a:pt x="1682622" y="1136412"/>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2"/>
                  </a:lnTo>
                  <a:lnTo>
                    <a:pt x="756030" y="1201932"/>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67"/>
                  </a:lnTo>
                  <a:lnTo>
                    <a:pt x="977223" y="1350967"/>
                  </a:lnTo>
                  <a:lnTo>
                    <a:pt x="947384" y="1331171"/>
                  </a:lnTo>
                  <a:lnTo>
                    <a:pt x="852550" y="1268170"/>
                  </a:lnTo>
                  <a:lnTo>
                    <a:pt x="842428" y="1261343"/>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03" y="1689775"/>
                  </a:lnTo>
                  <a:lnTo>
                    <a:pt x="996867" y="1592163"/>
                  </a:lnTo>
                  <a:lnTo>
                    <a:pt x="17906" y="1592163"/>
                  </a:lnTo>
                  <a:lnTo>
                    <a:pt x="11429" y="1588567"/>
                  </a:lnTo>
                  <a:lnTo>
                    <a:pt x="6476" y="1582807"/>
                  </a:lnTo>
                  <a:lnTo>
                    <a:pt x="0" y="1579205"/>
                  </a:lnTo>
                  <a:close/>
                </a:path>
                <a:path w="3512819" h="1690370">
                  <a:moveTo>
                    <a:pt x="3512794" y="943549"/>
                  </a:moveTo>
                  <a:lnTo>
                    <a:pt x="690897" y="1689775"/>
                  </a:lnTo>
                  <a:lnTo>
                    <a:pt x="1991431" y="1689775"/>
                  </a:lnTo>
                  <a:lnTo>
                    <a:pt x="3512794" y="1287580"/>
                  </a:lnTo>
                  <a:lnTo>
                    <a:pt x="3512794" y="943549"/>
                  </a:lnTo>
                  <a:close/>
                </a:path>
                <a:path w="3512819" h="1690370">
                  <a:moveTo>
                    <a:pt x="3512794" y="1304112"/>
                  </a:moveTo>
                  <a:lnTo>
                    <a:pt x="2054385" y="1689775"/>
                  </a:lnTo>
                  <a:lnTo>
                    <a:pt x="3354867" y="1689775"/>
                  </a:lnTo>
                  <a:lnTo>
                    <a:pt x="3512794" y="1648029"/>
                  </a:lnTo>
                  <a:lnTo>
                    <a:pt x="3512794" y="1304112"/>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67" y="1592163"/>
                  </a:lnTo>
                  <a:lnTo>
                    <a:pt x="1113300" y="1561385"/>
                  </a:lnTo>
                  <a:lnTo>
                    <a:pt x="83438" y="1561385"/>
                  </a:lnTo>
                  <a:lnTo>
                    <a:pt x="74993" y="1560170"/>
                  </a:lnTo>
                  <a:lnTo>
                    <a:pt x="66166" y="1557605"/>
                  </a:lnTo>
                  <a:close/>
                </a:path>
                <a:path w="3512819" h="1690370">
                  <a:moveTo>
                    <a:pt x="191760" y="1512821"/>
                  </a:moveTo>
                  <a:lnTo>
                    <a:pt x="185673" y="1513686"/>
                  </a:lnTo>
                  <a:lnTo>
                    <a:pt x="181355" y="1514405"/>
                  </a:lnTo>
                  <a:lnTo>
                    <a:pt x="178561" y="1518007"/>
                  </a:lnTo>
                  <a:lnTo>
                    <a:pt x="175640" y="1521603"/>
                  </a:lnTo>
                  <a:lnTo>
                    <a:pt x="159176" y="1529300"/>
                  </a:lnTo>
                  <a:lnTo>
                    <a:pt x="144033" y="1537806"/>
                  </a:lnTo>
                  <a:lnTo>
                    <a:pt x="129581" y="1546310"/>
                  </a:lnTo>
                  <a:lnTo>
                    <a:pt x="115188" y="1554003"/>
                  </a:lnTo>
                  <a:lnTo>
                    <a:pt x="83438" y="1561385"/>
                  </a:lnTo>
                  <a:lnTo>
                    <a:pt x="1113300" y="1561385"/>
                  </a:lnTo>
                  <a:lnTo>
                    <a:pt x="1225659" y="1531684"/>
                  </a:lnTo>
                  <a:lnTo>
                    <a:pt x="273557" y="1531684"/>
                  </a:lnTo>
                  <a:lnTo>
                    <a:pt x="262054" y="1529120"/>
                  </a:lnTo>
                  <a:lnTo>
                    <a:pt x="247919" y="1525205"/>
                  </a:lnTo>
                  <a:lnTo>
                    <a:pt x="232570" y="1520751"/>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59" y="1531684"/>
                  </a:lnTo>
                  <a:lnTo>
                    <a:pt x="1604252"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52" y="1431607"/>
                  </a:lnTo>
                  <a:lnTo>
                    <a:pt x="1664173" y="1415768"/>
                  </a:lnTo>
                  <a:lnTo>
                    <a:pt x="521969" y="1415768"/>
                  </a:lnTo>
                  <a:lnTo>
                    <a:pt x="479478" y="1408242"/>
                  </a:lnTo>
                  <a:lnTo>
                    <a:pt x="407660" y="1397075"/>
                  </a:lnTo>
                  <a:close/>
                </a:path>
                <a:path w="3512819" h="1690370">
                  <a:moveTo>
                    <a:pt x="570033" y="1350120"/>
                  </a:moveTo>
                  <a:lnTo>
                    <a:pt x="521969" y="1415768"/>
                  </a:lnTo>
                  <a:lnTo>
                    <a:pt x="1664173" y="1415768"/>
                  </a:lnTo>
                  <a:lnTo>
                    <a:pt x="1800349"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709" y="838087"/>
                  </a:moveTo>
                  <a:lnTo>
                    <a:pt x="2418916" y="888608"/>
                  </a:lnTo>
                  <a:lnTo>
                    <a:pt x="2366519" y="924226"/>
                  </a:lnTo>
                  <a:lnTo>
                    <a:pt x="2317750" y="955453"/>
                  </a:lnTo>
                  <a:lnTo>
                    <a:pt x="2274969" y="980290"/>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49" y="1379771"/>
                  </a:lnTo>
                  <a:lnTo>
                    <a:pt x="3512794" y="927103"/>
                  </a:lnTo>
                  <a:lnTo>
                    <a:pt x="3512794" y="862101"/>
                  </a:lnTo>
                  <a:lnTo>
                    <a:pt x="2457322" y="862101"/>
                  </a:lnTo>
                  <a:lnTo>
                    <a:pt x="2489709" y="838087"/>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2"/>
                  </a:moveTo>
                  <a:lnTo>
                    <a:pt x="768754" y="1200413"/>
                  </a:lnTo>
                  <a:lnTo>
                    <a:pt x="760983" y="1201211"/>
                  </a:lnTo>
                  <a:lnTo>
                    <a:pt x="759586" y="1201932"/>
                  </a:lnTo>
                  <a:lnTo>
                    <a:pt x="755903" y="1202655"/>
                  </a:lnTo>
                  <a:lnTo>
                    <a:pt x="703373" y="1228841"/>
                  </a:lnTo>
                  <a:lnTo>
                    <a:pt x="661669" y="1266731"/>
                  </a:lnTo>
                  <a:lnTo>
                    <a:pt x="868856" y="1266731"/>
                  </a:lnTo>
                  <a:lnTo>
                    <a:pt x="893316" y="1260285"/>
                  </a:lnTo>
                  <a:lnTo>
                    <a:pt x="836548" y="1222093"/>
                  </a:lnTo>
                  <a:lnTo>
                    <a:pt x="791971" y="1201932"/>
                  </a:lnTo>
                  <a:lnTo>
                    <a:pt x="783772" y="1200706"/>
                  </a:lnTo>
                  <a:lnTo>
                    <a:pt x="776192" y="1200222"/>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6"/>
                  </a:lnTo>
                  <a:lnTo>
                    <a:pt x="2771266" y="618742"/>
                  </a:lnTo>
                  <a:lnTo>
                    <a:pt x="2727753" y="650153"/>
                  </a:lnTo>
                  <a:lnTo>
                    <a:pt x="2706919" y="666432"/>
                  </a:lnTo>
                  <a:lnTo>
                    <a:pt x="2677365" y="694640"/>
                  </a:lnTo>
                  <a:lnTo>
                    <a:pt x="2617598" y="742207"/>
                  </a:lnTo>
                  <a:lnTo>
                    <a:pt x="2574282" y="775398"/>
                  </a:lnTo>
                  <a:lnTo>
                    <a:pt x="2525157" y="812195"/>
                  </a:lnTo>
                  <a:lnTo>
                    <a:pt x="2490353" y="837616"/>
                  </a:lnTo>
                  <a:lnTo>
                    <a:pt x="3512794" y="567335"/>
                  </a:lnTo>
                  <a:lnTo>
                    <a:pt x="3512794" y="543148"/>
                  </a:lnTo>
                  <a:lnTo>
                    <a:pt x="2813684" y="543148"/>
                  </a:lnTo>
                  <a:lnTo>
                    <a:pt x="2812287" y="541704"/>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3"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46"/>
                  </a:moveTo>
                  <a:lnTo>
                    <a:pt x="112267" y="831490"/>
                  </a:lnTo>
                  <a:lnTo>
                    <a:pt x="117653" y="831490"/>
                  </a:lnTo>
                  <a:lnTo>
                    <a:pt x="117347" y="830046"/>
                  </a:lnTo>
                  <a:close/>
                </a:path>
                <a:path w="3211194" h="866140">
                  <a:moveTo>
                    <a:pt x="103631" y="828607"/>
                  </a:moveTo>
                  <a:lnTo>
                    <a:pt x="95757" y="830770"/>
                  </a:lnTo>
                  <a:lnTo>
                    <a:pt x="112141" y="830770"/>
                  </a:lnTo>
                  <a:lnTo>
                    <a:pt x="112013" y="830046"/>
                  </a:lnTo>
                  <a:lnTo>
                    <a:pt x="104393" y="830046"/>
                  </a:lnTo>
                  <a:lnTo>
                    <a:pt x="103631" y="828607"/>
                  </a:lnTo>
                  <a:close/>
                </a:path>
                <a:path w="3211194" h="866140">
                  <a:moveTo>
                    <a:pt x="111632" y="827888"/>
                  </a:moveTo>
                  <a:lnTo>
                    <a:pt x="104393" y="830046"/>
                  </a:lnTo>
                  <a:lnTo>
                    <a:pt x="112013" y="830046"/>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67"/>
                  </a:lnTo>
                  <a:lnTo>
                    <a:pt x="266445" y="781811"/>
                  </a:lnTo>
                  <a:lnTo>
                    <a:pt x="267842" y="785408"/>
                  </a:lnTo>
                  <a:lnTo>
                    <a:pt x="262127" y="786851"/>
                  </a:lnTo>
                  <a:lnTo>
                    <a:pt x="262127" y="788290"/>
                  </a:lnTo>
                  <a:lnTo>
                    <a:pt x="259206" y="789010"/>
                  </a:lnTo>
                  <a:lnTo>
                    <a:pt x="260603" y="791891"/>
                  </a:lnTo>
                  <a:lnTo>
                    <a:pt x="257047" y="793330"/>
                  </a:lnTo>
                  <a:lnTo>
                    <a:pt x="257809" y="796927"/>
                  </a:lnTo>
                  <a:lnTo>
                    <a:pt x="255650" y="796927"/>
                  </a:lnTo>
                  <a:lnTo>
                    <a:pt x="256285" y="798371"/>
                  </a:lnTo>
                  <a:lnTo>
                    <a:pt x="609853" y="704772"/>
                  </a:lnTo>
                  <a:lnTo>
                    <a:pt x="609474"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29"/>
                  </a:moveTo>
                  <a:lnTo>
                    <a:pt x="606932" y="704053"/>
                  </a:lnTo>
                  <a:lnTo>
                    <a:pt x="609474" y="704053"/>
                  </a:lnTo>
                  <a:lnTo>
                    <a:pt x="609091" y="703329"/>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0"/>
                  </a:moveTo>
                  <a:lnTo>
                    <a:pt x="596137" y="698294"/>
                  </a:lnTo>
                  <a:lnTo>
                    <a:pt x="599058" y="698294"/>
                  </a:lnTo>
                  <a:lnTo>
                    <a:pt x="599058" y="697570"/>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77"/>
                  </a:lnTo>
                  <a:lnTo>
                    <a:pt x="2158491" y="293660"/>
                  </a:lnTo>
                  <a:lnTo>
                    <a:pt x="2152776" y="295818"/>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1"/>
                  </a:lnTo>
                  <a:lnTo>
                    <a:pt x="112269" y="831475"/>
                  </a:lnTo>
                  <a:lnTo>
                    <a:pt x="111634" y="827873"/>
                  </a:lnTo>
                  <a:lnTo>
                    <a:pt x="104395" y="830031"/>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3"/>
                  </a:lnTo>
                  <a:lnTo>
                    <a:pt x="266448" y="781796"/>
                  </a:lnTo>
                  <a:lnTo>
                    <a:pt x="267845" y="785393"/>
                  </a:lnTo>
                  <a:lnTo>
                    <a:pt x="262130" y="786836"/>
                  </a:lnTo>
                  <a:lnTo>
                    <a:pt x="262130" y="788275"/>
                  </a:lnTo>
                  <a:lnTo>
                    <a:pt x="259209" y="788995"/>
                  </a:lnTo>
                  <a:lnTo>
                    <a:pt x="260606" y="791877"/>
                  </a:lnTo>
                  <a:lnTo>
                    <a:pt x="257050" y="793316"/>
                  </a:lnTo>
                  <a:lnTo>
                    <a:pt x="257812" y="796912"/>
                  </a:lnTo>
                  <a:lnTo>
                    <a:pt x="255653" y="796912"/>
                  </a:lnTo>
                  <a:lnTo>
                    <a:pt x="256288" y="798356"/>
                  </a:lnTo>
                  <a:lnTo>
                    <a:pt x="609860" y="704758"/>
                  </a:lnTo>
                  <a:lnTo>
                    <a:pt x="609098" y="703314"/>
                  </a:lnTo>
                  <a:lnTo>
                    <a:pt x="606939" y="704038"/>
                  </a:lnTo>
                  <a:lnTo>
                    <a:pt x="605542" y="701156"/>
                  </a:lnTo>
                  <a:lnTo>
                    <a:pt x="601859" y="701875"/>
                  </a:lnTo>
                  <a:lnTo>
                    <a:pt x="601224" y="698279"/>
                  </a:lnTo>
                  <a:lnTo>
                    <a:pt x="599065" y="698999"/>
                  </a:lnTo>
                  <a:lnTo>
                    <a:pt x="599065" y="697555"/>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3"/>
                  </a:lnTo>
                  <a:lnTo>
                    <a:pt x="2158513" y="293644"/>
                  </a:lnTo>
                  <a:lnTo>
                    <a:pt x="2152798" y="295803"/>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65" y="763933"/>
                  </a:lnTo>
                  <a:lnTo>
                    <a:pt x="2890058" y="17701"/>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66" y="763918"/>
                  </a:moveTo>
                  <a:lnTo>
                    <a:pt x="2890031" y="17701"/>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32" y="9883618"/>
              <a:ext cx="1526540" cy="403860"/>
            </a:xfrm>
            <a:custGeom>
              <a:avLst/>
              <a:gdLst/>
              <a:ahLst/>
              <a:cxnLst/>
              <a:rect l="l" t="t" r="r" b="b"/>
              <a:pathLst>
                <a:path w="1526540" h="403859">
                  <a:moveTo>
                    <a:pt x="1526041" y="0"/>
                  </a:moveTo>
                  <a:lnTo>
                    <a:pt x="0" y="403379"/>
                  </a:lnTo>
                  <a:lnTo>
                    <a:pt x="65687" y="403379"/>
                  </a:lnTo>
                  <a:lnTo>
                    <a:pt x="1526041" y="17250"/>
                  </a:lnTo>
                  <a:lnTo>
                    <a:pt x="1526041"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74" y="9883632"/>
              <a:ext cx="1526540" cy="403860"/>
            </a:xfrm>
            <a:custGeom>
              <a:avLst/>
              <a:gdLst/>
              <a:ahLst/>
              <a:cxnLst/>
              <a:rect l="l" t="t" r="r" b="b"/>
              <a:pathLst>
                <a:path w="1526540" h="403859">
                  <a:moveTo>
                    <a:pt x="65687" y="403366"/>
                  </a:moveTo>
                  <a:lnTo>
                    <a:pt x="1526002" y="17249"/>
                  </a:lnTo>
                </a:path>
                <a:path w="1526540" h="403859">
                  <a:moveTo>
                    <a:pt x="1526002" y="0"/>
                  </a:moveTo>
                  <a:lnTo>
                    <a:pt x="0" y="403366"/>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2" cstate="print"/>
          <a:stretch>
            <a:fillRect/>
          </a:stretch>
        </p:blipFill>
        <p:spPr>
          <a:xfrm>
            <a:off x="-9359" y="773989"/>
            <a:ext cx="1259265" cy="966253"/>
          </a:xfrm>
          <a:prstGeom prst="rect">
            <a:avLst/>
          </a:prstGeom>
        </p:spPr>
      </p:pic>
      <p:pic>
        <p:nvPicPr>
          <p:cNvPr id="28" name="object 28"/>
          <p:cNvPicPr/>
          <p:nvPr/>
        </p:nvPicPr>
        <p:blipFill>
          <a:blip r:embed="rId3" cstate="print"/>
          <a:stretch>
            <a:fillRect/>
          </a:stretch>
        </p:blipFill>
        <p:spPr>
          <a:xfrm>
            <a:off x="448923" y="9197940"/>
            <a:ext cx="923386" cy="719273"/>
          </a:xfrm>
          <a:prstGeom prst="rect">
            <a:avLst/>
          </a:prstGeom>
        </p:spPr>
      </p:pic>
      <p:sp>
        <p:nvSpPr>
          <p:cNvPr id="37" name="object 27">
            <a:extLst>
              <a:ext uri="{FF2B5EF4-FFF2-40B4-BE49-F238E27FC236}">
                <a16:creationId xmlns:a16="http://schemas.microsoft.com/office/drawing/2014/main" id="{B96008B5-1D10-7046-1CA1-44F5FB10D3A0}"/>
              </a:ext>
            </a:extLst>
          </p:cNvPr>
          <p:cNvSpPr txBox="1">
            <a:spLocks noGrp="1"/>
          </p:cNvSpPr>
          <p:nvPr>
            <p:ph type="title"/>
          </p:nvPr>
        </p:nvSpPr>
        <p:spPr>
          <a:xfrm>
            <a:off x="7245350" y="800442"/>
            <a:ext cx="7308215" cy="939800"/>
          </a:xfrm>
          <a:prstGeom prst="rect">
            <a:avLst/>
          </a:prstGeom>
        </p:spPr>
        <p:txBody>
          <a:bodyPr vert="horz" wrap="square" lIns="0" tIns="12065" rIns="0" bIns="0" rtlCol="0">
            <a:spAutoFit/>
          </a:bodyPr>
          <a:lstStyle/>
          <a:p>
            <a:pPr marL="12700">
              <a:lnSpc>
                <a:spcPct val="100000"/>
              </a:lnSpc>
              <a:spcBef>
                <a:spcPts val="95"/>
              </a:spcBef>
            </a:pPr>
            <a:r>
              <a:rPr lang="en-US" sz="6000" dirty="0"/>
              <a:t>PRACTICAL</a:t>
            </a:r>
            <a:endParaRPr sz="6000" dirty="0"/>
          </a:p>
        </p:txBody>
      </p:sp>
      <p:pic>
        <p:nvPicPr>
          <p:cNvPr id="29" name="Picture 28">
            <a:extLst>
              <a:ext uri="{FF2B5EF4-FFF2-40B4-BE49-F238E27FC236}">
                <a16:creationId xmlns:a16="http://schemas.microsoft.com/office/drawing/2014/main" id="{7922F32F-50AB-E498-214F-A886D680D6D8}"/>
              </a:ext>
            </a:extLst>
          </p:cNvPr>
          <p:cNvPicPr>
            <a:picLocks noChangeAspect="1"/>
          </p:cNvPicPr>
          <p:nvPr/>
        </p:nvPicPr>
        <p:blipFill>
          <a:blip r:embed="rId4"/>
          <a:stretch>
            <a:fillRect/>
          </a:stretch>
        </p:blipFill>
        <p:spPr>
          <a:xfrm>
            <a:off x="2696262" y="2275228"/>
            <a:ext cx="12908176" cy="6916115"/>
          </a:xfrm>
          <a:prstGeom prst="rect">
            <a:avLst/>
          </a:prstGeom>
        </p:spPr>
      </p:pic>
    </p:spTree>
    <p:extLst>
      <p:ext uri="{BB962C8B-B14F-4D97-AF65-F5344CB8AC3E}">
        <p14:creationId xmlns:p14="http://schemas.microsoft.com/office/powerpoint/2010/main" val="1725561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C2A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