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5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1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460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599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74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511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05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186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06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53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36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04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5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5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14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87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2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99FBB3-76A5-4B60-BF62-179EE3A79E5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244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60165" y="3360715"/>
            <a:ext cx="7646329" cy="1442852"/>
          </a:xfrm>
        </p:spPr>
        <p:txBody>
          <a:bodyPr>
            <a:noAutofit/>
          </a:bodyPr>
          <a:lstStyle/>
          <a:p>
            <a:r>
              <a:rPr lang="en-US" altLang="ja-JP" sz="12000" dirty="0" smtClean="0"/>
              <a:t>BACK TO HOME</a:t>
            </a:r>
            <a:endParaRPr kumimoji="1" lang="ja-JP" altLang="en-US" sz="12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203376" y="5246770"/>
            <a:ext cx="2594760" cy="441510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>
                <a:solidFill>
                  <a:schemeClr val="tx1">
                    <a:lumMod val="85000"/>
                  </a:schemeClr>
                </a:solidFill>
              </a:rPr>
              <a:t>河野　拓実</a:t>
            </a:r>
            <a:r>
              <a:rPr lang="ja-JP" altLang="en-US" sz="3200" dirty="0">
                <a:solidFill>
                  <a:schemeClr val="tx1">
                    <a:lumMod val="85000"/>
                  </a:schemeClr>
                </a:solidFill>
              </a:rPr>
              <a:t>　</a:t>
            </a:r>
            <a:endParaRPr lang="en-US" altLang="ja-JP" sz="32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ja-JP" altLang="en-US" sz="3200" dirty="0" smtClean="0">
                <a:solidFill>
                  <a:schemeClr val="tx1">
                    <a:lumMod val="85000"/>
                  </a:schemeClr>
                </a:solidFill>
              </a:rPr>
              <a:t>江川　彰馬</a:t>
            </a:r>
            <a:endParaRPr kumimoji="1" lang="ja-JP" altLang="en-US" sz="32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0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0005" y="142504"/>
            <a:ext cx="3218213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ゲーム概要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0005" y="1062681"/>
            <a:ext cx="113882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ジャンル　：　</a:t>
            </a:r>
            <a:r>
              <a:rPr lang="ja-JP" altLang="en-US" sz="2800" dirty="0" smtClean="0"/>
              <a:t>アクションゲーム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使用エンジン　 </a:t>
            </a:r>
            <a:r>
              <a:rPr kumimoji="1" lang="en-US" altLang="ja-JP" sz="2800" dirty="0" smtClean="0"/>
              <a:t>:</a:t>
            </a:r>
            <a:r>
              <a:rPr kumimoji="1" lang="ja-JP" altLang="en-US" sz="2800" dirty="0" smtClean="0"/>
              <a:t>　</a:t>
            </a:r>
            <a:r>
              <a:rPr lang="en-US" altLang="ja-JP" sz="2800" dirty="0" err="1" smtClean="0"/>
              <a:t>UnrealEngine</a:t>
            </a:r>
            <a:r>
              <a:rPr lang="ja-JP" altLang="en-US" sz="2800" dirty="0" smtClean="0"/>
              <a:t>５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ゲームの大まかなあらすじ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主人公は危険な敵が潜む森に薬草を取りに来ていたが、</a:t>
            </a:r>
            <a:endParaRPr lang="en-US" altLang="ja-JP" sz="2800" dirty="0" smtClean="0"/>
          </a:p>
          <a:p>
            <a:r>
              <a:rPr lang="ja-JP" altLang="en-US" sz="2800" dirty="0" smtClean="0"/>
              <a:t>崖から落ちて気を失っていた。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一刻も早く自分の家に帰り薬をつくらなければいけない！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52859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0005" y="142504"/>
            <a:ext cx="3863011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ゲームの流れ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508" y="1000898"/>
            <a:ext cx="113882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・プレイヤーは危険な敵やギミックを攻略しながら自分の家を目指す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・ステージは　森、洞窟、山の三つに分かれる。</a:t>
            </a:r>
            <a:endParaRPr lang="en-US" altLang="ja-JP" sz="2800" dirty="0" smtClean="0"/>
          </a:p>
          <a:p>
            <a:r>
              <a:rPr lang="ja-JP" altLang="en-US" sz="2800" dirty="0" smtClean="0"/>
              <a:t>・プレイヤーが所持している薬草に経験値が入り、いい効果や、悪い効果が付与される。　時間経過で効果が減少する。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3600" dirty="0" smtClean="0"/>
              <a:t>・大まかなステージの図</a:t>
            </a:r>
            <a:endParaRPr lang="en-US" altLang="ja-JP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302821" y="4232552"/>
            <a:ext cx="2761014" cy="25066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森林ステージ</a:t>
            </a:r>
            <a:endParaRPr kumimoji="1" lang="ja-JP" altLang="en-US" dirty="0"/>
          </a:p>
        </p:txBody>
      </p:sp>
      <p:sp>
        <p:nvSpPr>
          <p:cNvPr id="3" name="右矢印 2"/>
          <p:cNvSpPr/>
          <p:nvPr/>
        </p:nvSpPr>
        <p:spPr>
          <a:xfrm>
            <a:off x="3063835" y="5296395"/>
            <a:ext cx="617516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681351" y="4232552"/>
            <a:ext cx="2761014" cy="250669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洞窟</a:t>
            </a:r>
            <a:r>
              <a:rPr kumimoji="1" lang="ja-JP" altLang="en-US" dirty="0" smtClean="0"/>
              <a:t>ステージ</a:t>
            </a:r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>
          <a:xfrm>
            <a:off x="6442365" y="5296395"/>
            <a:ext cx="617516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059881" y="4232552"/>
            <a:ext cx="2761014" cy="2506694"/>
          </a:xfrm>
          <a:prstGeom prst="rect">
            <a:avLst/>
          </a:prstGeom>
          <a:solidFill>
            <a:srgbClr val="925E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山ステージ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9820895" y="5296395"/>
            <a:ext cx="617516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0465960" y="4232552"/>
            <a:ext cx="1225137" cy="25066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家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ゴール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081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0005" y="142504"/>
            <a:ext cx="3863011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ギミック例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508" y="1000898"/>
            <a:ext cx="113882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・蔓に覆われた壁</a:t>
            </a:r>
            <a:endParaRPr lang="en-US" altLang="ja-JP" sz="2800" dirty="0" smtClean="0"/>
          </a:p>
          <a:p>
            <a:r>
              <a:rPr lang="ja-JP" altLang="en-US" sz="2800" dirty="0" smtClean="0"/>
              <a:t>マップ内に落ちている松明を使用して通れるようにする。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・落ちる床</a:t>
            </a:r>
            <a:endParaRPr lang="en-US" altLang="ja-JP" sz="2800" dirty="0" smtClean="0"/>
          </a:p>
          <a:p>
            <a:r>
              <a:rPr lang="ja-JP" altLang="en-US" sz="2800" dirty="0" smtClean="0"/>
              <a:t>落ちてしまうとマップの最初の地点に戻される。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・移動する床</a:t>
            </a:r>
            <a:endParaRPr lang="en-US" altLang="ja-JP" sz="2800" dirty="0" smtClean="0"/>
          </a:p>
          <a:p>
            <a:r>
              <a:rPr lang="ja-JP" altLang="en-US" sz="2800" dirty="0" smtClean="0"/>
              <a:t>高所に移動したり、崖を移動する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・凍った床</a:t>
            </a:r>
            <a:endParaRPr lang="en-US" altLang="ja-JP" sz="2800" dirty="0" smtClean="0"/>
          </a:p>
          <a:p>
            <a:r>
              <a:rPr lang="ja-JP" altLang="en-US" sz="2800" dirty="0" smtClean="0"/>
              <a:t>滑りやすくすぐには止まれない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73981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0005" y="142504"/>
            <a:ext cx="3863011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薬草の効能例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508" y="1000898"/>
            <a:ext cx="113882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------- </a:t>
            </a:r>
            <a:r>
              <a:rPr lang="ja-JP" altLang="en-US" sz="2800" dirty="0" smtClean="0"/>
              <a:t> 良い効果例 </a:t>
            </a:r>
            <a:r>
              <a:rPr lang="en-US" altLang="ja-JP" sz="2800" dirty="0" smtClean="0"/>
              <a:t>-------</a:t>
            </a:r>
          </a:p>
          <a:p>
            <a:r>
              <a:rPr lang="ja-JP" altLang="en-US" sz="2800" dirty="0" smtClean="0"/>
              <a:t>・自然治癒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　時間経過で体力を回復できる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・疲労回復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　移動速度が少し増加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・解熱作用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　攻撃力が増加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en-US" altLang="ja-JP" sz="2800" dirty="0"/>
              <a:t>------- </a:t>
            </a:r>
            <a:r>
              <a:rPr lang="ja-JP" altLang="en-US" sz="2800" dirty="0"/>
              <a:t> 悪い</a:t>
            </a:r>
            <a:r>
              <a:rPr lang="ja-JP" altLang="en-US" sz="2800" dirty="0" smtClean="0"/>
              <a:t>効果例 </a:t>
            </a:r>
            <a:r>
              <a:rPr lang="en-US" altLang="ja-JP" sz="2800" dirty="0"/>
              <a:t>-------</a:t>
            </a:r>
          </a:p>
          <a:p>
            <a:r>
              <a:rPr lang="ja-JP" altLang="en-US" sz="2800" dirty="0" smtClean="0"/>
              <a:t>・疲労増加　　移動速度が少し減少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・発熱　　　　攻撃力が減少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・毒　　　　　体力の最大値が減少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585649154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217</TotalTime>
  <Words>101</Words>
  <Application>Microsoft Office PowerPoint</Application>
  <PresentationFormat>ワイド画面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メイリオ</vt:lpstr>
      <vt:lpstr>Century Gothic</vt:lpstr>
      <vt:lpstr>Wingdings 3</vt:lpstr>
      <vt:lpstr>スライス</vt:lpstr>
      <vt:lpstr>BACK TO HOME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帰宅RPG</dc:title>
  <dc:creator>GA2B</dc:creator>
  <cp:lastModifiedBy>GA2B</cp:lastModifiedBy>
  <cp:revision>22</cp:revision>
  <dcterms:created xsi:type="dcterms:W3CDTF">2025-10-05T23:52:26Z</dcterms:created>
  <dcterms:modified xsi:type="dcterms:W3CDTF">2025-10-07T04:13:45Z</dcterms:modified>
</cp:coreProperties>
</file>