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5E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5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101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9460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259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374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5117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ja-JP" altLang="en-US" smtClean="0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050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3186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3063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1536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336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041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5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75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14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877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212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F99FBB3-76A5-4B60-BF62-179EE3A79E56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93043B-4410-4280-830F-097E9ABA65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7244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kumimoji="1"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60165" y="3360715"/>
            <a:ext cx="7646329" cy="1442852"/>
          </a:xfrm>
        </p:spPr>
        <p:txBody>
          <a:bodyPr>
            <a:noAutofit/>
          </a:bodyPr>
          <a:lstStyle/>
          <a:p>
            <a:r>
              <a:rPr lang="en-US" altLang="ja-JP" sz="12000" dirty="0" smtClean="0"/>
              <a:t>BACK TO HOME</a:t>
            </a:r>
            <a:endParaRPr kumimoji="1" lang="ja-JP" altLang="en-US" sz="12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9203376" y="5246770"/>
            <a:ext cx="2594760" cy="441510"/>
          </a:xfrm>
        </p:spPr>
        <p:txBody>
          <a:bodyPr>
            <a:noAutofit/>
          </a:bodyPr>
          <a:lstStyle/>
          <a:p>
            <a:r>
              <a:rPr kumimoji="1" lang="ja-JP" altLang="en-US" sz="3200" dirty="0" smtClean="0">
                <a:solidFill>
                  <a:schemeClr val="tx1">
                    <a:lumMod val="85000"/>
                  </a:schemeClr>
                </a:solidFill>
              </a:rPr>
              <a:t>河野　拓実</a:t>
            </a:r>
            <a:r>
              <a:rPr lang="ja-JP" altLang="en-US" sz="3200" dirty="0">
                <a:solidFill>
                  <a:schemeClr val="tx1">
                    <a:lumMod val="85000"/>
                  </a:schemeClr>
                </a:solidFill>
              </a:rPr>
              <a:t>　</a:t>
            </a:r>
            <a:endParaRPr lang="en-US" altLang="ja-JP" sz="3200" dirty="0" smtClean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ja-JP" altLang="en-US" sz="3200" dirty="0" smtClean="0">
                <a:solidFill>
                  <a:schemeClr val="tx1">
                    <a:lumMod val="85000"/>
                  </a:schemeClr>
                </a:solidFill>
              </a:rPr>
              <a:t>江川　彰馬</a:t>
            </a:r>
            <a:endParaRPr kumimoji="1" lang="ja-JP" altLang="en-US" sz="3200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103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218213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ゲーム概要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0005" y="1062681"/>
            <a:ext cx="1138827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 smtClean="0"/>
              <a:t>ジャンル　：　</a:t>
            </a:r>
            <a:r>
              <a:rPr lang="ja-JP" altLang="en-US" sz="2800" dirty="0" smtClean="0"/>
              <a:t>アクションゲーム</a:t>
            </a:r>
            <a:endParaRPr lang="en-US" altLang="ja-JP" sz="2800" dirty="0" smtClean="0"/>
          </a:p>
          <a:p>
            <a:r>
              <a:rPr kumimoji="1" lang="ja-JP" altLang="en-US" sz="2800" dirty="0" smtClean="0"/>
              <a:t>使用エンジン　 </a:t>
            </a:r>
            <a:r>
              <a:rPr kumimoji="1" lang="en-US" altLang="ja-JP" sz="2800" dirty="0" smtClean="0"/>
              <a:t>:</a:t>
            </a:r>
            <a:r>
              <a:rPr kumimoji="1" lang="ja-JP" altLang="en-US" sz="2800" dirty="0" smtClean="0"/>
              <a:t>　</a:t>
            </a:r>
            <a:r>
              <a:rPr lang="en-US" altLang="ja-JP" sz="2800" dirty="0" err="1" smtClean="0"/>
              <a:t>UnrealEngine</a:t>
            </a:r>
            <a:r>
              <a:rPr lang="ja-JP" altLang="en-US" sz="2800" dirty="0" smtClean="0"/>
              <a:t>５</a:t>
            </a:r>
            <a:endParaRPr kumimoji="1" lang="en-US" altLang="ja-JP" sz="2800" dirty="0" smtClean="0"/>
          </a:p>
          <a:p>
            <a:endParaRPr lang="en-US" altLang="ja-JP" sz="2800" dirty="0"/>
          </a:p>
          <a:p>
            <a:r>
              <a:rPr kumimoji="1" lang="ja-JP" altLang="en-US" sz="2800" dirty="0" smtClean="0"/>
              <a:t>ゲームの大まかなあらすじ</a:t>
            </a:r>
            <a:endParaRPr kumimoji="1" lang="en-US" altLang="ja-JP" sz="2800" dirty="0" smtClean="0"/>
          </a:p>
          <a:p>
            <a:endParaRPr kumimoji="1" lang="en-US" altLang="ja-JP" sz="2800" dirty="0"/>
          </a:p>
          <a:p>
            <a:r>
              <a:rPr lang="ja-JP" altLang="en-US" sz="2800" dirty="0" smtClean="0"/>
              <a:t>主人公は危険な敵が潜む森に薬草を取りに来ていたが、</a:t>
            </a:r>
            <a:endParaRPr lang="en-US" altLang="ja-JP" sz="2800" dirty="0" smtClean="0"/>
          </a:p>
          <a:p>
            <a:r>
              <a:rPr lang="ja-JP" altLang="en-US" sz="2800" dirty="0" smtClean="0"/>
              <a:t>崖から落ちて気を失っていた。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一刻も早く自分の家に</a:t>
            </a:r>
            <a:r>
              <a:rPr lang="ja-JP" altLang="en-US" sz="2800" dirty="0" smtClean="0"/>
              <a:t>帰り薬をつくらなければいけない！</a:t>
            </a:r>
            <a:endParaRPr lang="en-US" altLang="ja-JP" sz="2800" dirty="0" smtClean="0"/>
          </a:p>
        </p:txBody>
      </p:sp>
    </p:spTree>
    <p:extLst>
      <p:ext uri="{BB962C8B-B14F-4D97-AF65-F5344CB8AC3E}">
        <p14:creationId xmlns:p14="http://schemas.microsoft.com/office/powerpoint/2010/main" val="52859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863011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400" dirty="0" smtClean="0"/>
              <a:t>ゲームの流れ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508" y="1000898"/>
            <a:ext cx="1138827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・プレイヤーは危険な敵やギミックを攻略しながら</a:t>
            </a:r>
            <a:r>
              <a:rPr lang="ja-JP" altLang="en-US" sz="2800" dirty="0" smtClean="0"/>
              <a:t>自分の家を</a:t>
            </a:r>
            <a:r>
              <a:rPr lang="ja-JP" altLang="en-US" sz="2800" dirty="0" smtClean="0"/>
              <a:t>目指す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・ステージ</a:t>
            </a:r>
            <a:r>
              <a:rPr lang="ja-JP" altLang="en-US" sz="2800" dirty="0" smtClean="0"/>
              <a:t>は　森、洞窟、山の三つに分かれる。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3600" dirty="0" smtClean="0"/>
              <a:t>・大まか</a:t>
            </a:r>
            <a:r>
              <a:rPr lang="ja-JP" altLang="en-US" sz="3600" dirty="0" smtClean="0"/>
              <a:t>なステージの図</a:t>
            </a:r>
            <a:endParaRPr lang="en-US" altLang="ja-JP" sz="3600" dirty="0"/>
          </a:p>
        </p:txBody>
      </p:sp>
      <p:sp>
        <p:nvSpPr>
          <p:cNvPr id="2" name="正方形/長方形 1"/>
          <p:cNvSpPr/>
          <p:nvPr/>
        </p:nvSpPr>
        <p:spPr>
          <a:xfrm>
            <a:off x="302821" y="4232552"/>
            <a:ext cx="2761014" cy="2506694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森林ステージ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3063835" y="5296395"/>
            <a:ext cx="617516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3681351" y="4232552"/>
            <a:ext cx="2761014" cy="250669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洞窟</a:t>
            </a:r>
            <a:r>
              <a:rPr kumimoji="1" lang="ja-JP" altLang="en-US" dirty="0" smtClean="0"/>
              <a:t>ステージ</a:t>
            </a:r>
            <a:endParaRPr kumimoji="1" lang="ja-JP" altLang="en-US" dirty="0"/>
          </a:p>
        </p:txBody>
      </p:sp>
      <p:sp>
        <p:nvSpPr>
          <p:cNvPr id="15" name="右矢印 14"/>
          <p:cNvSpPr/>
          <p:nvPr/>
        </p:nvSpPr>
        <p:spPr>
          <a:xfrm>
            <a:off x="6442365" y="5296395"/>
            <a:ext cx="617516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7059881" y="4232552"/>
            <a:ext cx="2761014" cy="2506694"/>
          </a:xfrm>
          <a:prstGeom prst="rect">
            <a:avLst/>
          </a:prstGeom>
          <a:solidFill>
            <a:srgbClr val="925E2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山ステージ</a:t>
            </a:r>
            <a:endParaRPr kumimoji="1" lang="ja-JP" altLang="en-US" dirty="0"/>
          </a:p>
        </p:txBody>
      </p:sp>
      <p:sp>
        <p:nvSpPr>
          <p:cNvPr id="17" name="右矢印 16"/>
          <p:cNvSpPr/>
          <p:nvPr/>
        </p:nvSpPr>
        <p:spPr>
          <a:xfrm>
            <a:off x="9820895" y="5296395"/>
            <a:ext cx="617516" cy="2731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0465960" y="4232552"/>
            <a:ext cx="1225137" cy="250669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家</a:t>
            </a:r>
            <a:endParaRPr kumimoji="1" lang="en-US" altLang="ja-JP" dirty="0" smtClean="0"/>
          </a:p>
          <a:p>
            <a:pPr algn="ctr"/>
            <a:r>
              <a:rPr lang="ja-JP" altLang="en-US" dirty="0"/>
              <a:t>ゴール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0810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863011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ギミック例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508" y="1000898"/>
            <a:ext cx="1138827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 smtClean="0"/>
              <a:t>・蔓に覆われた壁</a:t>
            </a:r>
            <a:endParaRPr lang="en-US" altLang="ja-JP" sz="2800" dirty="0" smtClean="0"/>
          </a:p>
          <a:p>
            <a:r>
              <a:rPr lang="ja-JP" altLang="en-US" sz="2800" dirty="0" smtClean="0"/>
              <a:t>マップ内に落ちている松明を使用して通れるようにする。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・落ちる床</a:t>
            </a:r>
            <a:endParaRPr lang="en-US" altLang="ja-JP" sz="2800" dirty="0" smtClean="0"/>
          </a:p>
          <a:p>
            <a:r>
              <a:rPr lang="ja-JP" altLang="en-US" sz="2800" dirty="0" smtClean="0"/>
              <a:t>落ちてしまうとマップの最初の地点に戻される。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・移動する床</a:t>
            </a:r>
            <a:endParaRPr lang="en-US" altLang="ja-JP" sz="2800" dirty="0" smtClean="0"/>
          </a:p>
          <a:p>
            <a:r>
              <a:rPr lang="ja-JP" altLang="en-US" sz="2800" dirty="0" smtClean="0"/>
              <a:t>高所に移動したり、崖を移動する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・凍った床</a:t>
            </a:r>
            <a:endParaRPr lang="en-US" altLang="ja-JP" sz="2800" dirty="0" smtClean="0"/>
          </a:p>
          <a:p>
            <a:r>
              <a:rPr lang="ja-JP" altLang="en-US" sz="2800" dirty="0" smtClean="0"/>
              <a:t>滑りやすくすぐには止まれない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73981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190005" y="142504"/>
            <a:ext cx="3863011" cy="76944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 smtClean="0"/>
              <a:t>薬草の効能例</a:t>
            </a:r>
            <a:endParaRPr kumimoji="1" lang="ja-JP" altLang="en-US" sz="4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3508" y="1000898"/>
            <a:ext cx="1138827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 smtClean="0"/>
              <a:t>------- </a:t>
            </a:r>
            <a:r>
              <a:rPr lang="ja-JP" altLang="en-US" sz="2800" dirty="0" smtClean="0"/>
              <a:t> 良い効果例 </a:t>
            </a:r>
            <a:r>
              <a:rPr lang="en-US" altLang="ja-JP" sz="2800" dirty="0" smtClean="0"/>
              <a:t>-------</a:t>
            </a:r>
          </a:p>
          <a:p>
            <a:r>
              <a:rPr lang="ja-JP" altLang="en-US" sz="2800" dirty="0" smtClean="0"/>
              <a:t>・自然治癒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</a:t>
            </a:r>
            <a:r>
              <a:rPr lang="ja-JP" altLang="en-US" sz="2800" dirty="0" smtClean="0"/>
              <a:t>時間経過で体力を回復できる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・疲労回復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移動速度が少し増加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ja-JP" altLang="en-US" sz="2800" dirty="0" smtClean="0"/>
              <a:t>・解熱作用</a:t>
            </a:r>
            <a:r>
              <a:rPr lang="ja-JP" altLang="en-US" sz="2800" dirty="0"/>
              <a:t>　</a:t>
            </a:r>
            <a:r>
              <a:rPr lang="ja-JP" altLang="en-US" sz="2800" dirty="0" smtClean="0"/>
              <a:t>　攻撃力が増加</a:t>
            </a:r>
            <a:endParaRPr lang="en-US" altLang="ja-JP" sz="2800" dirty="0" smtClean="0"/>
          </a:p>
          <a:p>
            <a:endParaRPr lang="en-US" altLang="ja-JP" sz="2800" dirty="0" smtClean="0"/>
          </a:p>
          <a:p>
            <a:r>
              <a:rPr lang="en-US" altLang="ja-JP" sz="2800" dirty="0"/>
              <a:t>------- </a:t>
            </a:r>
            <a:r>
              <a:rPr lang="ja-JP" altLang="en-US" sz="2800" dirty="0"/>
              <a:t> 悪い</a:t>
            </a:r>
            <a:r>
              <a:rPr lang="ja-JP" altLang="en-US" sz="2800" dirty="0" smtClean="0"/>
              <a:t>効果例 </a:t>
            </a:r>
            <a:r>
              <a:rPr lang="en-US" altLang="ja-JP" sz="2800" dirty="0"/>
              <a:t>-------</a:t>
            </a:r>
          </a:p>
          <a:p>
            <a:r>
              <a:rPr lang="ja-JP" altLang="en-US" sz="2800" dirty="0" smtClean="0"/>
              <a:t>・疲労増加　　移動速度が少し減少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・発熱　　　　攻撃力が減少</a:t>
            </a:r>
            <a:endParaRPr lang="en-US" altLang="ja-JP" sz="2800" dirty="0" smtClean="0"/>
          </a:p>
          <a:p>
            <a:endParaRPr lang="en-US" altLang="ja-JP" sz="2800" dirty="0"/>
          </a:p>
          <a:p>
            <a:r>
              <a:rPr lang="ja-JP" altLang="en-US" sz="2800" dirty="0" smtClean="0"/>
              <a:t>・毒　　　　　体力の最大値が減少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585649154"/>
      </p:ext>
    </p:extLst>
  </p:cSld>
  <p:clrMapOvr>
    <a:masterClrMapping/>
  </p:clrMapOvr>
</p:sld>
</file>

<file path=ppt/theme/theme1.xml><?xml version="1.0" encoding="utf-8"?>
<a:theme xmlns:a="http://schemas.openxmlformats.org/drawingml/2006/main" name="スライス">
  <a:themeElements>
    <a:clrScheme name="スライス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スライス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スライス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205</TotalTime>
  <Words>101</Words>
  <Application>Microsoft Office PowerPoint</Application>
  <PresentationFormat>ワイド画面</PresentationFormat>
  <Paragraphs>51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メイリオ</vt:lpstr>
      <vt:lpstr>Century Gothic</vt:lpstr>
      <vt:lpstr>Wingdings 3</vt:lpstr>
      <vt:lpstr>スライス</vt:lpstr>
      <vt:lpstr>BACK TO HOME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帰宅RPG</dc:title>
  <dc:creator>GA2B</dc:creator>
  <cp:lastModifiedBy>GA2B</cp:lastModifiedBy>
  <cp:revision>20</cp:revision>
  <dcterms:created xsi:type="dcterms:W3CDTF">2025-10-05T23:52:26Z</dcterms:created>
  <dcterms:modified xsi:type="dcterms:W3CDTF">2025-10-06T06:50:06Z</dcterms:modified>
</cp:coreProperties>
</file>