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6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59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4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1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5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8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5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8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99FBB3-76A5-4B60-BF62-179EE3A79E5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4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3594" y="581891"/>
            <a:ext cx="11066422" cy="5462647"/>
          </a:xfrm>
        </p:spPr>
        <p:txBody>
          <a:bodyPr>
            <a:noAutofit/>
          </a:bodyPr>
          <a:lstStyle/>
          <a:p>
            <a:r>
              <a:rPr lang="en-US" altLang="ja-JP" sz="12000" dirty="0" smtClean="0"/>
              <a:t>BACK</a:t>
            </a:r>
            <a:br>
              <a:rPr lang="en-US" altLang="ja-JP" sz="12000" dirty="0" smtClean="0"/>
            </a:br>
            <a:r>
              <a:rPr lang="en-US" altLang="ja-JP" sz="12000" dirty="0" smtClean="0"/>
              <a:t>TO</a:t>
            </a:r>
            <a:br>
              <a:rPr lang="en-US" altLang="ja-JP" sz="12000" dirty="0" smtClean="0"/>
            </a:br>
            <a:r>
              <a:rPr lang="en-US" altLang="ja-JP" sz="12000" dirty="0" smtClean="0"/>
              <a:t>HOME</a:t>
            </a:r>
            <a:endParaRPr kumimoji="1" lang="ja-JP" altLang="en-US" sz="1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03376" y="5246770"/>
            <a:ext cx="2594760" cy="44151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河野　拓実</a:t>
            </a:r>
            <a:r>
              <a:rPr lang="ja-JP" altLang="en-US" sz="3200" dirty="0">
                <a:solidFill>
                  <a:schemeClr val="tx1">
                    <a:lumMod val="85000"/>
                  </a:schemeClr>
                </a:solidFill>
              </a:rPr>
              <a:t>　</a:t>
            </a:r>
            <a:endParaRPr lang="en-US" altLang="ja-JP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江川　彰馬</a:t>
            </a:r>
            <a:endParaRPr kumimoji="1" lang="ja-JP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0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218213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005" y="1062681"/>
            <a:ext cx="11388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ジャンル　：　</a:t>
            </a:r>
            <a:r>
              <a:rPr lang="ja-JP" altLang="en-US" sz="2800" dirty="0" smtClean="0"/>
              <a:t>アクションゲーム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使用エンジン　 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　</a:t>
            </a:r>
            <a:r>
              <a:rPr lang="en-US" altLang="ja-JP" sz="2800" dirty="0" err="1" smtClean="0"/>
              <a:t>UnrealEngine</a:t>
            </a:r>
            <a:r>
              <a:rPr lang="ja-JP" altLang="en-US" sz="2800" dirty="0" smtClean="0"/>
              <a:t>５</a:t>
            </a:r>
            <a:endParaRPr kumimoji="1" lang="en-US" altLang="ja-JP" sz="2800" dirty="0" smtClean="0"/>
          </a:p>
          <a:p>
            <a:endParaRPr lang="en-US" altLang="ja-JP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0005" y="2280062"/>
            <a:ext cx="2600696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操作方法</a:t>
            </a:r>
            <a:endParaRPr kumimoji="1" lang="ja-JP" altLang="en-US" sz="4400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3383398" y="2598412"/>
            <a:ext cx="2266207" cy="1065296"/>
            <a:chOff x="134588" y="1229097"/>
            <a:chExt cx="2266207" cy="1065296"/>
          </a:xfrm>
        </p:grpSpPr>
        <p:sp>
          <p:nvSpPr>
            <p:cNvPr id="8" name="正方形/長方形 7"/>
            <p:cNvSpPr/>
            <p:nvPr/>
          </p:nvSpPr>
          <p:spPr>
            <a:xfrm>
              <a:off x="914401" y="1229097"/>
              <a:ext cx="706581" cy="4987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W</a:t>
              </a:r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914401" y="1795630"/>
              <a:ext cx="706581" cy="4987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</a:t>
              </a:r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134588" y="1795629"/>
              <a:ext cx="706581" cy="4987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1694214" y="1795629"/>
              <a:ext cx="706581" cy="4987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D</a:t>
              </a:r>
              <a:endParaRPr kumimoji="1" lang="ja-JP" altLang="en-US" dirty="0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6312644" y="2936857"/>
            <a:ext cx="463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・・・　移動</a:t>
            </a:r>
            <a:endParaRPr kumimoji="1" lang="ja-JP" altLang="en-US" sz="3200" dirty="0"/>
          </a:p>
        </p:txBody>
      </p:sp>
      <p:sp>
        <p:nvSpPr>
          <p:cNvPr id="13" name="正方形/長方形 12"/>
          <p:cNvSpPr/>
          <p:nvPr/>
        </p:nvSpPr>
        <p:spPr>
          <a:xfrm>
            <a:off x="3674343" y="4167381"/>
            <a:ext cx="1684315" cy="4987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SPACE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312643" y="4128272"/>
            <a:ext cx="463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・・・　ジャンプ</a:t>
            </a:r>
            <a:endParaRPr kumimoji="1" lang="ja-JP" altLang="en-US" sz="3200" dirty="0"/>
          </a:p>
        </p:txBody>
      </p:sp>
      <p:pic>
        <p:nvPicPr>
          <p:cNvPr id="15" name="Picture 2" descr="https://www.bing.com/th/id/OIP.CesL4vwWjegbtFgb74ZG0QHaHa?w=195&amp;h=211&amp;c=8&amp;rs=1&amp;qlt=90&amp;o=6&amp;cb=12&amp;dpr=1.5&amp;pid=3.1&amp;rm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339" y="5169817"/>
            <a:ext cx="1112322" cy="120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/>
          <p:cNvSpPr txBox="1"/>
          <p:nvPr/>
        </p:nvSpPr>
        <p:spPr>
          <a:xfrm>
            <a:off x="6354207" y="5479302"/>
            <a:ext cx="4631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・・・　攻撃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285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ゲームの流れ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・プレイヤーは危険な敵やギミックを攻略しながら自分の家を目指す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・ステージは　森、洞窟、山の三つに分かれる。</a:t>
            </a:r>
            <a:endParaRPr lang="en-US" altLang="ja-JP" sz="2800" dirty="0" smtClean="0"/>
          </a:p>
          <a:p>
            <a:r>
              <a:rPr lang="ja-JP" altLang="en-US" sz="2800" dirty="0" smtClean="0"/>
              <a:t>・敵を倒すと薬草に経験値が入り、経験値が溜まったら有利な効果を</a:t>
            </a:r>
            <a:endParaRPr lang="en-US" altLang="ja-JP" sz="2800" dirty="0" smtClean="0"/>
          </a:p>
          <a:p>
            <a:r>
              <a:rPr lang="ja-JP" altLang="en-US" sz="2800" dirty="0" smtClean="0"/>
              <a:t>　手に入れることができる。</a:t>
            </a:r>
            <a:endParaRPr lang="en-US" altLang="ja-JP" sz="2800" dirty="0" smtClean="0"/>
          </a:p>
          <a:p>
            <a:r>
              <a:rPr lang="ja-JP" altLang="en-US" sz="2800" dirty="0" smtClean="0"/>
              <a:t>　同じ効果を選ぶとレベルが上がり効果が強くなる。</a:t>
            </a:r>
            <a:endParaRPr lang="en-US" altLang="ja-JP" sz="2800" dirty="0" smtClean="0"/>
          </a:p>
          <a:p>
            <a:r>
              <a:rPr lang="ja-JP" altLang="en-US" sz="3600" dirty="0" smtClean="0"/>
              <a:t>・大まかなステージの図</a:t>
            </a:r>
            <a:endParaRPr lang="en-US" altLang="ja-JP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302821" y="4232552"/>
            <a:ext cx="2761014" cy="25066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森林</a:t>
            </a:r>
            <a:r>
              <a:rPr kumimoji="1" lang="ja-JP" altLang="en-US" dirty="0" smtClean="0"/>
              <a:t>ステージ</a:t>
            </a:r>
            <a:endParaRPr kumimoji="1" lang="en-US" altLang="ja-JP" dirty="0" smtClean="0"/>
          </a:p>
          <a:p>
            <a:pPr algn="ctr"/>
            <a:r>
              <a:rPr lang="en-US" altLang="ja-JP" dirty="0" smtClean="0"/>
              <a:t>(</a:t>
            </a:r>
            <a:r>
              <a:rPr lang="ja-JP" altLang="en-US" dirty="0" smtClean="0"/>
              <a:t>スタート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06383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681351" y="4232552"/>
            <a:ext cx="2761014" cy="250669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洞窟</a:t>
            </a:r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44236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059881" y="4232552"/>
            <a:ext cx="2761014" cy="2506694"/>
          </a:xfrm>
          <a:prstGeom prst="rect">
            <a:avLst/>
          </a:prstGeom>
          <a:solidFill>
            <a:srgbClr val="925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山ステージ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982089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465960" y="4232552"/>
            <a:ext cx="1225137" cy="25066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家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ゴール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8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ギミック例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・蔓に覆われた壁</a:t>
            </a:r>
            <a:endParaRPr lang="en-US" altLang="ja-JP" sz="2800" dirty="0" smtClean="0"/>
          </a:p>
          <a:p>
            <a:r>
              <a:rPr lang="ja-JP" altLang="en-US" sz="2800" dirty="0" smtClean="0"/>
              <a:t>マップ内に落ちている松明を使用して通れるようにする。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・落ちる床</a:t>
            </a:r>
            <a:endParaRPr lang="en-US" altLang="ja-JP" sz="2800" dirty="0" smtClean="0"/>
          </a:p>
          <a:p>
            <a:r>
              <a:rPr lang="ja-JP" altLang="en-US" sz="2800" dirty="0" smtClean="0"/>
              <a:t>落ちてしまうとマップの最初の地点に戻される。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・移動する床</a:t>
            </a:r>
            <a:endParaRPr lang="en-US" altLang="ja-JP" sz="2800" dirty="0" smtClean="0"/>
          </a:p>
          <a:p>
            <a:r>
              <a:rPr lang="ja-JP" altLang="en-US" sz="2800" dirty="0" smtClean="0"/>
              <a:t>高所に移動したり、崖を移動する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・凍った床</a:t>
            </a:r>
            <a:endParaRPr lang="en-US" altLang="ja-JP" sz="2800" dirty="0" smtClean="0"/>
          </a:p>
          <a:p>
            <a:r>
              <a:rPr lang="ja-JP" altLang="en-US" sz="2800" dirty="0" smtClean="0"/>
              <a:t>滑りやすくすぐには止まれない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98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薬草の効能例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677230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------- </a:t>
            </a:r>
            <a:r>
              <a:rPr lang="ja-JP" altLang="en-US" sz="2800" dirty="0" smtClean="0"/>
              <a:t> 良い効果例 </a:t>
            </a:r>
            <a:r>
              <a:rPr lang="en-US" altLang="ja-JP" sz="2800" dirty="0" smtClean="0"/>
              <a:t>-------</a:t>
            </a:r>
          </a:p>
          <a:p>
            <a:r>
              <a:rPr lang="ja-JP" altLang="en-US" sz="2800" dirty="0" smtClean="0"/>
              <a:t>・自然治癒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毎秒２ずつ回復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・疲労回復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移動速度が</a:t>
            </a:r>
            <a:r>
              <a:rPr lang="en-US" altLang="ja-JP" sz="2800" dirty="0" smtClean="0"/>
              <a:t>1.2</a:t>
            </a:r>
            <a:r>
              <a:rPr lang="ja-JP" altLang="en-US" sz="2800" dirty="0" smtClean="0"/>
              <a:t>倍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・解熱作用</a:t>
            </a:r>
            <a:r>
              <a:rPr lang="en-US" altLang="ja-JP" sz="2800" dirty="0" smtClean="0"/>
              <a:t>Ⅰ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攻撃力</a:t>
            </a:r>
            <a:r>
              <a:rPr lang="ja-JP" altLang="en-US" sz="2800" dirty="0" smtClean="0"/>
              <a:t>が</a:t>
            </a:r>
            <a:r>
              <a:rPr lang="en-US" altLang="ja-JP" sz="2800" dirty="0"/>
              <a:t>5</a:t>
            </a:r>
            <a:r>
              <a:rPr lang="ja-JP" altLang="en-US" sz="2800" dirty="0" smtClean="0"/>
              <a:t>増加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------- </a:t>
            </a:r>
            <a:r>
              <a:rPr lang="ja-JP" altLang="en-US" sz="2800" dirty="0"/>
              <a:t> 悪い</a:t>
            </a:r>
            <a:r>
              <a:rPr lang="ja-JP" altLang="en-US" sz="2800" dirty="0" smtClean="0"/>
              <a:t>効果例 </a:t>
            </a:r>
            <a:r>
              <a:rPr lang="en-US" altLang="ja-JP" sz="2800" dirty="0"/>
              <a:t>-------</a:t>
            </a:r>
          </a:p>
          <a:p>
            <a:r>
              <a:rPr lang="ja-JP" altLang="en-US" sz="2800" dirty="0" smtClean="0"/>
              <a:t>・疲労増加　　移動速度が</a:t>
            </a:r>
            <a:r>
              <a:rPr lang="en-US" altLang="ja-JP" sz="2800" dirty="0" smtClean="0"/>
              <a:t>0.8</a:t>
            </a:r>
            <a:r>
              <a:rPr lang="ja-JP" altLang="en-US" sz="2800" dirty="0" smtClean="0"/>
              <a:t>倍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・発熱　　　　攻撃力が</a:t>
            </a:r>
            <a:r>
              <a:rPr lang="en-US" altLang="ja-JP" sz="2800" dirty="0" smtClean="0"/>
              <a:t>3</a:t>
            </a:r>
            <a:r>
              <a:rPr lang="ja-JP" altLang="en-US" sz="2800" dirty="0" smtClean="0"/>
              <a:t>減少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・毒　　　　　体力の最大値</a:t>
            </a:r>
            <a:r>
              <a:rPr lang="ja-JP" altLang="en-US" sz="2800" dirty="0" smtClean="0"/>
              <a:t>が</a:t>
            </a:r>
            <a:r>
              <a:rPr lang="en-US" altLang="ja-JP" sz="2800" dirty="0" smtClean="0"/>
              <a:t>20</a:t>
            </a:r>
            <a:r>
              <a:rPr lang="ja-JP" altLang="en-US" sz="2800" dirty="0" smtClean="0"/>
              <a:t>減少</a:t>
            </a:r>
            <a:endParaRPr lang="en-US" altLang="ja-JP" sz="2800" dirty="0"/>
          </a:p>
        </p:txBody>
      </p:sp>
      <p:sp>
        <p:nvSpPr>
          <p:cNvPr id="3" name="正方形/長方形 2"/>
          <p:cNvSpPr/>
          <p:nvPr/>
        </p:nvSpPr>
        <p:spPr>
          <a:xfrm>
            <a:off x="8211788" y="193376"/>
            <a:ext cx="3758540" cy="1615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プレイヤーの通常時のステータス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HP</a:t>
            </a:r>
            <a:r>
              <a:rPr lang="ja-JP" altLang="en-US" dirty="0"/>
              <a:t>　　　１００</a:t>
            </a:r>
            <a:endParaRPr lang="en-US" altLang="ja-JP" dirty="0"/>
          </a:p>
          <a:p>
            <a:r>
              <a:rPr lang="ja-JP" altLang="en-US" dirty="0"/>
              <a:t>攻撃力　     　</a:t>
            </a:r>
            <a:r>
              <a:rPr lang="ja-JP" altLang="en-US" dirty="0" smtClean="0"/>
              <a:t>５</a:t>
            </a:r>
            <a:endParaRPr lang="en-US" altLang="ja-JP" dirty="0" smtClean="0"/>
          </a:p>
          <a:p>
            <a:r>
              <a:rPr lang="ja-JP" altLang="en-US" dirty="0" smtClean="0"/>
              <a:t>移動速度　   </a:t>
            </a:r>
            <a:r>
              <a:rPr lang="en-US" altLang="ja-JP" dirty="0" smtClean="0"/>
              <a:t>1.0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56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310</TotalTime>
  <Words>125</Words>
  <Application>Microsoft Office PowerPoint</Application>
  <PresentationFormat>ワイド画面</PresentationFormat>
  <Paragraphs>60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Century Gothic</vt:lpstr>
      <vt:lpstr>Wingdings 3</vt:lpstr>
      <vt:lpstr>スライス</vt:lpstr>
      <vt:lpstr>BACK TO HOME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帰宅RPG</dc:title>
  <dc:creator>GA2B</dc:creator>
  <cp:lastModifiedBy>GA2B</cp:lastModifiedBy>
  <cp:revision>36</cp:revision>
  <dcterms:created xsi:type="dcterms:W3CDTF">2025-10-05T23:52:26Z</dcterms:created>
  <dcterms:modified xsi:type="dcterms:W3CDTF">2025-10-09T07:04:58Z</dcterms:modified>
</cp:coreProperties>
</file>