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FF"/>
    <a:srgbClr val="FF66FF"/>
    <a:srgbClr val="FFCCFF"/>
    <a:srgbClr val="F3A3F3"/>
    <a:srgbClr val="E2D0FC"/>
    <a:srgbClr val="CC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49B6-5F76-4253-B254-E3DEDBE220A0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D40E-1E3B-471B-B9EC-32B09408F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BD40E-1E3B-471B-B9EC-32B09408F6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ADF-BAED-4B27-807A-5C780925F56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-372"/>
            <a:ext cx="4421750" cy="1939798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74" y="142669"/>
            <a:ext cx="4045405" cy="26668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670695" y="142669"/>
            <a:ext cx="440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情報</a:t>
            </a:r>
            <a:r>
              <a:rPr lang="ja-JP" altLang="en-US" sz="1600" b="1" dirty="0"/>
              <a:t>クリエイタ工学科 </a:t>
            </a:r>
            <a:r>
              <a:rPr lang="en-US" altLang="ja-JP" sz="1600" b="1" dirty="0"/>
              <a:t>1</a:t>
            </a:r>
            <a:r>
              <a:rPr lang="ja-JP" altLang="en-US" sz="1600" b="1" dirty="0" smtClean="0"/>
              <a:t>年　岸</a:t>
            </a:r>
            <a:r>
              <a:rPr lang="ja-JP" altLang="en-US" sz="1600" b="1" dirty="0"/>
              <a:t>、</a:t>
            </a:r>
            <a:r>
              <a:rPr lang="ja-JP" altLang="en-US" sz="1600" b="1" dirty="0" smtClean="0"/>
              <a:t>石塚、</a:t>
            </a:r>
            <a:r>
              <a:rPr lang="ja-JP" altLang="en-US" sz="1600" b="1" dirty="0" smtClean="0"/>
              <a:t>河野</a:t>
            </a:r>
            <a:r>
              <a:rPr lang="ja-JP" altLang="en-US" sz="1600" dirty="0"/>
              <a:t>　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0347" y="6304554"/>
            <a:ext cx="546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「遊び方」</a:t>
            </a:r>
            <a:r>
              <a:rPr lang="en-US" altLang="ja-JP" sz="2400" b="1" dirty="0"/>
              <a:t>…</a:t>
            </a:r>
            <a:r>
              <a:rPr lang="ja-JP" altLang="en-US" sz="2400" b="1" dirty="0"/>
              <a:t>  </a:t>
            </a:r>
            <a:r>
              <a:rPr lang="ja-JP" altLang="en-US" sz="2200" dirty="0"/>
              <a:t>マウスの左クリック</a:t>
            </a:r>
            <a:endParaRPr kumimoji="1" lang="ja-JP" altLang="en-US" sz="2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8" y="3638083"/>
            <a:ext cx="411720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630347" y="2218812"/>
            <a:ext cx="566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敵を倒してお金を稼げ！！</a:t>
            </a:r>
            <a:endParaRPr kumimoji="1" lang="ja-JP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549" y="2224808"/>
            <a:ext cx="423448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3" name="正方形/長方形 2"/>
          <p:cNvSpPr/>
          <p:nvPr/>
        </p:nvSpPr>
        <p:spPr>
          <a:xfrm>
            <a:off x="948436" y="285015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/>
              <a:t>ステージを進めれば敵は強くなっていく</a:t>
            </a:r>
            <a:endParaRPr lang="en-US" altLang="ja-JP" b="1" dirty="0"/>
          </a:p>
          <a:p>
            <a:pPr algn="ctr"/>
            <a:r>
              <a:rPr lang="ja-JP" altLang="en-US" b="1" dirty="0"/>
              <a:t>お金を集めて自分を強化！</a:t>
            </a:r>
            <a:endParaRPr lang="en-US" altLang="ja-JP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621976" y="4926354"/>
            <a:ext cx="645255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i="1" dirty="0">
                <a:ln>
                  <a:solidFill>
                    <a:srgbClr val="FF00FF"/>
                  </a:solidFill>
                </a:ln>
                <a:solidFill>
                  <a:srgbClr val="FF99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アイテムを組み合わせて強くなる</a:t>
            </a:r>
            <a:endParaRPr kumimoji="1" lang="ja-JP" altLang="en-US" sz="3200" dirty="0">
              <a:ln>
                <a:solidFill>
                  <a:srgbClr val="FF00FF"/>
                </a:solidFill>
              </a:ln>
              <a:solidFill>
                <a:srgbClr val="FF99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0E8EB-B087-AA3C-CDD6-6E679B24686A}"/>
              </a:ext>
            </a:extLst>
          </p:cNvPr>
          <p:cNvSpPr txBox="1"/>
          <p:nvPr/>
        </p:nvSpPr>
        <p:spPr>
          <a:xfrm>
            <a:off x="4421751" y="728844"/>
            <a:ext cx="786227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プレイするたびに難易度が変わる</a:t>
            </a:r>
            <a:endParaRPr lang="en-US" altLang="ja-JP" sz="3600" b="1" i="1" dirty="0">
              <a:ln w="0"/>
              <a:solidFill>
                <a:srgbClr val="FF00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ローグライク</a:t>
            </a:r>
            <a:r>
              <a:rPr lang="en-US" altLang="ja-JP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RPG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55C229-0473-8E1C-616C-94BE5F38A025}"/>
              </a:ext>
            </a:extLst>
          </p:cNvPr>
          <p:cNvSpPr txBox="1"/>
          <p:nvPr/>
        </p:nvSpPr>
        <p:spPr>
          <a:xfrm>
            <a:off x="6096000" y="5500038"/>
            <a:ext cx="566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出現するアイテムはランダムで変化する</a:t>
            </a:r>
            <a:endParaRPr lang="en-US" altLang="ja-JP" b="1" dirty="0"/>
          </a:p>
          <a:p>
            <a:pPr algn="ctr"/>
            <a:r>
              <a:rPr lang="ja-JP" altLang="en-US" b="1" dirty="0"/>
              <a:t>アイテムを購入して戦闘を有利にしよう！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42450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69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GA1A</cp:lastModifiedBy>
  <cp:revision>22</cp:revision>
  <dcterms:created xsi:type="dcterms:W3CDTF">2025-01-20T00:08:49Z</dcterms:created>
  <dcterms:modified xsi:type="dcterms:W3CDTF">2025-01-24T00:19:46Z</dcterms:modified>
</cp:coreProperties>
</file>