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2D0FC"/>
    <a:srgbClr val="FFCCFF"/>
    <a:srgbClr val="CC9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849B6-5F76-4253-B254-E3DEDBE220A0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BD40E-1E3B-471B-B9EC-32B09408F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63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BD40E-1E3B-471B-B9EC-32B09408F6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6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1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5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18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4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8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56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1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9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2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-372"/>
            <a:ext cx="5169528" cy="2209418"/>
          </a:xfrm>
          <a:prstGeom prst="rect">
            <a:avLst/>
          </a:prstGeom>
          <a:solidFill>
            <a:srgbClr val="FF00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8" y="143253"/>
            <a:ext cx="3267879" cy="26668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93262" y="1810796"/>
            <a:ext cx="530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クリエイタ学科 </a:t>
            </a:r>
            <a:r>
              <a:rPr lang="en-US" altLang="ja-JP" b="1" dirty="0"/>
              <a:t>1</a:t>
            </a:r>
            <a:r>
              <a:rPr lang="ja-JP" altLang="en-US" b="1" dirty="0"/>
              <a:t>年 河野、岸、石塚　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038" y="2377673"/>
            <a:ext cx="529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1" dirty="0"/>
              <a:t>「遊び方」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…</a:t>
            </a:r>
            <a:r>
              <a:rPr lang="ja-JP" altLang="en-US" sz="2400" b="1" dirty="0"/>
              <a:t>　</a:t>
            </a:r>
            <a:r>
              <a:rPr lang="ja-JP" altLang="en-US" sz="2400" dirty="0"/>
              <a:t>マウスの左クリック</a:t>
            </a:r>
            <a:endParaRPr kumimoji="1" lang="ja-JP" altLang="en-US" sz="2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8" y="4052116"/>
            <a:ext cx="4117207" cy="254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6530413" y="5031410"/>
            <a:ext cx="5661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敵を倒してお金を稼げ！！！</a:t>
            </a:r>
            <a:endParaRPr kumimoji="1" lang="ja-JP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62" y="2328955"/>
            <a:ext cx="4234487" cy="254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6082618" y="5775279"/>
            <a:ext cx="5661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ショップで様々な効果を持ったアイテムを</a:t>
            </a:r>
            <a:endParaRPr lang="en-US" altLang="ja-JP" sz="2000" dirty="0"/>
          </a:p>
          <a:p>
            <a:pPr algn="ctr"/>
            <a:r>
              <a:rPr lang="ja-JP" altLang="en-US" sz="2000" dirty="0"/>
              <a:t>購入して自分を強化しよう！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C9CA48-2EFE-7C69-0E69-71C9EF9DEAAC}"/>
              </a:ext>
            </a:extLst>
          </p:cNvPr>
          <p:cNvSpPr txBox="1"/>
          <p:nvPr/>
        </p:nvSpPr>
        <p:spPr>
          <a:xfrm>
            <a:off x="289284" y="3013350"/>
            <a:ext cx="610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　ステージを進めば敵はどんどん強くなっていく</a:t>
            </a:r>
            <a:endParaRPr kumimoji="1" lang="en-US" altLang="ja-JP" sz="2000" dirty="0"/>
          </a:p>
          <a:p>
            <a:endParaRPr kumimoji="1" lang="en-US" altLang="ja-JP" sz="1000" dirty="0"/>
          </a:p>
          <a:p>
            <a:r>
              <a:rPr lang="ja-JP" altLang="en-US" sz="24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きみは最後のボスまでクリアできるかな？</a:t>
            </a:r>
            <a:endParaRPr kumimoji="1" lang="ja-JP" altLang="en-US" sz="2400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03494C6-B123-D2E5-B164-D2BBBEC24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04" y="556270"/>
            <a:ext cx="685545" cy="68554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82902AF-D6C6-4F47-F066-79AC84616D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863" y="810700"/>
            <a:ext cx="1000096" cy="100009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A49824F-59DE-ED60-FBAF-19C898B27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555" y="1062795"/>
            <a:ext cx="957300" cy="9573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D398FD5-D8D2-4E69-7CDA-896D0DB51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23" y="151671"/>
            <a:ext cx="1043793" cy="104379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90BF932-F460-0C04-9BED-3D8BE26263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617" y="432894"/>
            <a:ext cx="1043794" cy="10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6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63</Words>
  <Application>Microsoft Office PowerPoint</Application>
  <PresentationFormat>ワイド画面</PresentationFormat>
  <Paragraphs>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GA1A</dc:creator>
  <cp:lastModifiedBy>拓実 河野</cp:lastModifiedBy>
  <cp:revision>6</cp:revision>
  <dcterms:created xsi:type="dcterms:W3CDTF">2025-01-20T00:08:49Z</dcterms:created>
  <dcterms:modified xsi:type="dcterms:W3CDTF">2025-01-20T09:23:42Z</dcterms:modified>
</cp:coreProperties>
</file>