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3A3F3"/>
    <a:srgbClr val="FF99CC"/>
    <a:srgbClr val="FF66FF"/>
    <a:srgbClr val="E2D0FC"/>
    <a:srgbClr val="FFCCFF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372"/>
            <a:ext cx="4614041" cy="1734579"/>
          </a:xfrm>
          <a:prstGeom prst="rect">
            <a:avLst/>
          </a:prstGeom>
          <a:solidFill>
            <a:srgbClr val="F3A3F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2" y="-6290"/>
            <a:ext cx="4045405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308199" y="1258645"/>
            <a:ext cx="537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クリエイタ学科 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年 </a:t>
            </a:r>
            <a:r>
              <a:rPr lang="ja-JP" altLang="en-US" sz="2400" b="1" dirty="0" smtClean="0"/>
              <a:t> 河野</a:t>
            </a:r>
            <a:r>
              <a:rPr lang="ja-JP" altLang="en-US" sz="2400" b="1" dirty="0"/>
              <a:t>、岸、石塚</a:t>
            </a:r>
            <a:r>
              <a:rPr lang="ja-JP" altLang="en-US" b="1" dirty="0"/>
              <a:t>　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9451" y="2619910"/>
            <a:ext cx="546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i="1" dirty="0"/>
              <a:t>「遊び方</a:t>
            </a:r>
            <a:r>
              <a:rPr lang="ja-JP" altLang="en-US" sz="2800" b="1" i="1" dirty="0" smtClean="0"/>
              <a:t>」</a:t>
            </a:r>
            <a:r>
              <a:rPr lang="en-US" altLang="ja-JP" sz="2400" b="1" dirty="0" smtClean="0"/>
              <a:t>…</a:t>
            </a:r>
            <a:r>
              <a:rPr lang="ja-JP" altLang="en-US" sz="2400" b="1" dirty="0" smtClean="0"/>
              <a:t>  </a:t>
            </a:r>
            <a:r>
              <a:rPr lang="ja-JP" altLang="en-US" sz="2200" dirty="0" smtClean="0"/>
              <a:t>マウス</a:t>
            </a:r>
            <a:r>
              <a:rPr lang="ja-JP" altLang="en-US" sz="2200" dirty="0"/>
              <a:t>の左クリック</a:t>
            </a:r>
            <a:endParaRPr kumimoji="1" lang="ja-JP" altLang="en-US" sz="2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3" y="3939595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6530413" y="4626502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20" y="1971653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6311317" y="5211276"/>
            <a:ext cx="56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ショップ</a:t>
            </a:r>
            <a:r>
              <a:rPr lang="ja-JP" altLang="en-US" dirty="0" smtClean="0"/>
              <a:t>で</a:t>
            </a:r>
            <a:r>
              <a:rPr lang="ja-JP" altLang="en-US" dirty="0"/>
              <a:t>強力</a:t>
            </a:r>
            <a:r>
              <a:rPr lang="ja-JP" altLang="en-US" dirty="0" smtClean="0"/>
              <a:t>な</a:t>
            </a:r>
            <a:r>
              <a:rPr lang="ja-JP" altLang="en-US" dirty="0"/>
              <a:t>効果を持ったアイテムを</a:t>
            </a:r>
            <a:endParaRPr lang="en-US" altLang="ja-JP" dirty="0"/>
          </a:p>
          <a:p>
            <a:pPr algn="ctr"/>
            <a:r>
              <a:rPr lang="ja-JP" altLang="en-US" dirty="0"/>
              <a:t>購入して自分を強化しよう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C9CA48-2EFE-7C69-0E69-71C9EF9DEAAC}"/>
              </a:ext>
            </a:extLst>
          </p:cNvPr>
          <p:cNvSpPr txBox="1"/>
          <p:nvPr/>
        </p:nvSpPr>
        <p:spPr>
          <a:xfrm>
            <a:off x="5197906" y="6194578"/>
            <a:ext cx="718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きみ</a:t>
            </a:r>
            <a:r>
              <a:rPr lang="ja-JP" altLang="en-US" sz="2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は最後のボスまでクリアできるかな？</a:t>
            </a:r>
            <a:endParaRPr kumimoji="1" lang="ja-JP" altLang="en-US" sz="28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2180" y="337317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ステージを</a:t>
            </a:r>
            <a:r>
              <a:rPr lang="ja-JP" altLang="en-US" b="1" dirty="0" smtClean="0"/>
              <a:t>進めば進むほど敵</a:t>
            </a:r>
            <a:r>
              <a:rPr lang="ja-JP" altLang="en-US" b="1" dirty="0"/>
              <a:t>はどんどん強くなって</a:t>
            </a:r>
            <a:r>
              <a:rPr lang="ja-JP" altLang="en-US" b="1" dirty="0" smtClean="0"/>
              <a:t>いく</a:t>
            </a:r>
            <a:endParaRPr lang="en-US" altLang="ja-JP" b="1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87863" y="1826449"/>
            <a:ext cx="776458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i="1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一攫千金を目指して突き進め！！</a:t>
            </a:r>
            <a:endParaRPr kumimoji="1" lang="ja-JP" altLang="en-US" sz="3600" dirty="0">
              <a:ln>
                <a:solidFill>
                  <a:srgbClr val="FF00FF"/>
                </a:solidFill>
              </a:ln>
              <a:solidFill>
                <a:srgbClr val="FF00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94592" y="294627"/>
            <a:ext cx="6003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ゲームジャンル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ローグライクアクションゲーム</a:t>
            </a:r>
            <a:r>
              <a:rPr lang="ja-JP" altLang="en-US" b="1" dirty="0"/>
              <a:t>　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73</Words>
  <Application>Microsoft Office PowerPoint</Application>
  <PresentationFormat>ワイド画面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13</cp:revision>
  <dcterms:created xsi:type="dcterms:W3CDTF">2025-01-20T00:08:49Z</dcterms:created>
  <dcterms:modified xsi:type="dcterms:W3CDTF">2025-01-21T01:31:01Z</dcterms:modified>
</cp:coreProperties>
</file>