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FF00FF"/>
    <a:srgbClr val="F3A3F3"/>
    <a:srgbClr val="FF99CC"/>
    <a:srgbClr val="E2D0FC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-372"/>
            <a:ext cx="4309450" cy="1734579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1" y="0"/>
            <a:ext cx="4045405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489853" y="6181444"/>
            <a:ext cx="349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　　　クリエイタ学科 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年 岸、石塚</a:t>
            </a:r>
            <a:endParaRPr lang="en-US" altLang="ja-JP" sz="1600" b="1" dirty="0"/>
          </a:p>
          <a:p>
            <a:r>
              <a:rPr lang="ja-JP" altLang="en-US" sz="1600" b="1" dirty="0"/>
              <a:t>情報クリエイタ工学科 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年 河野</a:t>
            </a:r>
            <a:r>
              <a:rPr lang="ja-JP" altLang="en-US" sz="1600" dirty="0"/>
              <a:t>　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121" y="6298781"/>
            <a:ext cx="546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「遊び方」</a:t>
            </a:r>
            <a:r>
              <a:rPr lang="en-US" altLang="ja-JP" sz="2400" b="1" dirty="0"/>
              <a:t>…</a:t>
            </a:r>
            <a:r>
              <a:rPr lang="ja-JP" altLang="en-US" sz="2400" b="1" dirty="0"/>
              <a:t>  </a:t>
            </a:r>
            <a:r>
              <a:rPr lang="ja-JP" altLang="en-US" sz="2200" dirty="0"/>
              <a:t>マウスの左クリック</a:t>
            </a:r>
            <a:endParaRPr kumimoji="1" lang="ja-JP" altLang="en-US" sz="2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6" y="3672896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12253" y="1875331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80" y="1927910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-256215" y="2911283"/>
            <a:ext cx="679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速く敵を倒せれば</a:t>
            </a:r>
            <a:r>
              <a:rPr lang="ja-JP" altLang="en-US" dirty="0"/>
              <a:t>お金を大量にゲットできる</a:t>
            </a:r>
            <a:endParaRPr lang="en-US" altLang="ja-JP" dirty="0"/>
          </a:p>
          <a:p>
            <a:pPr algn="ctr"/>
            <a:endParaRPr lang="en-US" altLang="ja-JP" sz="800" dirty="0"/>
          </a:p>
          <a:p>
            <a:pPr algn="ctr"/>
            <a:r>
              <a:rPr lang="ja-JP" altLang="en-US" dirty="0"/>
              <a:t>アイテムを購入して戦闘を有利にしよう！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C9CA48-2EFE-7C69-0E69-71C9EF9DEAAC}"/>
              </a:ext>
            </a:extLst>
          </p:cNvPr>
          <p:cNvSpPr txBox="1"/>
          <p:nvPr/>
        </p:nvSpPr>
        <p:spPr>
          <a:xfrm>
            <a:off x="5168039" y="5592452"/>
            <a:ext cx="718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きみは最後のボスまでクリアできるかな？</a:t>
            </a:r>
            <a:endParaRPr kumimoji="1" lang="ja-JP" altLang="en-US" sz="28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7210" y="246010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ステージを進めば進むほど敵はどんどん強くなっていく</a:t>
            </a:r>
            <a:endParaRPr lang="en-US" altLang="ja-JP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77532" y="4763658"/>
            <a:ext cx="776458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i="1" dirty="0">
                <a:ln>
                  <a:solidFill>
                    <a:srgbClr val="FF66FF"/>
                  </a:solidFill>
                </a:ln>
                <a:solidFill>
                  <a:srgbClr val="FFCCFF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一攫千金を目指して突き進め！！</a:t>
            </a:r>
            <a:endParaRPr kumimoji="1" lang="ja-JP" altLang="en-US" sz="3200" dirty="0">
              <a:ln>
                <a:solidFill>
                  <a:srgbClr val="FF66FF"/>
                </a:solidFill>
              </a:ln>
              <a:solidFill>
                <a:srgbClr val="FFCCFF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0E8EB-B087-AA3C-CDD6-6E679B24686A}"/>
              </a:ext>
            </a:extLst>
          </p:cNvPr>
          <p:cNvSpPr txBox="1"/>
          <p:nvPr/>
        </p:nvSpPr>
        <p:spPr>
          <a:xfrm>
            <a:off x="4229492" y="293226"/>
            <a:ext cx="786227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プレイするたびに難易度が変わる</a:t>
            </a:r>
            <a:endParaRPr lang="en-US" altLang="ja-JP" sz="3600" b="1" i="1" dirty="0">
              <a:ln w="0"/>
              <a:solidFill>
                <a:srgbClr val="FF00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55C229-0473-8E1C-616C-94BE5F38A025}"/>
              </a:ext>
            </a:extLst>
          </p:cNvPr>
          <p:cNvSpPr txBox="1"/>
          <p:nvPr/>
        </p:nvSpPr>
        <p:spPr>
          <a:xfrm>
            <a:off x="6004241" y="1118118"/>
            <a:ext cx="56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ショップに出現するアイテムはランダムで変化する</a:t>
            </a:r>
            <a:endParaRPr lang="en-US" altLang="ja-JP" dirty="0"/>
          </a:p>
          <a:p>
            <a:pPr algn="ctr"/>
            <a:r>
              <a:rPr lang="ja-JP" altLang="en-US" dirty="0"/>
              <a:t>購入したアイテムの組み合わせによっては・・・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93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19</cp:revision>
  <dcterms:created xsi:type="dcterms:W3CDTF">2025-01-20T00:08:49Z</dcterms:created>
  <dcterms:modified xsi:type="dcterms:W3CDTF">2025-01-22T07:29:50Z</dcterms:modified>
</cp:coreProperties>
</file>