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5C909-98AB-46E6-B94F-4B6FE3D8D613}" v="4" dt="2024-10-12T06:02:08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実 河野" userId="2073b553778ffb60" providerId="LiveId" clId="{F955C909-98AB-46E6-B94F-4B6FE3D8D613}"/>
    <pc:docChg chg="custSel delSld modSld">
      <pc:chgData name="拓実 河野" userId="2073b553778ffb60" providerId="LiveId" clId="{F955C909-98AB-46E6-B94F-4B6FE3D8D613}" dt="2024-10-12T06:02:08.420" v="176"/>
      <pc:docMkLst>
        <pc:docMk/>
      </pc:docMkLst>
      <pc:sldChg chg="modSp mod">
        <pc:chgData name="拓実 河野" userId="2073b553778ffb60" providerId="LiveId" clId="{F955C909-98AB-46E6-B94F-4B6FE3D8D613}" dt="2024-10-12T06:01:41.916" v="172" actId="206"/>
        <pc:sldMkLst>
          <pc:docMk/>
          <pc:sldMk cId="349231863" sldId="257"/>
        </pc:sldMkLst>
        <pc:spChg chg="mod">
          <ac:chgData name="拓実 河野" userId="2073b553778ffb60" providerId="LiveId" clId="{F955C909-98AB-46E6-B94F-4B6FE3D8D613}" dt="2024-10-12T05:59:17.792" v="111" actId="20577"/>
          <ac:spMkLst>
            <pc:docMk/>
            <pc:sldMk cId="349231863" sldId="257"/>
            <ac:spMk id="3" creationId="{00000000-0000-0000-0000-000000000000}"/>
          </ac:spMkLst>
        </pc:spChg>
        <pc:spChg chg="mod">
          <ac:chgData name="拓実 河野" userId="2073b553778ffb60" providerId="LiveId" clId="{F955C909-98AB-46E6-B94F-4B6FE3D8D613}" dt="2024-10-12T06:01:41.916" v="172" actId="206"/>
          <ac:spMkLst>
            <pc:docMk/>
            <pc:sldMk cId="349231863" sldId="257"/>
            <ac:spMk id="4" creationId="{00000000-0000-0000-0000-000000000000}"/>
          </ac:spMkLst>
        </pc:spChg>
      </pc:sldChg>
      <pc:sldChg chg="addSp delSp modSp mod">
        <pc:chgData name="拓実 河野" userId="2073b553778ffb60" providerId="LiveId" clId="{F955C909-98AB-46E6-B94F-4B6FE3D8D613}" dt="2024-10-12T06:01:57.533" v="174"/>
        <pc:sldMkLst>
          <pc:docMk/>
          <pc:sldMk cId="482395505" sldId="258"/>
        </pc:sldMkLst>
        <pc:spChg chg="mod">
          <ac:chgData name="拓実 河野" userId="2073b553778ffb60" providerId="LiveId" clId="{F955C909-98AB-46E6-B94F-4B6FE3D8D613}" dt="2024-10-12T06:01:08.496" v="171" actId="1076"/>
          <ac:spMkLst>
            <pc:docMk/>
            <pc:sldMk cId="482395505" sldId="258"/>
            <ac:spMk id="2" creationId="{00000000-0000-0000-0000-000000000000}"/>
          </ac:spMkLst>
        </pc:spChg>
        <pc:spChg chg="mod">
          <ac:chgData name="拓実 河野" userId="2073b553778ffb60" providerId="LiveId" clId="{F955C909-98AB-46E6-B94F-4B6FE3D8D613}" dt="2024-10-12T05:56:20.535" v="71" actId="255"/>
          <ac:spMkLst>
            <pc:docMk/>
            <pc:sldMk cId="482395505" sldId="258"/>
            <ac:spMk id="3" creationId="{00000000-0000-0000-0000-000000000000}"/>
          </ac:spMkLst>
        </pc:spChg>
        <pc:spChg chg="add mod">
          <ac:chgData name="拓実 河野" userId="2073b553778ffb60" providerId="LiveId" clId="{F955C909-98AB-46E6-B94F-4B6FE3D8D613}" dt="2024-10-12T06:01:57.533" v="174"/>
          <ac:spMkLst>
            <pc:docMk/>
            <pc:sldMk cId="482395505" sldId="258"/>
            <ac:spMk id="4" creationId="{CB3E7704-7256-C48B-D7E3-51F814EC66FE}"/>
          </ac:spMkLst>
        </pc:spChg>
        <pc:spChg chg="mod">
          <ac:chgData name="拓実 河野" userId="2073b553778ffb60" providerId="LiveId" clId="{F955C909-98AB-46E6-B94F-4B6FE3D8D613}" dt="2024-10-12T05:56:58.171" v="76" actId="255"/>
          <ac:spMkLst>
            <pc:docMk/>
            <pc:sldMk cId="482395505" sldId="258"/>
            <ac:spMk id="6" creationId="{00000000-0000-0000-0000-000000000000}"/>
          </ac:spMkLst>
        </pc:spChg>
        <pc:spChg chg="mod">
          <ac:chgData name="拓実 河野" userId="2073b553778ffb60" providerId="LiveId" clId="{F955C909-98AB-46E6-B94F-4B6FE3D8D613}" dt="2024-10-12T05:56:32.236" v="72" actId="255"/>
          <ac:spMkLst>
            <pc:docMk/>
            <pc:sldMk cId="482395505" sldId="258"/>
            <ac:spMk id="7" creationId="{00000000-0000-0000-0000-000000000000}"/>
          </ac:spMkLst>
        </pc:spChg>
        <pc:spChg chg="del">
          <ac:chgData name="拓実 河野" userId="2073b553778ffb60" providerId="LiveId" clId="{F955C909-98AB-46E6-B94F-4B6FE3D8D613}" dt="2024-10-12T06:01:56.532" v="173" actId="478"/>
          <ac:spMkLst>
            <pc:docMk/>
            <pc:sldMk cId="482395505" sldId="258"/>
            <ac:spMk id="9" creationId="{00000000-0000-0000-0000-000000000000}"/>
          </ac:spMkLst>
        </pc:spChg>
        <pc:picChg chg="add mod">
          <ac:chgData name="拓実 河野" userId="2073b553778ffb60" providerId="LiveId" clId="{F955C909-98AB-46E6-B94F-4B6FE3D8D613}" dt="2024-10-12T05:56:46.185" v="75" actId="1076"/>
          <ac:picMkLst>
            <pc:docMk/>
            <pc:sldMk cId="482395505" sldId="258"/>
            <ac:picMk id="5" creationId="{00000000-0000-0000-0000-000000000000}"/>
          </ac:picMkLst>
        </pc:picChg>
      </pc:sldChg>
      <pc:sldChg chg="addSp delSp modSp mod">
        <pc:chgData name="拓実 河野" userId="2073b553778ffb60" providerId="LiveId" clId="{F955C909-98AB-46E6-B94F-4B6FE3D8D613}" dt="2024-10-12T06:02:08.420" v="176"/>
        <pc:sldMkLst>
          <pc:docMk/>
          <pc:sldMk cId="2774814398" sldId="259"/>
        </pc:sldMkLst>
        <pc:spChg chg="mod">
          <ac:chgData name="拓実 河野" userId="2073b553778ffb60" providerId="LiveId" clId="{F955C909-98AB-46E6-B94F-4B6FE3D8D613}" dt="2024-10-12T06:01:03.337" v="170" actId="14100"/>
          <ac:spMkLst>
            <pc:docMk/>
            <pc:sldMk cId="2774814398" sldId="259"/>
            <ac:spMk id="2" creationId="{00000000-0000-0000-0000-000000000000}"/>
          </ac:spMkLst>
        </pc:spChg>
        <pc:spChg chg="mod">
          <ac:chgData name="拓実 河野" userId="2073b553778ffb60" providerId="LiveId" clId="{F955C909-98AB-46E6-B94F-4B6FE3D8D613}" dt="2024-10-12T05:57:53.482" v="78" actId="1076"/>
          <ac:spMkLst>
            <pc:docMk/>
            <pc:sldMk cId="2774814398" sldId="259"/>
            <ac:spMk id="4" creationId="{00000000-0000-0000-0000-000000000000}"/>
          </ac:spMkLst>
        </pc:spChg>
        <pc:spChg chg="add mod">
          <ac:chgData name="拓実 河野" userId="2073b553778ffb60" providerId="LiveId" clId="{F955C909-98AB-46E6-B94F-4B6FE3D8D613}" dt="2024-10-12T06:02:08.420" v="176"/>
          <ac:spMkLst>
            <pc:docMk/>
            <pc:sldMk cId="2774814398" sldId="259"/>
            <ac:spMk id="5" creationId="{425E0276-50F5-F773-4BEB-7154E295BB40}"/>
          </ac:spMkLst>
        </pc:spChg>
        <pc:spChg chg="del">
          <ac:chgData name="拓実 河野" userId="2073b553778ffb60" providerId="LiveId" clId="{F955C909-98AB-46E6-B94F-4B6FE3D8D613}" dt="2024-10-12T06:02:07.753" v="175" actId="478"/>
          <ac:spMkLst>
            <pc:docMk/>
            <pc:sldMk cId="2774814398" sldId="259"/>
            <ac:spMk id="6" creationId="{00000000-0000-0000-0000-000000000000}"/>
          </ac:spMkLst>
        </pc:spChg>
      </pc:sldChg>
      <pc:sldChg chg="delSp modSp del mod">
        <pc:chgData name="拓実 河野" userId="2073b553778ffb60" providerId="LiveId" clId="{F955C909-98AB-46E6-B94F-4B6FE3D8D613}" dt="2024-10-12T05:57:14.835" v="77" actId="2696"/>
        <pc:sldMkLst>
          <pc:docMk/>
          <pc:sldMk cId="1621038390" sldId="260"/>
        </pc:sldMkLst>
        <pc:picChg chg="del mod">
          <ac:chgData name="拓実 河野" userId="2073b553778ffb60" providerId="LiveId" clId="{F955C909-98AB-46E6-B94F-4B6FE3D8D613}" dt="2024-10-12T05:54:48.888" v="1" actId="21"/>
          <ac:picMkLst>
            <pc:docMk/>
            <pc:sldMk cId="1621038390" sldId="260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8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13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7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68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0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8F4A-D4C6-4081-9C75-21878F2AD93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5DE1-3185-47AC-9A80-245426ACB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3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3" y="0"/>
            <a:ext cx="9133490" cy="6850118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-1" y="0"/>
            <a:ext cx="16291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62593" y="-7882"/>
            <a:ext cx="142940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09" y="262758"/>
            <a:ext cx="5236780" cy="52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655" y="84083"/>
            <a:ext cx="3384331" cy="767255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800080"/>
                </a:solidFill>
              </a:rPr>
              <a:t>コンセプト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9724"/>
            <a:ext cx="12192000" cy="57333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7100" b="1" dirty="0"/>
              <a:t>アイテム</a:t>
            </a:r>
            <a:r>
              <a:rPr kumimoji="1" lang="ja-JP" altLang="en-US" sz="7100" b="1" dirty="0" smtClean="0"/>
              <a:t>の組み合わせ</a:t>
            </a:r>
            <a:endParaRPr kumimoji="1" lang="en-US" altLang="ja-JP" sz="7100" b="1" dirty="0" smtClean="0"/>
          </a:p>
          <a:p>
            <a:pPr marL="0" indent="0">
              <a:buNone/>
            </a:pPr>
            <a:endParaRPr kumimoji="1" lang="en-US" altLang="ja-JP" sz="3400" dirty="0"/>
          </a:p>
          <a:p>
            <a:pPr marL="0" indent="0">
              <a:buNone/>
            </a:pPr>
            <a:r>
              <a:rPr lang="ja-JP" altLang="en-US" sz="5800" dirty="0"/>
              <a:t>アイテム同士のシナジーを考え、</a:t>
            </a:r>
            <a:endParaRPr lang="en-US" altLang="ja-JP" sz="5800" dirty="0"/>
          </a:p>
          <a:p>
            <a:pPr marL="0" indent="0">
              <a:buNone/>
            </a:pPr>
            <a:r>
              <a:rPr lang="ja-JP" altLang="en-US" sz="5800" dirty="0"/>
              <a:t>　　より強い組み合わせを探すローグライクゲーム</a:t>
            </a:r>
            <a:endParaRPr lang="en-US" altLang="ja-JP" sz="5800" dirty="0"/>
          </a:p>
          <a:p>
            <a:pPr marL="0" indent="0">
              <a:buNone/>
            </a:pPr>
            <a:endParaRPr lang="en-US" altLang="ja-JP" sz="5100" dirty="0" smtClean="0"/>
          </a:p>
          <a:p>
            <a:pPr marL="0" indent="0">
              <a:buNone/>
            </a:pPr>
            <a:endParaRPr lang="en-US" altLang="ja-JP" sz="5100" dirty="0"/>
          </a:p>
          <a:p>
            <a:pPr marL="0" indent="0">
              <a:buNone/>
            </a:pPr>
            <a:r>
              <a:rPr lang="ja-JP" altLang="en-US" sz="5100" dirty="0" smtClean="0"/>
              <a:t>・アイテム</a:t>
            </a:r>
            <a:r>
              <a:rPr lang="ja-JP" altLang="en-US" sz="5100" dirty="0"/>
              <a:t>の組み合わせ</a:t>
            </a:r>
            <a:r>
              <a:rPr lang="ja-JP" altLang="en-US" sz="5100" dirty="0" smtClean="0"/>
              <a:t>で</a:t>
            </a:r>
            <a:r>
              <a:rPr lang="ja-JP" altLang="en-US" sz="5100" dirty="0" smtClean="0">
                <a:solidFill>
                  <a:srgbClr val="FF0000"/>
                </a:solidFill>
              </a:rPr>
              <a:t>より強い効果</a:t>
            </a:r>
            <a:r>
              <a:rPr lang="ja-JP" altLang="en-US" sz="5100" dirty="0" smtClean="0"/>
              <a:t>を発揮する</a:t>
            </a:r>
            <a:endParaRPr lang="en-US" altLang="ja-JP" sz="5100" dirty="0" smtClean="0"/>
          </a:p>
          <a:p>
            <a:pPr marL="0" indent="0">
              <a:buNone/>
            </a:pPr>
            <a:endParaRPr lang="en-US" altLang="ja-JP" sz="5100" dirty="0"/>
          </a:p>
          <a:p>
            <a:pPr marL="0" indent="0">
              <a:buNone/>
            </a:pPr>
            <a:r>
              <a:rPr lang="ja-JP" altLang="en-US" sz="5100" dirty="0" smtClean="0"/>
              <a:t>・戦闘に</a:t>
            </a:r>
            <a:r>
              <a:rPr lang="ja-JP" altLang="en-US" sz="5100" dirty="0"/>
              <a:t>勝って</a:t>
            </a:r>
            <a:r>
              <a:rPr lang="ja-JP" altLang="en-US" sz="5100" dirty="0" smtClean="0"/>
              <a:t>お金</a:t>
            </a:r>
            <a:r>
              <a:rPr lang="ja-JP" altLang="en-US" sz="5100" dirty="0"/>
              <a:t>を</a:t>
            </a:r>
            <a:r>
              <a:rPr lang="ja-JP" altLang="en-US" sz="5100" dirty="0" smtClean="0"/>
              <a:t>入手、商人</a:t>
            </a:r>
            <a:r>
              <a:rPr lang="ja-JP" altLang="en-US" sz="5100" dirty="0"/>
              <a:t>からアイテム</a:t>
            </a:r>
            <a:r>
              <a:rPr lang="ja-JP" altLang="en-US" sz="5100" dirty="0" smtClean="0"/>
              <a:t>を購入</a:t>
            </a:r>
            <a:endParaRPr lang="en-US" altLang="ja-JP" sz="5100" dirty="0"/>
          </a:p>
          <a:p>
            <a:pPr marL="0" indent="0">
              <a:buNone/>
            </a:pPr>
            <a:endParaRPr lang="en-US" altLang="ja-JP" sz="5100" dirty="0"/>
          </a:p>
          <a:p>
            <a:pPr marL="0" indent="0">
              <a:buNone/>
            </a:pPr>
            <a:r>
              <a:rPr lang="ja-JP" altLang="en-US" sz="5100" dirty="0" smtClean="0"/>
              <a:t>・アイテムを集めてより</a:t>
            </a:r>
            <a:r>
              <a:rPr lang="ja-JP" altLang="en-US" sz="5100" dirty="0"/>
              <a:t>強い敵に挑め！！！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斜め縞 3"/>
          <p:cNvSpPr/>
          <p:nvPr/>
        </p:nvSpPr>
        <p:spPr>
          <a:xfrm>
            <a:off x="9373564" y="0"/>
            <a:ext cx="2836977" cy="2841585"/>
          </a:xfrm>
          <a:custGeom>
            <a:avLst/>
            <a:gdLst>
              <a:gd name="connsiteX0" fmla="*/ 0 w 2326511"/>
              <a:gd name="connsiteY0" fmla="*/ 989636 h 1979271"/>
              <a:gd name="connsiteX1" fmla="*/ 1163256 w 2326511"/>
              <a:gd name="connsiteY1" fmla="*/ 0 h 1979271"/>
              <a:gd name="connsiteX2" fmla="*/ 2326511 w 2326511"/>
              <a:gd name="connsiteY2" fmla="*/ 0 h 1979271"/>
              <a:gd name="connsiteX3" fmla="*/ 0 w 2326511"/>
              <a:gd name="connsiteY3" fmla="*/ 1979271 h 1979271"/>
              <a:gd name="connsiteX4" fmla="*/ 0 w 2326511"/>
              <a:gd name="connsiteY4" fmla="*/ 989636 h 1979271"/>
              <a:gd name="connsiteX0" fmla="*/ 0 w 3148314"/>
              <a:gd name="connsiteY0" fmla="*/ 989636 h 2013995"/>
              <a:gd name="connsiteX1" fmla="*/ 1163256 w 3148314"/>
              <a:gd name="connsiteY1" fmla="*/ 0 h 2013995"/>
              <a:gd name="connsiteX2" fmla="*/ 2326511 w 3148314"/>
              <a:gd name="connsiteY2" fmla="*/ 0 h 2013995"/>
              <a:gd name="connsiteX3" fmla="*/ 3148314 w 3148314"/>
              <a:gd name="connsiteY3" fmla="*/ 2013995 h 2013995"/>
              <a:gd name="connsiteX4" fmla="*/ 0 w 3148314"/>
              <a:gd name="connsiteY4" fmla="*/ 989636 h 2013995"/>
              <a:gd name="connsiteX0" fmla="*/ 1985058 w 1985058"/>
              <a:gd name="connsiteY0" fmla="*/ 2841585 h 2841585"/>
              <a:gd name="connsiteX1" fmla="*/ 0 w 1985058"/>
              <a:gd name="connsiteY1" fmla="*/ 0 h 2841585"/>
              <a:gd name="connsiteX2" fmla="*/ 1163255 w 1985058"/>
              <a:gd name="connsiteY2" fmla="*/ 0 h 2841585"/>
              <a:gd name="connsiteX3" fmla="*/ 1985058 w 1985058"/>
              <a:gd name="connsiteY3" fmla="*/ 2013995 h 2841585"/>
              <a:gd name="connsiteX4" fmla="*/ 1985058 w 1985058"/>
              <a:gd name="connsiteY4" fmla="*/ 2841585 h 2841585"/>
              <a:gd name="connsiteX0" fmla="*/ 1985058 w 2019782"/>
              <a:gd name="connsiteY0" fmla="*/ 2841585 h 2841585"/>
              <a:gd name="connsiteX1" fmla="*/ 0 w 2019782"/>
              <a:gd name="connsiteY1" fmla="*/ 0 h 2841585"/>
              <a:gd name="connsiteX2" fmla="*/ 1163255 w 2019782"/>
              <a:gd name="connsiteY2" fmla="*/ 0 h 2841585"/>
              <a:gd name="connsiteX3" fmla="*/ 2019782 w 2019782"/>
              <a:gd name="connsiteY3" fmla="*/ 1504709 h 2841585"/>
              <a:gd name="connsiteX4" fmla="*/ 1985058 w 2019782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961908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209554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313726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836977 w 2836977"/>
              <a:gd name="connsiteY0" fmla="*/ 2841585 h 2841585"/>
              <a:gd name="connsiteX1" fmla="*/ 0 w 2836977"/>
              <a:gd name="connsiteY1" fmla="*/ 0 h 2841585"/>
              <a:gd name="connsiteX2" fmla="*/ 1313726 w 2836977"/>
              <a:gd name="connsiteY2" fmla="*/ 0 h 2841585"/>
              <a:gd name="connsiteX3" fmla="*/ 2818435 w 2836977"/>
              <a:gd name="connsiteY3" fmla="*/ 1504709 h 2841585"/>
              <a:gd name="connsiteX4" fmla="*/ 2836977 w 2836977"/>
              <a:gd name="connsiteY4" fmla="*/ 2841585 h 284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977" h="2841585">
                <a:moveTo>
                  <a:pt x="2836977" y="2841585"/>
                </a:moveTo>
                <a:lnTo>
                  <a:pt x="0" y="0"/>
                </a:lnTo>
                <a:lnTo>
                  <a:pt x="1313726" y="0"/>
                </a:lnTo>
                <a:lnTo>
                  <a:pt x="2818435" y="1504709"/>
                </a:lnTo>
                <a:lnTo>
                  <a:pt x="2836977" y="2841585"/>
                </a:lnTo>
                <a:close/>
              </a:path>
            </a:pathLst>
          </a:cu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84654" y="3228865"/>
            <a:ext cx="3384331" cy="7672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800080"/>
                </a:solidFill>
              </a:rPr>
              <a:t>ゲームの流れ</a:t>
            </a:r>
            <a:endParaRPr lang="ja-JP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05103" y="105103"/>
            <a:ext cx="6432331" cy="70419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800080"/>
                </a:solidFill>
              </a:rPr>
              <a:t>組み合わせとは・・・</a:t>
            </a:r>
            <a:endParaRPr lang="ja-JP" altLang="en-US" dirty="0">
              <a:solidFill>
                <a:srgbClr val="80008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028" y="2728189"/>
            <a:ext cx="283779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戦闘勝利するたび</a:t>
            </a:r>
            <a:r>
              <a:rPr lang="en-US" altLang="ja-JP" dirty="0" smtClean="0"/>
              <a:t>HP</a:t>
            </a:r>
            <a:r>
              <a:rPr lang="ja-JP" altLang="en-US" dirty="0" smtClean="0"/>
              <a:t>上昇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46505" y="2728189"/>
            <a:ext cx="283779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HP</a:t>
            </a:r>
            <a:r>
              <a:rPr lang="ja-JP" altLang="en-US" dirty="0" smtClean="0"/>
              <a:t>が多いほど攻撃力上昇</a:t>
            </a:r>
            <a:endParaRPr kumimoji="1" lang="ja-JP" altLang="en-US" dirty="0"/>
          </a:p>
        </p:txBody>
      </p:sp>
      <p:sp>
        <p:nvSpPr>
          <p:cNvPr id="6" name="加算 5"/>
          <p:cNvSpPr/>
          <p:nvPr/>
        </p:nvSpPr>
        <p:spPr>
          <a:xfrm>
            <a:off x="3639660" y="1687297"/>
            <a:ext cx="567560" cy="561569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5028" y="5120613"/>
            <a:ext cx="283779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攻撃するたびに</a:t>
            </a:r>
            <a:r>
              <a:rPr lang="en-US" altLang="ja-JP" dirty="0" smtClean="0"/>
              <a:t>HP</a:t>
            </a:r>
            <a:r>
              <a:rPr lang="ja-JP" altLang="en-US" dirty="0" smtClean="0"/>
              <a:t>減少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46504" y="5120613"/>
            <a:ext cx="328973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HP</a:t>
            </a:r>
            <a:r>
              <a:rPr lang="ja-JP" altLang="en-US" dirty="0" smtClean="0"/>
              <a:t>が少ないほど獲得金額</a:t>
            </a:r>
            <a:r>
              <a:rPr lang="en-US" altLang="ja-JP" dirty="0" smtClean="0"/>
              <a:t>UP</a:t>
            </a:r>
            <a:endParaRPr kumimoji="1" lang="ja-JP" altLang="en-US" dirty="0"/>
          </a:p>
        </p:txBody>
      </p:sp>
      <p:sp>
        <p:nvSpPr>
          <p:cNvPr id="12" name="加算 11"/>
          <p:cNvSpPr/>
          <p:nvPr/>
        </p:nvSpPr>
        <p:spPr>
          <a:xfrm>
            <a:off x="3639660" y="4029742"/>
            <a:ext cx="567560" cy="561569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25" y="3464654"/>
            <a:ext cx="1538608" cy="15386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1" y="1064764"/>
            <a:ext cx="1564311" cy="156431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1" y="1101713"/>
            <a:ext cx="1527362" cy="152736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7" y="1021419"/>
            <a:ext cx="1651000" cy="1651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29" y="1005308"/>
            <a:ext cx="1651000" cy="1651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29" y="3370499"/>
            <a:ext cx="1651000" cy="1651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79" y="3415762"/>
            <a:ext cx="1587500" cy="1587500"/>
          </a:xfrm>
          <a:prstGeom prst="rect">
            <a:avLst/>
          </a:prstGeom>
        </p:spPr>
      </p:pic>
      <p:sp>
        <p:nvSpPr>
          <p:cNvPr id="23" name="等号 22"/>
          <p:cNvSpPr/>
          <p:nvPr/>
        </p:nvSpPr>
        <p:spPr>
          <a:xfrm>
            <a:off x="7494320" y="1687297"/>
            <a:ext cx="673100" cy="561569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20" y="977597"/>
            <a:ext cx="1828800" cy="18288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20" y="777408"/>
            <a:ext cx="1819778" cy="181977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70" y="3276599"/>
            <a:ext cx="1851587" cy="18515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20" y="3370499"/>
            <a:ext cx="1768349" cy="1768349"/>
          </a:xfrm>
          <a:prstGeom prst="rect">
            <a:avLst/>
          </a:prstGeom>
        </p:spPr>
      </p:pic>
      <p:sp>
        <p:nvSpPr>
          <p:cNvPr id="32" name="等号 31"/>
          <p:cNvSpPr/>
          <p:nvPr/>
        </p:nvSpPr>
        <p:spPr>
          <a:xfrm>
            <a:off x="7494320" y="4029742"/>
            <a:ext cx="673100" cy="561569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55911" y="2806397"/>
            <a:ext cx="173565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攻撃力が超</a:t>
            </a:r>
            <a:r>
              <a:rPr lang="en-US" altLang="ja-JP" dirty="0" smtClean="0"/>
              <a:t>UP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94520" y="5169101"/>
            <a:ext cx="205986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獲得金額大量</a:t>
            </a:r>
            <a:r>
              <a:rPr lang="en-US" altLang="ja-JP" dirty="0" smtClean="0"/>
              <a:t>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6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871" y="83881"/>
            <a:ext cx="3818548" cy="71510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800080"/>
                </a:solidFill>
              </a:rPr>
              <a:t>ゲームの遊び方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260" y="949422"/>
            <a:ext cx="9609667" cy="100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b="1" dirty="0"/>
              <a:t>敵を倒してお金を稼ぎ自分を強化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39529"/>
            <a:ext cx="10430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・ターン制コマンドバトルで敵と戦いお金をゲット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・謎の商人からアイテム</a:t>
            </a:r>
            <a:r>
              <a:rPr kumimoji="1" lang="ja-JP" altLang="en-US" sz="3200" dirty="0" smtClean="0"/>
              <a:t>を</a:t>
            </a:r>
            <a:r>
              <a:rPr lang="ja-JP" altLang="en-US" sz="3200" dirty="0"/>
              <a:t>購入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9</a:t>
            </a:r>
            <a:r>
              <a:rPr kumimoji="1" lang="ja-JP" altLang="en-US" sz="3200" dirty="0"/>
              <a:t>ステージ目のボスを倒してゲームクリア</a:t>
            </a:r>
            <a:endParaRPr kumimoji="1" lang="en-US" altLang="ja-JP" sz="3200" dirty="0"/>
          </a:p>
        </p:txBody>
      </p:sp>
      <p:sp>
        <p:nvSpPr>
          <p:cNvPr id="5" name="斜め縞 3">
            <a:extLst>
              <a:ext uri="{FF2B5EF4-FFF2-40B4-BE49-F238E27FC236}">
                <a16:creationId xmlns:a16="http://schemas.microsoft.com/office/drawing/2014/main" id="{425E0276-50F5-F773-4BEB-7154E295BB40}"/>
              </a:ext>
            </a:extLst>
          </p:cNvPr>
          <p:cNvSpPr/>
          <p:nvPr/>
        </p:nvSpPr>
        <p:spPr>
          <a:xfrm>
            <a:off x="9373564" y="0"/>
            <a:ext cx="2836977" cy="2841585"/>
          </a:xfrm>
          <a:custGeom>
            <a:avLst/>
            <a:gdLst>
              <a:gd name="connsiteX0" fmla="*/ 0 w 2326511"/>
              <a:gd name="connsiteY0" fmla="*/ 989636 h 1979271"/>
              <a:gd name="connsiteX1" fmla="*/ 1163256 w 2326511"/>
              <a:gd name="connsiteY1" fmla="*/ 0 h 1979271"/>
              <a:gd name="connsiteX2" fmla="*/ 2326511 w 2326511"/>
              <a:gd name="connsiteY2" fmla="*/ 0 h 1979271"/>
              <a:gd name="connsiteX3" fmla="*/ 0 w 2326511"/>
              <a:gd name="connsiteY3" fmla="*/ 1979271 h 1979271"/>
              <a:gd name="connsiteX4" fmla="*/ 0 w 2326511"/>
              <a:gd name="connsiteY4" fmla="*/ 989636 h 1979271"/>
              <a:gd name="connsiteX0" fmla="*/ 0 w 3148314"/>
              <a:gd name="connsiteY0" fmla="*/ 989636 h 2013995"/>
              <a:gd name="connsiteX1" fmla="*/ 1163256 w 3148314"/>
              <a:gd name="connsiteY1" fmla="*/ 0 h 2013995"/>
              <a:gd name="connsiteX2" fmla="*/ 2326511 w 3148314"/>
              <a:gd name="connsiteY2" fmla="*/ 0 h 2013995"/>
              <a:gd name="connsiteX3" fmla="*/ 3148314 w 3148314"/>
              <a:gd name="connsiteY3" fmla="*/ 2013995 h 2013995"/>
              <a:gd name="connsiteX4" fmla="*/ 0 w 3148314"/>
              <a:gd name="connsiteY4" fmla="*/ 989636 h 2013995"/>
              <a:gd name="connsiteX0" fmla="*/ 1985058 w 1985058"/>
              <a:gd name="connsiteY0" fmla="*/ 2841585 h 2841585"/>
              <a:gd name="connsiteX1" fmla="*/ 0 w 1985058"/>
              <a:gd name="connsiteY1" fmla="*/ 0 h 2841585"/>
              <a:gd name="connsiteX2" fmla="*/ 1163255 w 1985058"/>
              <a:gd name="connsiteY2" fmla="*/ 0 h 2841585"/>
              <a:gd name="connsiteX3" fmla="*/ 1985058 w 1985058"/>
              <a:gd name="connsiteY3" fmla="*/ 2013995 h 2841585"/>
              <a:gd name="connsiteX4" fmla="*/ 1985058 w 1985058"/>
              <a:gd name="connsiteY4" fmla="*/ 2841585 h 2841585"/>
              <a:gd name="connsiteX0" fmla="*/ 1985058 w 2019782"/>
              <a:gd name="connsiteY0" fmla="*/ 2841585 h 2841585"/>
              <a:gd name="connsiteX1" fmla="*/ 0 w 2019782"/>
              <a:gd name="connsiteY1" fmla="*/ 0 h 2841585"/>
              <a:gd name="connsiteX2" fmla="*/ 1163255 w 2019782"/>
              <a:gd name="connsiteY2" fmla="*/ 0 h 2841585"/>
              <a:gd name="connsiteX3" fmla="*/ 2019782 w 2019782"/>
              <a:gd name="connsiteY3" fmla="*/ 1504709 h 2841585"/>
              <a:gd name="connsiteX4" fmla="*/ 1985058 w 2019782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961908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209554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313726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836977 w 2836977"/>
              <a:gd name="connsiteY0" fmla="*/ 2841585 h 2841585"/>
              <a:gd name="connsiteX1" fmla="*/ 0 w 2836977"/>
              <a:gd name="connsiteY1" fmla="*/ 0 h 2841585"/>
              <a:gd name="connsiteX2" fmla="*/ 1313726 w 2836977"/>
              <a:gd name="connsiteY2" fmla="*/ 0 h 2841585"/>
              <a:gd name="connsiteX3" fmla="*/ 2818435 w 2836977"/>
              <a:gd name="connsiteY3" fmla="*/ 1504709 h 2841585"/>
              <a:gd name="connsiteX4" fmla="*/ 2836977 w 2836977"/>
              <a:gd name="connsiteY4" fmla="*/ 2841585 h 284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977" h="2841585">
                <a:moveTo>
                  <a:pt x="2836977" y="2841585"/>
                </a:moveTo>
                <a:lnTo>
                  <a:pt x="0" y="0"/>
                </a:lnTo>
                <a:lnTo>
                  <a:pt x="1313726" y="0"/>
                </a:lnTo>
                <a:lnTo>
                  <a:pt x="2818435" y="1504709"/>
                </a:lnTo>
                <a:lnTo>
                  <a:pt x="2836977" y="2841585"/>
                </a:lnTo>
                <a:close/>
              </a:path>
            </a:pathLst>
          </a:cu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85625" y="4557908"/>
            <a:ext cx="4351284" cy="2228192"/>
            <a:chOff x="7115502" y="4508939"/>
            <a:chExt cx="4351284" cy="2228192"/>
          </a:xfrm>
        </p:grpSpPr>
        <p:sp>
          <p:nvSpPr>
            <p:cNvPr id="6" name="正方形/長方形 5"/>
            <p:cNvSpPr/>
            <p:nvPr/>
          </p:nvSpPr>
          <p:spPr>
            <a:xfrm>
              <a:off x="7115503" y="4508939"/>
              <a:ext cx="4351283" cy="14924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115503" y="6001407"/>
              <a:ext cx="4351283" cy="735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7620000" y="5094171"/>
              <a:ext cx="819807" cy="8198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主</a:t>
              </a:r>
              <a:endParaRPr kumimoji="1" lang="ja-JP" altLang="en-US" dirty="0"/>
            </a:p>
          </p:txBody>
        </p:sp>
        <p:sp>
          <p:nvSpPr>
            <p:cNvPr id="10" name="楕円 9"/>
            <p:cNvSpPr/>
            <p:nvPr/>
          </p:nvSpPr>
          <p:spPr>
            <a:xfrm>
              <a:off x="10021029" y="5111610"/>
              <a:ext cx="819807" cy="819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敵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8881242" y="6088836"/>
              <a:ext cx="2165130" cy="515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コマンド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115502" y="6001407"/>
              <a:ext cx="1177159" cy="7357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ステータス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659007" y="4834759"/>
              <a:ext cx="966952" cy="13663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0625959" y="4832967"/>
              <a:ext cx="420413" cy="138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079650" y="4557908"/>
            <a:ext cx="4351283" cy="2154259"/>
            <a:chOff x="1182997" y="4508939"/>
            <a:chExt cx="4351283" cy="2154259"/>
          </a:xfrm>
        </p:grpSpPr>
        <p:sp>
          <p:nvSpPr>
            <p:cNvPr id="15" name="正方形/長方形 14"/>
            <p:cNvSpPr/>
            <p:nvPr/>
          </p:nvSpPr>
          <p:spPr>
            <a:xfrm>
              <a:off x="1182997" y="4508939"/>
              <a:ext cx="4351283" cy="2151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1377438" y="5153652"/>
              <a:ext cx="3962400" cy="1000636"/>
              <a:chOff x="1377438" y="5295423"/>
              <a:chExt cx="3962400" cy="1000636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377438" y="5295423"/>
                <a:ext cx="3962400" cy="1000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/>
              <p:cNvSpPr/>
              <p:nvPr/>
            </p:nvSpPr>
            <p:spPr>
              <a:xfrm>
                <a:off x="1569241" y="5385838"/>
                <a:ext cx="1078957" cy="8198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アイテム</a:t>
                </a:r>
                <a:endParaRPr kumimoji="1" lang="ja-JP" altLang="en-US" dirty="0"/>
              </a:p>
            </p:txBody>
          </p:sp>
          <p:sp>
            <p:nvSpPr>
              <p:cNvPr id="20" name="楕円 19"/>
              <p:cNvSpPr/>
              <p:nvPr/>
            </p:nvSpPr>
            <p:spPr>
              <a:xfrm>
                <a:off x="2939261" y="5385838"/>
                <a:ext cx="1078957" cy="8198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アイテム</a:t>
                </a:r>
                <a:endParaRPr kumimoji="1" lang="ja-JP" altLang="en-US" dirty="0"/>
              </a:p>
            </p:txBody>
          </p:sp>
          <p:sp>
            <p:nvSpPr>
              <p:cNvPr id="21" name="楕円 20"/>
              <p:cNvSpPr/>
              <p:nvPr/>
            </p:nvSpPr>
            <p:spPr>
              <a:xfrm>
                <a:off x="4229420" y="5385838"/>
                <a:ext cx="1078957" cy="81980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アイテム</a:t>
                </a:r>
                <a:endParaRPr kumimoji="1" lang="ja-JP" altLang="en-US" dirty="0"/>
              </a:p>
            </p:txBody>
          </p:sp>
        </p:grpSp>
        <p:sp>
          <p:nvSpPr>
            <p:cNvPr id="23" name="正方形/長方形 22"/>
            <p:cNvSpPr/>
            <p:nvPr/>
          </p:nvSpPr>
          <p:spPr>
            <a:xfrm>
              <a:off x="1569240" y="6158166"/>
              <a:ext cx="1078957" cy="502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値段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899329" y="6158166"/>
              <a:ext cx="1078957" cy="502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値段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188706" y="6161152"/>
              <a:ext cx="1078957" cy="502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値段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018218" y="4508939"/>
              <a:ext cx="1516062" cy="4624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所持金</a:t>
              </a:r>
              <a:endParaRPr kumimoji="1" lang="ja-JP" altLang="en-US" dirty="0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5005076" y="5160579"/>
            <a:ext cx="798785" cy="8897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8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697" y="84083"/>
            <a:ext cx="3019097" cy="7489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800080"/>
                </a:solidFill>
              </a:rPr>
              <a:t>ストーリー</a:t>
            </a:r>
          </a:p>
        </p:txBody>
      </p:sp>
      <p:sp>
        <p:nvSpPr>
          <p:cNvPr id="5" name="斜め縞 3">
            <a:extLst>
              <a:ext uri="{FF2B5EF4-FFF2-40B4-BE49-F238E27FC236}">
                <a16:creationId xmlns:a16="http://schemas.microsoft.com/office/drawing/2014/main" id="{CB3E7704-7256-C48B-D7E3-51F814EC66FE}"/>
              </a:ext>
            </a:extLst>
          </p:cNvPr>
          <p:cNvSpPr/>
          <p:nvPr/>
        </p:nvSpPr>
        <p:spPr>
          <a:xfrm>
            <a:off x="9373564" y="0"/>
            <a:ext cx="2836977" cy="2841585"/>
          </a:xfrm>
          <a:custGeom>
            <a:avLst/>
            <a:gdLst>
              <a:gd name="connsiteX0" fmla="*/ 0 w 2326511"/>
              <a:gd name="connsiteY0" fmla="*/ 989636 h 1979271"/>
              <a:gd name="connsiteX1" fmla="*/ 1163256 w 2326511"/>
              <a:gd name="connsiteY1" fmla="*/ 0 h 1979271"/>
              <a:gd name="connsiteX2" fmla="*/ 2326511 w 2326511"/>
              <a:gd name="connsiteY2" fmla="*/ 0 h 1979271"/>
              <a:gd name="connsiteX3" fmla="*/ 0 w 2326511"/>
              <a:gd name="connsiteY3" fmla="*/ 1979271 h 1979271"/>
              <a:gd name="connsiteX4" fmla="*/ 0 w 2326511"/>
              <a:gd name="connsiteY4" fmla="*/ 989636 h 1979271"/>
              <a:gd name="connsiteX0" fmla="*/ 0 w 3148314"/>
              <a:gd name="connsiteY0" fmla="*/ 989636 h 2013995"/>
              <a:gd name="connsiteX1" fmla="*/ 1163256 w 3148314"/>
              <a:gd name="connsiteY1" fmla="*/ 0 h 2013995"/>
              <a:gd name="connsiteX2" fmla="*/ 2326511 w 3148314"/>
              <a:gd name="connsiteY2" fmla="*/ 0 h 2013995"/>
              <a:gd name="connsiteX3" fmla="*/ 3148314 w 3148314"/>
              <a:gd name="connsiteY3" fmla="*/ 2013995 h 2013995"/>
              <a:gd name="connsiteX4" fmla="*/ 0 w 3148314"/>
              <a:gd name="connsiteY4" fmla="*/ 989636 h 2013995"/>
              <a:gd name="connsiteX0" fmla="*/ 1985058 w 1985058"/>
              <a:gd name="connsiteY0" fmla="*/ 2841585 h 2841585"/>
              <a:gd name="connsiteX1" fmla="*/ 0 w 1985058"/>
              <a:gd name="connsiteY1" fmla="*/ 0 h 2841585"/>
              <a:gd name="connsiteX2" fmla="*/ 1163255 w 1985058"/>
              <a:gd name="connsiteY2" fmla="*/ 0 h 2841585"/>
              <a:gd name="connsiteX3" fmla="*/ 1985058 w 1985058"/>
              <a:gd name="connsiteY3" fmla="*/ 2013995 h 2841585"/>
              <a:gd name="connsiteX4" fmla="*/ 1985058 w 1985058"/>
              <a:gd name="connsiteY4" fmla="*/ 2841585 h 2841585"/>
              <a:gd name="connsiteX0" fmla="*/ 1985058 w 2019782"/>
              <a:gd name="connsiteY0" fmla="*/ 2841585 h 2841585"/>
              <a:gd name="connsiteX1" fmla="*/ 0 w 2019782"/>
              <a:gd name="connsiteY1" fmla="*/ 0 h 2841585"/>
              <a:gd name="connsiteX2" fmla="*/ 1163255 w 2019782"/>
              <a:gd name="connsiteY2" fmla="*/ 0 h 2841585"/>
              <a:gd name="connsiteX3" fmla="*/ 2019782 w 2019782"/>
              <a:gd name="connsiteY3" fmla="*/ 1504709 h 2841585"/>
              <a:gd name="connsiteX4" fmla="*/ 1985058 w 2019782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961908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209554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783711 w 2818435"/>
              <a:gd name="connsiteY0" fmla="*/ 2841585 h 2841585"/>
              <a:gd name="connsiteX1" fmla="*/ 0 w 2818435"/>
              <a:gd name="connsiteY1" fmla="*/ 0 h 2841585"/>
              <a:gd name="connsiteX2" fmla="*/ 1313726 w 2818435"/>
              <a:gd name="connsiteY2" fmla="*/ 0 h 2841585"/>
              <a:gd name="connsiteX3" fmla="*/ 2818435 w 2818435"/>
              <a:gd name="connsiteY3" fmla="*/ 1504709 h 2841585"/>
              <a:gd name="connsiteX4" fmla="*/ 2783711 w 2818435"/>
              <a:gd name="connsiteY4" fmla="*/ 2841585 h 2841585"/>
              <a:gd name="connsiteX0" fmla="*/ 2836977 w 2836977"/>
              <a:gd name="connsiteY0" fmla="*/ 2841585 h 2841585"/>
              <a:gd name="connsiteX1" fmla="*/ 0 w 2836977"/>
              <a:gd name="connsiteY1" fmla="*/ 0 h 2841585"/>
              <a:gd name="connsiteX2" fmla="*/ 1313726 w 2836977"/>
              <a:gd name="connsiteY2" fmla="*/ 0 h 2841585"/>
              <a:gd name="connsiteX3" fmla="*/ 2818435 w 2836977"/>
              <a:gd name="connsiteY3" fmla="*/ 1504709 h 2841585"/>
              <a:gd name="connsiteX4" fmla="*/ 2836977 w 2836977"/>
              <a:gd name="connsiteY4" fmla="*/ 2841585 h 284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977" h="2841585">
                <a:moveTo>
                  <a:pt x="2836977" y="2841585"/>
                </a:moveTo>
                <a:lnTo>
                  <a:pt x="0" y="0"/>
                </a:lnTo>
                <a:lnTo>
                  <a:pt x="1313726" y="0"/>
                </a:lnTo>
                <a:lnTo>
                  <a:pt x="2818435" y="1504709"/>
                </a:lnTo>
                <a:lnTo>
                  <a:pt x="2836977" y="2841585"/>
                </a:lnTo>
                <a:close/>
              </a:path>
            </a:pathLst>
          </a:cu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73" y="2586360"/>
            <a:ext cx="2052136" cy="410427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7353" y="1628891"/>
            <a:ext cx="11062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突如現れた危険な大穴に借金を抱えた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主人公が一攫千金を夢見て入っていった・・・</a:t>
            </a:r>
            <a:endParaRPr kumimoji="1" lang="ja-JP" altLang="en-US" sz="4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39" y="3828983"/>
            <a:ext cx="2280745" cy="22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122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コンセプト</vt:lpstr>
      <vt:lpstr>PowerPoint プレゼンテーション</vt:lpstr>
      <vt:lpstr>ゲームの遊び方</vt:lpstr>
      <vt:lpstr>ストーリー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GA1B</dc:creator>
  <cp:lastModifiedBy>GA1A</cp:lastModifiedBy>
  <cp:revision>46</cp:revision>
  <dcterms:created xsi:type="dcterms:W3CDTF">2024-10-09T00:29:21Z</dcterms:created>
  <dcterms:modified xsi:type="dcterms:W3CDTF">2024-10-16T04:13:08Z</dcterms:modified>
</cp:coreProperties>
</file>