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0FC"/>
    <a:srgbClr val="FFCCFF"/>
    <a:srgbClr val="CC9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0" autoAdjust="0"/>
    <p:restoredTop sz="94660"/>
  </p:normalViewPr>
  <p:slideViewPr>
    <p:cSldViewPr snapToGrid="0">
      <p:cViewPr varScale="1">
        <p:scale>
          <a:sx n="51" d="100"/>
          <a:sy n="51" d="100"/>
        </p:scale>
        <p:origin x="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1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2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55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8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4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87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56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81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6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2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0ADF-BAED-4B27-807A-5C780925F569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28A4-C411-4320-B003-C7D5D6846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9979"/>
            <a:ext cx="12191999" cy="1654629"/>
          </a:xfrm>
          <a:prstGeom prst="rect">
            <a:avLst/>
          </a:prstGeom>
          <a:solidFill>
            <a:srgbClr val="E2D0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9" y="113886"/>
            <a:ext cx="2774497" cy="226422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264850" y="1246001"/>
            <a:ext cx="530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情報クリエイタ工学科 </a:t>
            </a:r>
            <a:r>
              <a:rPr lang="en-US" altLang="ja-JP" b="1" dirty="0" smtClean="0"/>
              <a:t>1</a:t>
            </a:r>
            <a:r>
              <a:rPr lang="ja-JP" altLang="en-US" b="1" dirty="0" smtClean="0"/>
              <a:t>年 河野　</a:t>
            </a:r>
            <a:r>
              <a:rPr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4745531"/>
            <a:ext cx="529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1" dirty="0" smtClean="0"/>
              <a:t>「遊び方」</a:t>
            </a:r>
            <a:r>
              <a:rPr lang="ja-JP" altLang="en-US" sz="2400" b="1" dirty="0" smtClean="0"/>
              <a:t> </a:t>
            </a:r>
            <a:r>
              <a:rPr lang="en-US" altLang="ja-JP" sz="2400" b="1" dirty="0" smtClean="0"/>
              <a:t>…</a:t>
            </a:r>
            <a:r>
              <a:rPr lang="ja-JP" altLang="en-US" sz="2400" b="1" dirty="0" smtClean="0"/>
              <a:t>　</a:t>
            </a:r>
            <a:r>
              <a:rPr lang="ja-JP" altLang="en-US" sz="2400" dirty="0" smtClean="0"/>
              <a:t>マウスの左クリック</a:t>
            </a:r>
            <a:endParaRPr kumimoji="1" lang="ja-JP" altLang="en-US" sz="2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8" y="1933389"/>
            <a:ext cx="4117207" cy="25433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905514" y="1933389"/>
            <a:ext cx="4273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dirty="0" smtClean="0"/>
              <a:t>敵を倒して</a:t>
            </a:r>
            <a:r>
              <a:rPr lang="ja-JP" altLang="en-US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お金</a:t>
            </a:r>
            <a:r>
              <a:rPr lang="ja-JP" altLang="en-US" sz="3200" b="1" i="1" dirty="0" smtClean="0"/>
              <a:t>を稼げ</a:t>
            </a:r>
            <a:endParaRPr kumimoji="1" lang="ja-JP" altLang="en-US" sz="32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85" y="4191000"/>
            <a:ext cx="4446053" cy="250090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057913" y="2523584"/>
            <a:ext cx="5267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様々なアイテムを購入して自分を強化しろ！！！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50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29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GA1A</dc:creator>
  <cp:lastModifiedBy>GA1A</cp:lastModifiedBy>
  <cp:revision>4</cp:revision>
  <dcterms:created xsi:type="dcterms:W3CDTF">2025-01-20T00:08:49Z</dcterms:created>
  <dcterms:modified xsi:type="dcterms:W3CDTF">2025-01-20T07:32:07Z</dcterms:modified>
</cp:coreProperties>
</file>