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00FF"/>
    <a:srgbClr val="F3A3F3"/>
    <a:srgbClr val="FF99CC"/>
    <a:srgbClr val="E2D0FC"/>
    <a:srgbClr val="FFCCFF"/>
    <a:srgbClr val="CC9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849B6-5F76-4253-B254-E3DEDBE220A0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BD40E-1E3B-471B-B9EC-32B09408F6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63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BD40E-1E3B-471B-B9EC-32B09408F6B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66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1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55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18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4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8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56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1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6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09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2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0ADF-BAED-4B27-807A-5C780925F56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" y="-372"/>
            <a:ext cx="4309450" cy="1734579"/>
          </a:xfrm>
          <a:prstGeom prst="rect">
            <a:avLst/>
          </a:prstGeom>
          <a:solidFill>
            <a:srgbClr val="FF66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1" y="0"/>
            <a:ext cx="4045405" cy="26668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489853" y="6181444"/>
            <a:ext cx="3492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　　　クリエイタ学科 </a:t>
            </a:r>
            <a:r>
              <a:rPr lang="en-US" altLang="ja-JP" sz="1600" b="1" dirty="0"/>
              <a:t>1</a:t>
            </a:r>
            <a:r>
              <a:rPr lang="ja-JP" altLang="en-US" sz="1600" b="1" dirty="0"/>
              <a:t>年 岸、石塚</a:t>
            </a:r>
            <a:endParaRPr lang="en-US" altLang="ja-JP" sz="1600" b="1" dirty="0"/>
          </a:p>
          <a:p>
            <a:r>
              <a:rPr lang="ja-JP" altLang="en-US" sz="1600" b="1" dirty="0"/>
              <a:t>情報クリエイタ工学科 </a:t>
            </a:r>
            <a:r>
              <a:rPr lang="en-US" altLang="ja-JP" sz="1600" b="1" dirty="0"/>
              <a:t>1</a:t>
            </a:r>
            <a:r>
              <a:rPr lang="ja-JP" altLang="en-US" sz="1600" b="1" dirty="0"/>
              <a:t>年 河野</a:t>
            </a:r>
            <a:r>
              <a:rPr lang="ja-JP" altLang="en-US" sz="1600" dirty="0"/>
              <a:t>　</a:t>
            </a:r>
            <a:endParaRPr kumimoji="1" lang="ja-JP" altLang="en-US" sz="16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2121" y="6298781"/>
            <a:ext cx="546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「遊び方」</a:t>
            </a:r>
            <a:r>
              <a:rPr lang="en-US" altLang="ja-JP" sz="2400" b="1" dirty="0"/>
              <a:t>…</a:t>
            </a:r>
            <a:r>
              <a:rPr lang="ja-JP" altLang="en-US" sz="2400" b="1" dirty="0"/>
              <a:t>  </a:t>
            </a:r>
            <a:r>
              <a:rPr lang="ja-JP" altLang="en-US" sz="2200" dirty="0"/>
              <a:t>マウスの左クリック</a:t>
            </a:r>
            <a:endParaRPr kumimoji="1" lang="ja-JP" altLang="en-US" sz="22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36" y="3672896"/>
            <a:ext cx="4117207" cy="2543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10" name="テキスト ボックス 9"/>
          <p:cNvSpPr txBox="1"/>
          <p:nvPr/>
        </p:nvSpPr>
        <p:spPr>
          <a:xfrm>
            <a:off x="312253" y="1875331"/>
            <a:ext cx="5661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敵を倒してお金を稼げ！！！</a:t>
            </a:r>
            <a:endParaRPr kumimoji="1" lang="ja-JP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80" y="1927910"/>
            <a:ext cx="4234487" cy="2543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1750"/>
          </a:effectLst>
        </p:spPr>
      </p:pic>
      <p:sp>
        <p:nvSpPr>
          <p:cNvPr id="12" name="テキスト ボックス 11"/>
          <p:cNvSpPr txBox="1"/>
          <p:nvPr/>
        </p:nvSpPr>
        <p:spPr>
          <a:xfrm>
            <a:off x="-256215" y="2911283"/>
            <a:ext cx="6798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速く敵を倒せれば</a:t>
            </a:r>
            <a:r>
              <a:rPr lang="ja-JP" altLang="en-US" dirty="0"/>
              <a:t>お金を大量にゲットできる</a:t>
            </a:r>
            <a:endParaRPr lang="en-US" altLang="ja-JP" dirty="0"/>
          </a:p>
          <a:p>
            <a:pPr algn="ctr"/>
            <a:endParaRPr lang="en-US" altLang="ja-JP" sz="800" dirty="0"/>
          </a:p>
          <a:p>
            <a:pPr algn="ctr"/>
            <a:r>
              <a:rPr lang="ja-JP" altLang="en-US" dirty="0"/>
              <a:t>アイテムを購入して戦闘を有利にしよう！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C9CA48-2EFE-7C69-0E69-71C9EF9DEAAC}"/>
              </a:ext>
            </a:extLst>
          </p:cNvPr>
          <p:cNvSpPr txBox="1"/>
          <p:nvPr/>
        </p:nvSpPr>
        <p:spPr>
          <a:xfrm>
            <a:off x="5168039" y="5592452"/>
            <a:ext cx="718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きみは最後のボスまでクリアできるかな？</a:t>
            </a:r>
            <a:endParaRPr kumimoji="1" lang="ja-JP" altLang="en-US" sz="28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07210" y="2460106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ステージを進めば進むほど敵はどんどん強くなっていく</a:t>
            </a:r>
            <a:endParaRPr lang="en-US" altLang="ja-JP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77532" y="4763658"/>
            <a:ext cx="7764584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i="1" dirty="0">
                <a:ln>
                  <a:solidFill>
                    <a:srgbClr val="FF00FF"/>
                  </a:solidFill>
                </a:ln>
                <a:solidFill>
                  <a:srgbClr val="FF00FF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一攫千金を目指して突き進め！！</a:t>
            </a:r>
            <a:endParaRPr kumimoji="1" lang="ja-JP" altLang="en-US" sz="3200" dirty="0">
              <a:ln>
                <a:solidFill>
                  <a:srgbClr val="FF00FF"/>
                </a:solidFill>
              </a:ln>
              <a:solidFill>
                <a:srgbClr val="FF00FF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E0E8EB-B087-AA3C-CDD6-6E679B24686A}"/>
              </a:ext>
            </a:extLst>
          </p:cNvPr>
          <p:cNvSpPr txBox="1"/>
          <p:nvPr/>
        </p:nvSpPr>
        <p:spPr>
          <a:xfrm>
            <a:off x="4229492" y="293226"/>
            <a:ext cx="7862278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i="1" dirty="0">
                <a:ln w="0"/>
                <a:solidFill>
                  <a:srgbClr val="FF00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プレイするたびに難易度が変わる</a:t>
            </a:r>
            <a:endParaRPr lang="en-US" altLang="ja-JP" sz="3600" b="1" i="1" dirty="0">
              <a:ln w="0"/>
              <a:solidFill>
                <a:srgbClr val="FF00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E55C229-0473-8E1C-616C-94BE5F38A025}"/>
              </a:ext>
            </a:extLst>
          </p:cNvPr>
          <p:cNvSpPr txBox="1"/>
          <p:nvPr/>
        </p:nvSpPr>
        <p:spPr>
          <a:xfrm>
            <a:off x="6004241" y="1118118"/>
            <a:ext cx="566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ショップに出現するアイテムはランダムで変化する</a:t>
            </a:r>
            <a:endParaRPr lang="en-US" altLang="ja-JP" dirty="0"/>
          </a:p>
          <a:p>
            <a:pPr algn="ctr"/>
            <a:r>
              <a:rPr lang="ja-JP" altLang="en-US" dirty="0"/>
              <a:t>購入したアイテムの組み合わせによっては・・・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506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107</Words>
  <Application>Microsoft Office PowerPoint</Application>
  <PresentationFormat>ワイド画面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GA1A</dc:creator>
  <cp:lastModifiedBy>拓実 河野</cp:lastModifiedBy>
  <cp:revision>18</cp:revision>
  <dcterms:created xsi:type="dcterms:W3CDTF">2025-01-20T00:08:49Z</dcterms:created>
  <dcterms:modified xsi:type="dcterms:W3CDTF">2025-01-21T07:50:52Z</dcterms:modified>
</cp:coreProperties>
</file>