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00FF"/>
    <a:srgbClr val="FF66FF"/>
    <a:srgbClr val="FFCCFF"/>
    <a:srgbClr val="F3A3F3"/>
    <a:srgbClr val="E2D0FC"/>
    <a:srgbClr val="CC9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0" autoAdjust="0"/>
    <p:restoredTop sz="94660"/>
  </p:normalViewPr>
  <p:slideViewPr>
    <p:cSldViewPr snapToGrid="0">
      <p:cViewPr varScale="1">
        <p:scale>
          <a:sx n="51" d="100"/>
          <a:sy n="51" d="100"/>
        </p:scale>
        <p:origin x="8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849B6-5F76-4253-B254-E3DEDBE220A0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BD40E-1E3B-471B-B9EC-32B09408F6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63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BD40E-1E3B-471B-B9EC-32B09408F6B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66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14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23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55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18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64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87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56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81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6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09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21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C0ADF-BAED-4B27-807A-5C780925F56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8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" y="-372"/>
            <a:ext cx="4421750" cy="1939798"/>
          </a:xfrm>
          <a:prstGeom prst="rect">
            <a:avLst/>
          </a:prstGeom>
          <a:solidFill>
            <a:srgbClr val="FF66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4" y="142669"/>
            <a:ext cx="4045405" cy="266687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670695" y="142669"/>
            <a:ext cx="4403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/>
              <a:t>情報</a:t>
            </a:r>
            <a:r>
              <a:rPr lang="ja-JP" altLang="en-US" sz="1600" b="1" dirty="0"/>
              <a:t>クリエイタ工学科 </a:t>
            </a:r>
            <a:r>
              <a:rPr lang="en-US" altLang="ja-JP" sz="1600" b="1" dirty="0"/>
              <a:t>1</a:t>
            </a:r>
            <a:r>
              <a:rPr lang="ja-JP" altLang="en-US" sz="1600" b="1" dirty="0" smtClean="0"/>
              <a:t>年　岸</a:t>
            </a:r>
            <a:r>
              <a:rPr lang="ja-JP" altLang="en-US" sz="1600" b="1" dirty="0"/>
              <a:t>、</a:t>
            </a:r>
            <a:r>
              <a:rPr lang="ja-JP" altLang="en-US" sz="1600" b="1" dirty="0" smtClean="0"/>
              <a:t>石塚、河野</a:t>
            </a:r>
            <a:r>
              <a:rPr lang="ja-JP" altLang="en-US" sz="1600" dirty="0"/>
              <a:t>　</a:t>
            </a:r>
            <a:endParaRPr kumimoji="1" lang="ja-JP" altLang="en-US" sz="1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73432" y="6323039"/>
            <a:ext cx="483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「遊び方」</a:t>
            </a:r>
            <a:r>
              <a:rPr lang="en-US" altLang="ja-JP" sz="2400" b="1" dirty="0"/>
              <a:t>…</a:t>
            </a:r>
            <a:r>
              <a:rPr lang="ja-JP" altLang="en-US" sz="2400" b="1" dirty="0"/>
              <a:t>  </a:t>
            </a:r>
            <a:r>
              <a:rPr lang="ja-JP" altLang="en-US" sz="2200" dirty="0"/>
              <a:t>マウスの左クリック</a:t>
            </a:r>
            <a:endParaRPr kumimoji="1" lang="ja-JP" altLang="en-US" sz="2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58" y="3638083"/>
            <a:ext cx="4117207" cy="25433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1750"/>
          </a:effectLst>
        </p:spPr>
      </p:pic>
      <p:sp>
        <p:nvSpPr>
          <p:cNvPr id="10" name="テキスト ボックス 9"/>
          <p:cNvSpPr txBox="1"/>
          <p:nvPr/>
        </p:nvSpPr>
        <p:spPr>
          <a:xfrm>
            <a:off x="630347" y="2218812"/>
            <a:ext cx="5661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敵を倒してお金を稼げ！！</a:t>
            </a:r>
            <a:endParaRPr kumimoji="1" lang="ja-JP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548" y="3638083"/>
            <a:ext cx="4234487" cy="25433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1750"/>
          </a:effectLst>
        </p:spPr>
      </p:pic>
      <p:sp>
        <p:nvSpPr>
          <p:cNvPr id="3" name="正方形/長方形 2"/>
          <p:cNvSpPr/>
          <p:nvPr/>
        </p:nvSpPr>
        <p:spPr>
          <a:xfrm>
            <a:off x="948436" y="2850157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/>
              <a:t>ステージを進めれば敵は強くなっていく</a:t>
            </a:r>
            <a:endParaRPr lang="en-US" altLang="ja-JP" b="1" dirty="0"/>
          </a:p>
          <a:p>
            <a:pPr algn="ctr"/>
            <a:r>
              <a:rPr lang="ja-JP" altLang="en-US" b="1" dirty="0"/>
              <a:t>お金を集めて自分を強化！</a:t>
            </a:r>
            <a:endParaRPr lang="en-US" altLang="ja-JP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700516" y="2222472"/>
            <a:ext cx="6452553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i="1" dirty="0">
                <a:ln>
                  <a:solidFill>
                    <a:srgbClr val="FF00FF"/>
                  </a:solidFill>
                </a:ln>
                <a:solidFill>
                  <a:srgbClr val="FF99C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アイテムを組み合わせて強くなる</a:t>
            </a:r>
            <a:endParaRPr kumimoji="1" lang="ja-JP" altLang="en-US" sz="3200" dirty="0">
              <a:ln>
                <a:solidFill>
                  <a:srgbClr val="FF00FF"/>
                </a:solidFill>
              </a:ln>
              <a:solidFill>
                <a:srgbClr val="FF99CC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5E0E8EB-B087-AA3C-CDD6-6E679B24686A}"/>
              </a:ext>
            </a:extLst>
          </p:cNvPr>
          <p:cNvSpPr txBox="1"/>
          <p:nvPr/>
        </p:nvSpPr>
        <p:spPr>
          <a:xfrm>
            <a:off x="4421751" y="728844"/>
            <a:ext cx="7862278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i="1" dirty="0">
                <a:ln w="0"/>
                <a:solidFill>
                  <a:srgbClr val="FF00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プレイするたびに難易度が変わる</a:t>
            </a:r>
            <a:endParaRPr lang="en-US" altLang="ja-JP" sz="3600" b="1" i="1" dirty="0">
              <a:ln w="0"/>
              <a:solidFill>
                <a:srgbClr val="FF00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ja-JP" altLang="en-US" sz="3600" b="1" i="1" dirty="0">
                <a:ln w="0"/>
                <a:solidFill>
                  <a:srgbClr val="FF00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ローグライク</a:t>
            </a:r>
            <a:r>
              <a:rPr lang="en-US" altLang="ja-JP" sz="3600" b="1" i="1" dirty="0">
                <a:ln w="0"/>
                <a:solidFill>
                  <a:srgbClr val="FF00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RPG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E55C229-0473-8E1C-616C-94BE5F38A025}"/>
              </a:ext>
            </a:extLst>
          </p:cNvPr>
          <p:cNvSpPr txBox="1"/>
          <p:nvPr/>
        </p:nvSpPr>
        <p:spPr>
          <a:xfrm>
            <a:off x="6291934" y="2845094"/>
            <a:ext cx="566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出現するアイテムはランダムで変化する</a:t>
            </a:r>
            <a:endParaRPr lang="en-US" altLang="ja-JP" b="1" dirty="0"/>
          </a:p>
          <a:p>
            <a:pPr algn="ctr"/>
            <a:r>
              <a:rPr lang="ja-JP" altLang="en-US" b="1" dirty="0"/>
              <a:t>アイテムを購入して戦闘を有利にしよう！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424506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69</Words>
  <Application>Microsoft Office PowerPoint</Application>
  <PresentationFormat>ワイド画面</PresentationFormat>
  <Paragraphs>11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GA1A</dc:creator>
  <cp:lastModifiedBy>GA1A</cp:lastModifiedBy>
  <cp:revision>25</cp:revision>
  <dcterms:created xsi:type="dcterms:W3CDTF">2025-01-20T00:08:49Z</dcterms:created>
  <dcterms:modified xsi:type="dcterms:W3CDTF">2025-01-24T03:05:58Z</dcterms:modified>
</cp:coreProperties>
</file>