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1" r:id="rId4"/>
    <p:sldId id="262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ki0831" initials="r" lastIdx="1" clrIdx="0">
    <p:extLst>
      <p:ext uri="{19B8F6BF-5375-455C-9EA6-DF929625EA0E}">
        <p15:presenceInfo xmlns:p15="http://schemas.microsoft.com/office/powerpoint/2012/main" userId="de03f4b9178b57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5184" autoAdjust="0"/>
  </p:normalViewPr>
  <p:slideViewPr>
    <p:cSldViewPr snapToGrid="0">
      <p:cViewPr varScale="1">
        <p:scale>
          <a:sx n="78" d="100"/>
          <a:sy n="78" d="100"/>
        </p:scale>
        <p:origin x="82" y="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03f4b9178b57ba" providerId="LiveId" clId="{B546B42E-F8CB-407E-B880-DC0803BB056E}"/>
    <pc:docChg chg="undo redo custSel addSld delSld modSld modMainMaster">
      <pc:chgData name="" userId="de03f4b9178b57ba" providerId="LiveId" clId="{B546B42E-F8CB-407E-B880-DC0803BB056E}" dt="2023-05-29T03:09:11.125" v="474" actId="2696"/>
      <pc:docMkLst>
        <pc:docMk/>
      </pc:docMkLst>
      <pc:sldChg chg="addSp delSp modSp">
        <pc:chgData name="" userId="de03f4b9178b57ba" providerId="LiveId" clId="{B546B42E-F8CB-407E-B880-DC0803BB056E}" dt="2023-05-29T02:51:19.882" v="231" actId="20577"/>
        <pc:sldMkLst>
          <pc:docMk/>
          <pc:sldMk cId="4084080648" sldId="257"/>
        </pc:sldMkLst>
        <pc:spChg chg="mod">
          <ac:chgData name="" userId="de03f4b9178b57ba" providerId="LiveId" clId="{B546B42E-F8CB-407E-B880-DC0803BB056E}" dt="2023-05-29T02:51:19.882" v="231" actId="20577"/>
          <ac:spMkLst>
            <pc:docMk/>
            <pc:sldMk cId="4084080648" sldId="257"/>
            <ac:spMk id="2" creationId="{80B3D9FC-39F3-460E-85A8-B33FA483D9C0}"/>
          </ac:spMkLst>
        </pc:spChg>
        <pc:spChg chg="mod">
          <ac:chgData name="" userId="de03f4b9178b57ba" providerId="LiveId" clId="{B546B42E-F8CB-407E-B880-DC0803BB056E}" dt="2023-05-29T02:50:36.445" v="171" actId="14100"/>
          <ac:spMkLst>
            <pc:docMk/>
            <pc:sldMk cId="4084080648" sldId="257"/>
            <ac:spMk id="3" creationId="{3488DE31-D1DD-4CFB-BF1A-BA33D710B2A4}"/>
          </ac:spMkLst>
        </pc:spChg>
        <pc:spChg chg="add del mod">
          <ac:chgData name="" userId="de03f4b9178b57ba" providerId="LiveId" clId="{B546B42E-F8CB-407E-B880-DC0803BB056E}" dt="2023-05-29T02:47:39.070" v="131" actId="478"/>
          <ac:spMkLst>
            <pc:docMk/>
            <pc:sldMk cId="4084080648" sldId="257"/>
            <ac:spMk id="4" creationId="{685076D1-A215-4E37-9524-D88AC84EEA03}"/>
          </ac:spMkLst>
        </pc:spChg>
        <pc:spChg chg="add">
          <ac:chgData name="" userId="de03f4b9178b57ba" providerId="LiveId" clId="{B546B42E-F8CB-407E-B880-DC0803BB056E}" dt="2023-05-29T02:47:40.432" v="132"/>
          <ac:spMkLst>
            <pc:docMk/>
            <pc:sldMk cId="4084080648" sldId="257"/>
            <ac:spMk id="5" creationId="{D47F2864-4497-45D7-8529-9BF5E65BB011}"/>
          </ac:spMkLst>
        </pc:spChg>
      </pc:sldChg>
      <pc:sldChg chg="addSp delSp modSp setBg">
        <pc:chgData name="" userId="de03f4b9178b57ba" providerId="LiveId" clId="{B546B42E-F8CB-407E-B880-DC0803BB056E}" dt="2023-05-29T03:08:56.703" v="473" actId="1076"/>
        <pc:sldMkLst>
          <pc:docMk/>
          <pc:sldMk cId="3102862509" sldId="258"/>
        </pc:sldMkLst>
        <pc:spChg chg="mod ord">
          <ac:chgData name="" userId="de03f4b9178b57ba" providerId="LiveId" clId="{B546B42E-F8CB-407E-B880-DC0803BB056E}" dt="2023-05-29T02:43:54.637" v="91" actId="166"/>
          <ac:spMkLst>
            <pc:docMk/>
            <pc:sldMk cId="3102862509" sldId="258"/>
            <ac:spMk id="2" creationId="{518C89F5-D14A-49BB-808C-7215B4385E8A}"/>
          </ac:spMkLst>
        </pc:spChg>
        <pc:spChg chg="mod ord">
          <ac:chgData name="" userId="de03f4b9178b57ba" providerId="LiveId" clId="{B546B42E-F8CB-407E-B880-DC0803BB056E}" dt="2023-05-29T02:43:41.271" v="89" actId="166"/>
          <ac:spMkLst>
            <pc:docMk/>
            <pc:sldMk cId="3102862509" sldId="258"/>
            <ac:spMk id="3" creationId="{D090BB90-0AB7-48FF-8E35-589148DDFA92}"/>
          </ac:spMkLst>
        </pc:spChg>
        <pc:spChg chg="mod ord">
          <ac:chgData name="" userId="de03f4b9178b57ba" providerId="LiveId" clId="{B546B42E-F8CB-407E-B880-DC0803BB056E}" dt="2023-05-29T02:43:46.538" v="90" actId="166"/>
          <ac:spMkLst>
            <pc:docMk/>
            <pc:sldMk cId="3102862509" sldId="258"/>
            <ac:spMk id="4" creationId="{A8881C5F-7F91-467D-85AC-39F23237A752}"/>
          </ac:spMkLst>
        </pc:spChg>
        <pc:spChg chg="mod">
          <ac:chgData name="" userId="de03f4b9178b57ba" providerId="LiveId" clId="{B546B42E-F8CB-407E-B880-DC0803BB056E}" dt="2023-05-29T02:47:09.806" v="126" actId="1076"/>
          <ac:spMkLst>
            <pc:docMk/>
            <pc:sldMk cId="3102862509" sldId="258"/>
            <ac:spMk id="5" creationId="{3BB5E10C-4DF4-45B0-BA14-F7B4F3B439DB}"/>
          </ac:spMkLst>
        </pc:spChg>
        <pc:spChg chg="add mod ord">
          <ac:chgData name="" userId="de03f4b9178b57ba" providerId="LiveId" clId="{B546B42E-F8CB-407E-B880-DC0803BB056E}" dt="2023-05-29T02:47:06.219" v="125" actId="207"/>
          <ac:spMkLst>
            <pc:docMk/>
            <pc:sldMk cId="3102862509" sldId="258"/>
            <ac:spMk id="6" creationId="{FE7D79A4-3337-419E-AE59-C7FAA4AB0135}"/>
          </ac:spMkLst>
        </pc:spChg>
        <pc:spChg chg="add mod">
          <ac:chgData name="" userId="de03f4b9178b57ba" providerId="LiveId" clId="{B546B42E-F8CB-407E-B880-DC0803BB056E}" dt="2023-05-29T03:06:39.951" v="401" actId="20577"/>
          <ac:spMkLst>
            <pc:docMk/>
            <pc:sldMk cId="3102862509" sldId="258"/>
            <ac:spMk id="7" creationId="{A8C519E4-06AA-4AE5-82E8-9A6C940F6EC0}"/>
          </ac:spMkLst>
        </pc:spChg>
        <pc:spChg chg="add mod">
          <ac:chgData name="" userId="de03f4b9178b57ba" providerId="LiveId" clId="{B546B42E-F8CB-407E-B880-DC0803BB056E}" dt="2023-05-29T03:02:30.120" v="379" actId="14100"/>
          <ac:spMkLst>
            <pc:docMk/>
            <pc:sldMk cId="3102862509" sldId="258"/>
            <ac:spMk id="11" creationId="{0BE26F89-3A7E-4600-911F-E9BA7EA0F553}"/>
          </ac:spMkLst>
        </pc:spChg>
        <pc:spChg chg="add mod">
          <ac:chgData name="" userId="de03f4b9178b57ba" providerId="LiveId" clId="{B546B42E-F8CB-407E-B880-DC0803BB056E}" dt="2023-05-29T03:02:22.393" v="376" actId="14100"/>
          <ac:spMkLst>
            <pc:docMk/>
            <pc:sldMk cId="3102862509" sldId="258"/>
            <ac:spMk id="12" creationId="{26C68B11-4318-4192-8B08-5F9D553278E0}"/>
          </ac:spMkLst>
        </pc:spChg>
        <pc:spChg chg="add mod">
          <ac:chgData name="" userId="de03f4b9178b57ba" providerId="LiveId" clId="{B546B42E-F8CB-407E-B880-DC0803BB056E}" dt="2023-05-29T03:02:38.835" v="382" actId="1076"/>
          <ac:spMkLst>
            <pc:docMk/>
            <pc:sldMk cId="3102862509" sldId="258"/>
            <ac:spMk id="13" creationId="{13E8A463-40C8-4642-BA11-49163330EE97}"/>
          </ac:spMkLst>
        </pc:spChg>
        <pc:spChg chg="add mod">
          <ac:chgData name="" userId="de03f4b9178b57ba" providerId="LiveId" clId="{B546B42E-F8CB-407E-B880-DC0803BB056E}" dt="2023-05-29T03:02:41.497" v="383" actId="14100"/>
          <ac:spMkLst>
            <pc:docMk/>
            <pc:sldMk cId="3102862509" sldId="258"/>
            <ac:spMk id="14" creationId="{E7CE9B22-252D-4EBF-BA4D-9E26A78364AF}"/>
          </ac:spMkLst>
        </pc:spChg>
        <pc:spChg chg="add del mod">
          <ac:chgData name="" userId="de03f4b9178b57ba" providerId="LiveId" clId="{B546B42E-F8CB-407E-B880-DC0803BB056E}" dt="2023-05-29T03:07:24.847" v="427" actId="478"/>
          <ac:spMkLst>
            <pc:docMk/>
            <pc:sldMk cId="3102862509" sldId="258"/>
            <ac:spMk id="15" creationId="{63C22512-3C9F-4322-8261-07970A80B20E}"/>
          </ac:spMkLst>
        </pc:spChg>
        <pc:spChg chg="add mod">
          <ac:chgData name="" userId="de03f4b9178b57ba" providerId="LiveId" clId="{B546B42E-F8CB-407E-B880-DC0803BB056E}" dt="2023-05-29T03:07:04.872" v="420" actId="1076"/>
          <ac:spMkLst>
            <pc:docMk/>
            <pc:sldMk cId="3102862509" sldId="258"/>
            <ac:spMk id="16" creationId="{C00EC1EF-2AAA-4149-8F5A-F24559EED878}"/>
          </ac:spMkLst>
        </pc:spChg>
        <pc:spChg chg="add mod">
          <ac:chgData name="" userId="de03f4b9178b57ba" providerId="LiveId" clId="{B546B42E-F8CB-407E-B880-DC0803BB056E}" dt="2023-05-29T03:08:50.776" v="472" actId="20577"/>
          <ac:spMkLst>
            <pc:docMk/>
            <pc:sldMk cId="3102862509" sldId="258"/>
            <ac:spMk id="17" creationId="{4A598179-36BE-42E8-9EF5-69F3113E036D}"/>
          </ac:spMkLst>
        </pc:spChg>
        <pc:spChg chg="add mod">
          <ac:chgData name="" userId="de03f4b9178b57ba" providerId="LiveId" clId="{B546B42E-F8CB-407E-B880-DC0803BB056E}" dt="2023-05-29T03:08:37.583" v="454" actId="1076"/>
          <ac:spMkLst>
            <pc:docMk/>
            <pc:sldMk cId="3102862509" sldId="258"/>
            <ac:spMk id="18" creationId="{94529C59-16DD-42D9-B387-AE25AB631BA2}"/>
          </ac:spMkLst>
        </pc:spChg>
        <pc:picChg chg="add mod">
          <ac:chgData name="" userId="de03f4b9178b57ba" providerId="LiveId" clId="{B546B42E-F8CB-407E-B880-DC0803BB056E}" dt="2023-05-29T03:02:22.393" v="376" actId="14100"/>
          <ac:picMkLst>
            <pc:docMk/>
            <pc:sldMk cId="3102862509" sldId="258"/>
            <ac:picMk id="8" creationId="{869004E7-33B2-4404-8D8E-9F97ABD7B968}"/>
          </ac:picMkLst>
        </pc:picChg>
        <pc:picChg chg="add mod">
          <ac:chgData name="" userId="de03f4b9178b57ba" providerId="LiveId" clId="{B546B42E-F8CB-407E-B880-DC0803BB056E}" dt="2023-05-29T03:02:46.222" v="386" actId="1076"/>
          <ac:picMkLst>
            <pc:docMk/>
            <pc:sldMk cId="3102862509" sldId="258"/>
            <ac:picMk id="9" creationId="{876A36FD-AB03-4D7B-BD10-BD505A41CED5}"/>
          </ac:picMkLst>
        </pc:picChg>
        <pc:picChg chg="add mod">
          <ac:chgData name="" userId="de03f4b9178b57ba" providerId="LiveId" clId="{B546B42E-F8CB-407E-B880-DC0803BB056E}" dt="2023-05-29T03:08:56.703" v="473" actId="1076"/>
          <ac:picMkLst>
            <pc:docMk/>
            <pc:sldMk cId="3102862509" sldId="258"/>
            <ac:picMk id="10" creationId="{C1A87D2D-4A70-4203-A9B9-C42E22227535}"/>
          </ac:picMkLst>
        </pc:picChg>
      </pc:sldChg>
      <pc:sldChg chg="addSp delSp modSp del">
        <pc:chgData name="" userId="de03f4b9178b57ba" providerId="LiveId" clId="{B546B42E-F8CB-407E-B880-DC0803BB056E}" dt="2023-05-29T03:09:11.125" v="474" actId="2696"/>
        <pc:sldMkLst>
          <pc:docMk/>
          <pc:sldMk cId="3156310702" sldId="259"/>
        </pc:sldMkLst>
        <pc:spChg chg="add del mod">
          <ac:chgData name="" userId="de03f4b9178b57ba" providerId="LiveId" clId="{B546B42E-F8CB-407E-B880-DC0803BB056E}" dt="2023-05-29T02:47:51.777" v="147"/>
          <ac:spMkLst>
            <pc:docMk/>
            <pc:sldMk cId="3156310702" sldId="259"/>
            <ac:spMk id="6" creationId="{972B289C-F8B4-4191-8EA1-B0D0E3B23122}"/>
          </ac:spMkLst>
        </pc:spChg>
      </pc:sldChg>
      <pc:sldChg chg="addSp del">
        <pc:chgData name="" userId="de03f4b9178b57ba" providerId="LiveId" clId="{B546B42E-F8CB-407E-B880-DC0803BB056E}" dt="2023-05-29T02:49:31.288" v="169" actId="2696"/>
        <pc:sldMkLst>
          <pc:docMk/>
          <pc:sldMk cId="667792275" sldId="260"/>
        </pc:sldMkLst>
        <pc:spChg chg="add">
          <ac:chgData name="" userId="de03f4b9178b57ba" providerId="LiveId" clId="{B546B42E-F8CB-407E-B880-DC0803BB056E}" dt="2023-05-29T02:47:54.472" v="148"/>
          <ac:spMkLst>
            <pc:docMk/>
            <pc:sldMk cId="667792275" sldId="260"/>
            <ac:spMk id="7" creationId="{E86BF957-ED3F-445D-928E-6F6C57ABC96D}"/>
          </ac:spMkLst>
        </pc:spChg>
      </pc:sldChg>
      <pc:sldChg chg="addSp modSp">
        <pc:chgData name="" userId="de03f4b9178b57ba" providerId="LiveId" clId="{B546B42E-F8CB-407E-B880-DC0803BB056E}" dt="2023-05-29T02:49:24.482" v="168" actId="1076"/>
        <pc:sldMkLst>
          <pc:docMk/>
          <pc:sldMk cId="1650363807" sldId="261"/>
        </pc:sldMkLst>
        <pc:spChg chg="mod">
          <ac:chgData name="" userId="de03f4b9178b57ba" providerId="LiveId" clId="{B546B42E-F8CB-407E-B880-DC0803BB056E}" dt="2023-05-29T02:49:24.482" v="168" actId="1076"/>
          <ac:spMkLst>
            <pc:docMk/>
            <pc:sldMk cId="1650363807" sldId="261"/>
            <ac:spMk id="5" creationId="{8B33C063-6F30-4594-B3FD-23BE3ABB31F6}"/>
          </ac:spMkLst>
        </pc:spChg>
        <pc:spChg chg="add">
          <ac:chgData name="" userId="de03f4b9178b57ba" providerId="LiveId" clId="{B546B42E-F8CB-407E-B880-DC0803BB056E}" dt="2023-05-29T02:47:56.278" v="149"/>
          <ac:spMkLst>
            <pc:docMk/>
            <pc:sldMk cId="1650363807" sldId="261"/>
            <ac:spMk id="7" creationId="{F14D30F5-B45B-4370-831F-2DDB3805F53C}"/>
          </ac:spMkLst>
        </pc:spChg>
      </pc:sldChg>
      <pc:sldChg chg="addSp modSp">
        <pc:chgData name="" userId="de03f4b9178b57ba" providerId="LiveId" clId="{B546B42E-F8CB-407E-B880-DC0803BB056E}" dt="2023-05-29T02:49:16.687" v="167" actId="1076"/>
        <pc:sldMkLst>
          <pc:docMk/>
          <pc:sldMk cId="96417108" sldId="262"/>
        </pc:sldMkLst>
        <pc:spChg chg="mod">
          <ac:chgData name="" userId="de03f4b9178b57ba" providerId="LiveId" clId="{B546B42E-F8CB-407E-B880-DC0803BB056E}" dt="2023-05-29T02:49:16.687" v="167" actId="1076"/>
          <ac:spMkLst>
            <pc:docMk/>
            <pc:sldMk cId="96417108" sldId="262"/>
            <ac:spMk id="5" creationId="{8B33C063-6F30-4594-B3FD-23BE3ABB31F6}"/>
          </ac:spMkLst>
        </pc:spChg>
        <pc:spChg chg="add">
          <ac:chgData name="" userId="de03f4b9178b57ba" providerId="LiveId" clId="{B546B42E-F8CB-407E-B880-DC0803BB056E}" dt="2023-05-29T02:47:58.995" v="150"/>
          <ac:spMkLst>
            <pc:docMk/>
            <pc:sldMk cId="96417108" sldId="262"/>
            <ac:spMk id="24" creationId="{D334CDAF-7F2F-4FAC-AACA-F464C29B9B7B}"/>
          </ac:spMkLst>
        </pc:spChg>
      </pc:sldChg>
      <pc:sldChg chg="addSp modSp">
        <pc:chgData name="" userId="de03f4b9178b57ba" providerId="LiveId" clId="{B546B42E-F8CB-407E-B880-DC0803BB056E}" dt="2023-05-29T02:49:10.013" v="166" actId="1076"/>
        <pc:sldMkLst>
          <pc:docMk/>
          <pc:sldMk cId="4279070313" sldId="269"/>
        </pc:sldMkLst>
        <pc:spChg chg="mod">
          <ac:chgData name="" userId="de03f4b9178b57ba" providerId="LiveId" clId="{B546B42E-F8CB-407E-B880-DC0803BB056E}" dt="2023-05-29T02:48:56.992" v="165" actId="14100"/>
          <ac:spMkLst>
            <pc:docMk/>
            <pc:sldMk cId="4279070313" sldId="269"/>
            <ac:spMk id="5" creationId="{8B33C063-6F30-4594-B3FD-23BE3ABB31F6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6" creationId="{B62F7536-6989-4C40-9F94-F4800F77A16E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7" creationId="{10735783-15F6-4521-8D1B-99E47AE0D3DD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8" creationId="{8DD9B71B-E0B4-46E8-9450-9011FD1A5555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9" creationId="{6246ED3D-5286-4CCE-A652-09E087B092A8}"/>
          </ac:spMkLst>
        </pc:spChg>
        <pc:spChg chg="add">
          <ac:chgData name="" userId="de03f4b9178b57ba" providerId="LiveId" clId="{B546B42E-F8CB-407E-B880-DC0803BB056E}" dt="2023-05-29T02:48:01.174" v="151"/>
          <ac:spMkLst>
            <pc:docMk/>
            <pc:sldMk cId="4279070313" sldId="269"/>
            <ac:spMk id="16" creationId="{3BD07268-C035-4AA6-889B-17F526FD54C5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27" creationId="{F7A95029-5F08-4278-BF4E-02412819BCBC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28" creationId="{EE95029D-9484-4765-975D-AC83C365718E}"/>
          </ac:spMkLst>
        </pc:spChg>
        <pc:spChg chg="mod">
          <ac:chgData name="" userId="de03f4b9178b57ba" providerId="LiveId" clId="{B546B42E-F8CB-407E-B880-DC0803BB056E}" dt="2023-05-29T02:49:10.013" v="166" actId="1076"/>
          <ac:spMkLst>
            <pc:docMk/>
            <pc:sldMk cId="4279070313" sldId="269"/>
            <ac:spMk id="29" creationId="{425B687B-ED61-46BA-930F-8C9A0D71A416}"/>
          </ac:spMkLst>
        </pc:spChg>
        <pc:cxnChg chg="mod">
          <ac:chgData name="" userId="de03f4b9178b57ba" providerId="LiveId" clId="{B546B42E-F8CB-407E-B880-DC0803BB056E}" dt="2023-05-29T02:49:10.013" v="166" actId="1076"/>
          <ac:cxnSpMkLst>
            <pc:docMk/>
            <pc:sldMk cId="4279070313" sldId="269"/>
            <ac:cxnSpMk id="22" creationId="{BC860534-0DF1-4F97-B37A-5FB2EAAA14D9}"/>
          </ac:cxnSpMkLst>
        </pc:cxnChg>
        <pc:cxnChg chg="mod">
          <ac:chgData name="" userId="de03f4b9178b57ba" providerId="LiveId" clId="{B546B42E-F8CB-407E-B880-DC0803BB056E}" dt="2023-05-29T02:49:10.013" v="166" actId="1076"/>
          <ac:cxnSpMkLst>
            <pc:docMk/>
            <pc:sldMk cId="4279070313" sldId="269"/>
            <ac:cxnSpMk id="24" creationId="{6C3DD1DC-6A52-4E15-8CB5-8ED109DD6CDA}"/>
          </ac:cxnSpMkLst>
        </pc:cxnChg>
        <pc:cxnChg chg="mod">
          <ac:chgData name="" userId="de03f4b9178b57ba" providerId="LiveId" clId="{B546B42E-F8CB-407E-B880-DC0803BB056E}" dt="2023-05-29T02:49:10.013" v="166" actId="1076"/>
          <ac:cxnSpMkLst>
            <pc:docMk/>
            <pc:sldMk cId="4279070313" sldId="269"/>
            <ac:cxnSpMk id="26" creationId="{10053A8A-C8B1-4F8C-88F0-E3271AB04E98}"/>
          </ac:cxnSpMkLst>
        </pc:cxnChg>
      </pc:sldChg>
      <pc:sldChg chg="addSp modSp">
        <pc:chgData name="" userId="de03f4b9178b57ba" providerId="LiveId" clId="{B546B42E-F8CB-407E-B880-DC0803BB056E}" dt="2023-05-29T02:48:39.073" v="161" actId="1076"/>
        <pc:sldMkLst>
          <pc:docMk/>
          <pc:sldMk cId="3083710596" sldId="270"/>
        </pc:sldMkLst>
        <pc:spChg chg="mod">
          <ac:chgData name="" userId="de03f4b9178b57ba" providerId="LiveId" clId="{B546B42E-F8CB-407E-B880-DC0803BB056E}" dt="2023-05-29T02:48:39.073" v="161" actId="1076"/>
          <ac:spMkLst>
            <pc:docMk/>
            <pc:sldMk cId="3083710596" sldId="270"/>
            <ac:spMk id="6" creationId="{13622796-9410-4EAF-8DB4-1456482D4B9F}"/>
          </ac:spMkLst>
        </pc:spChg>
        <pc:spChg chg="mod">
          <ac:chgData name="" userId="de03f4b9178b57ba" providerId="LiveId" clId="{B546B42E-F8CB-407E-B880-DC0803BB056E}" dt="2023-05-29T02:48:36.041" v="160" actId="1076"/>
          <ac:spMkLst>
            <pc:docMk/>
            <pc:sldMk cId="3083710596" sldId="270"/>
            <ac:spMk id="7" creationId="{C35CA55D-5589-4BE9-B8F1-F0718BA4869A}"/>
          </ac:spMkLst>
        </pc:spChg>
        <pc:spChg chg="add">
          <ac:chgData name="" userId="de03f4b9178b57ba" providerId="LiveId" clId="{B546B42E-F8CB-407E-B880-DC0803BB056E}" dt="2023-05-29T02:48:03.374" v="152"/>
          <ac:spMkLst>
            <pc:docMk/>
            <pc:sldMk cId="3083710596" sldId="270"/>
            <ac:spMk id="10" creationId="{9EB6B079-CDF0-4589-93FC-A2897D086433}"/>
          </ac:spMkLst>
        </pc:spChg>
        <pc:picChg chg="mod">
          <ac:chgData name="" userId="de03f4b9178b57ba" providerId="LiveId" clId="{B546B42E-F8CB-407E-B880-DC0803BB056E}" dt="2023-05-29T02:48:26.267" v="157" actId="1076"/>
          <ac:picMkLst>
            <pc:docMk/>
            <pc:sldMk cId="3083710596" sldId="270"/>
            <ac:picMk id="5" creationId="{3D628DD7-4D59-4C1B-9C0C-D08DA95290DA}"/>
          </ac:picMkLst>
        </pc:picChg>
        <pc:picChg chg="mod">
          <ac:chgData name="" userId="de03f4b9178b57ba" providerId="LiveId" clId="{B546B42E-F8CB-407E-B880-DC0803BB056E}" dt="2023-05-29T02:48:31.622" v="159" actId="1076"/>
          <ac:picMkLst>
            <pc:docMk/>
            <pc:sldMk cId="3083710596" sldId="270"/>
            <ac:picMk id="8" creationId="{BAC15E78-30A4-4C38-8CA8-DE220E80FB6D}"/>
          </ac:picMkLst>
        </pc:picChg>
        <pc:picChg chg="mod">
          <ac:chgData name="" userId="de03f4b9178b57ba" providerId="LiveId" clId="{B546B42E-F8CB-407E-B880-DC0803BB056E}" dt="2023-05-29T02:48:28.788" v="158" actId="1076"/>
          <ac:picMkLst>
            <pc:docMk/>
            <pc:sldMk cId="3083710596" sldId="270"/>
            <ac:picMk id="9" creationId="{DD473A17-BBC2-46A4-A142-772C5E6FC50E}"/>
          </ac:picMkLst>
        </pc:picChg>
      </pc:sldChg>
      <pc:sldChg chg="addSp modSp">
        <pc:chgData name="" userId="de03f4b9178b57ba" providerId="LiveId" clId="{B546B42E-F8CB-407E-B880-DC0803BB056E}" dt="2023-05-29T02:48:48.847" v="163" actId="1076"/>
        <pc:sldMkLst>
          <pc:docMk/>
          <pc:sldMk cId="3486776692" sldId="271"/>
        </pc:sldMkLst>
        <pc:spChg chg="mod">
          <ac:chgData name="" userId="de03f4b9178b57ba" providerId="LiveId" clId="{B546B42E-F8CB-407E-B880-DC0803BB056E}" dt="2023-05-29T02:48:46.166" v="162" actId="1076"/>
          <ac:spMkLst>
            <pc:docMk/>
            <pc:sldMk cId="3486776692" sldId="271"/>
            <ac:spMk id="6" creationId="{13622796-9410-4EAF-8DB4-1456482D4B9F}"/>
          </ac:spMkLst>
        </pc:spChg>
        <pc:spChg chg="mod">
          <ac:chgData name="" userId="de03f4b9178b57ba" providerId="LiveId" clId="{B546B42E-F8CB-407E-B880-DC0803BB056E}" dt="2023-05-29T02:48:48.847" v="163" actId="1076"/>
          <ac:spMkLst>
            <pc:docMk/>
            <pc:sldMk cId="3486776692" sldId="271"/>
            <ac:spMk id="7" creationId="{D05E601E-F302-4A72-96D9-835E4B225486}"/>
          </ac:spMkLst>
        </pc:spChg>
        <pc:spChg chg="add">
          <ac:chgData name="" userId="de03f4b9178b57ba" providerId="LiveId" clId="{B546B42E-F8CB-407E-B880-DC0803BB056E}" dt="2023-05-29T02:48:04.826" v="153"/>
          <ac:spMkLst>
            <pc:docMk/>
            <pc:sldMk cId="3486776692" sldId="271"/>
            <ac:spMk id="8" creationId="{8763CAE7-83BC-49DC-A0E1-A3D1FDC04176}"/>
          </ac:spMkLst>
        </pc:spChg>
      </pc:sldChg>
      <pc:sldChg chg="add del">
        <pc:chgData name="" userId="de03f4b9178b57ba" providerId="LiveId" clId="{B546B42E-F8CB-407E-B880-DC0803BB056E}" dt="2023-05-29T02:29:17.434" v="23" actId="2696"/>
        <pc:sldMkLst>
          <pc:docMk/>
          <pc:sldMk cId="2084226033" sldId="272"/>
        </pc:sldMkLst>
      </pc:sldChg>
      <pc:sldMasterChg chg="modSldLayout">
        <pc:chgData name="" userId="de03f4b9178b57ba" providerId="LiveId" clId="{B546B42E-F8CB-407E-B880-DC0803BB056E}" dt="2023-05-29T02:41:59.136" v="64" actId="11529"/>
        <pc:sldMasterMkLst>
          <pc:docMk/>
          <pc:sldMasterMk cId="1068490114" sldId="2147483648"/>
        </pc:sldMasterMkLst>
        <pc:sldLayoutChg chg="addSp delSp modSp">
          <pc:chgData name="" userId="de03f4b9178b57ba" providerId="LiveId" clId="{B546B42E-F8CB-407E-B880-DC0803BB056E}" dt="2023-05-29T02:41:59.136" v="64" actId="11529"/>
          <pc:sldLayoutMkLst>
            <pc:docMk/>
            <pc:sldMasterMk cId="1068490114" sldId="2147483648"/>
            <pc:sldLayoutMk cId="2082537162" sldId="2147483655"/>
          </pc:sldLayoutMkLst>
          <pc:spChg chg="add del mod">
            <ac:chgData name="" userId="de03f4b9178b57ba" providerId="LiveId" clId="{B546B42E-F8CB-407E-B880-DC0803BB056E}" dt="2023-05-29T02:41:59.136" v="64" actId="11529"/>
            <ac:spMkLst>
              <pc:docMk/>
              <pc:sldMasterMk cId="1068490114" sldId="2147483648"/>
              <pc:sldLayoutMk cId="2082537162" sldId="2147483655"/>
              <ac:spMk id="5" creationId="{A7205B44-F5DC-42D5-9CD6-29222A12DADA}"/>
            </ac:spMkLst>
          </pc:spChg>
        </pc:sldLayoutChg>
      </pc:sldMasterChg>
      <pc:sldMasterChg chg="addSp modSp">
        <pc:chgData name="" userId="de03f4b9178b57ba" providerId="LiveId" clId="{B546B42E-F8CB-407E-B880-DC0803BB056E}" dt="2023-05-29T02:40:22.545" v="60"/>
        <pc:sldMasterMkLst>
          <pc:docMk/>
          <pc:sldMasterMk cId="3257252232" sldId="2147483660"/>
        </pc:sldMasterMkLst>
        <pc:spChg chg="add mod">
          <ac:chgData name="" userId="de03f4b9178b57ba" providerId="LiveId" clId="{B546B42E-F8CB-407E-B880-DC0803BB056E}" dt="2023-05-29T02:40:22.545" v="60"/>
          <ac:spMkLst>
            <pc:docMk/>
            <pc:sldMasterMk cId="3257252232" sldId="2147483660"/>
            <ac:spMk id="2" creationId="{B497B677-798A-4BA2-937E-E53583C972B5}"/>
          </ac:spMkLst>
        </pc:spChg>
        <pc:spChg chg="add mod">
          <ac:chgData name="" userId="de03f4b9178b57ba" providerId="LiveId" clId="{B546B42E-F8CB-407E-B880-DC0803BB056E}" dt="2023-05-29T02:40:22.545" v="60"/>
          <ac:spMkLst>
            <pc:docMk/>
            <pc:sldMasterMk cId="3257252232" sldId="2147483660"/>
            <ac:spMk id="3" creationId="{CCCB9134-DB69-4977-9DC8-6F844A8422A4}"/>
          </ac:spMkLst>
        </pc:spChg>
        <pc:spChg chg="add mod">
          <ac:chgData name="" userId="de03f4b9178b57ba" providerId="LiveId" clId="{B546B42E-F8CB-407E-B880-DC0803BB056E}" dt="2023-05-29T02:40:22.545" v="60"/>
          <ac:spMkLst>
            <pc:docMk/>
            <pc:sldMasterMk cId="3257252232" sldId="2147483660"/>
            <ac:spMk id="4" creationId="{D8C171CC-36DE-4434-B7D1-53763564DEC0}"/>
          </ac:spMkLst>
        </pc:spChg>
        <pc:spChg chg="add mod">
          <ac:chgData name="" userId="de03f4b9178b57ba" providerId="LiveId" clId="{B546B42E-F8CB-407E-B880-DC0803BB056E}" dt="2023-05-29T02:40:22.545" v="60"/>
          <ac:spMkLst>
            <pc:docMk/>
            <pc:sldMasterMk cId="3257252232" sldId="2147483660"/>
            <ac:spMk id="5" creationId="{CA319BBF-1359-4C3C-9319-9A91249B4E21}"/>
          </ac:spMkLst>
        </pc:spChg>
        <pc:spChg chg="add mod">
          <ac:chgData name="" userId="de03f4b9178b57ba" providerId="LiveId" clId="{B546B42E-F8CB-407E-B880-DC0803BB056E}" dt="2023-05-29T02:40:22.545" v="60"/>
          <ac:spMkLst>
            <pc:docMk/>
            <pc:sldMasterMk cId="3257252232" sldId="2147483660"/>
            <ac:spMk id="6" creationId="{BB8853D7-31C3-48E0-8A75-8DE287FE67B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3AA6094-834A-4046-A449-46D91943E6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D09B2A-6340-481B-B1E1-03CB4A7316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7771-CE68-4A9C-8DF8-9E0339CFEA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43A56C-D630-4E9F-8A34-B8F254FAC3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5E13A-D704-4C73-A209-C24FA452C9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8368C-A5D0-4521-8901-600F3D1D0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70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AED7-0158-4204-A605-1760650FF81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1771-371A-413F-B661-D279ED335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3166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BDB67-1E19-4E85-A237-D3EFE6FAA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96A67B-1F38-4A07-93C3-2C771ABD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5105A-90F7-44C3-BFC4-3D88F7D8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6788-AE05-47B2-96B7-5666A02713B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EA750-EB67-439B-98C6-8F530FA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18786-CA1B-40D5-802C-B1A4C996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18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F37C8-45BF-488F-BA5F-E73B3D4A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A429EF-7381-49EF-8158-40414D93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6E99F-AA5E-46A0-9CF1-507747B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15C9-5B56-4584-9E35-B0688E10B8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D6ED9-68BD-40A0-B9EC-DD8A2B9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21E5F-D207-4D35-B5D1-9775C573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2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83317-C15C-485F-8CD1-EE7DBA9C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5B86A-E0B3-4B2C-868C-8E6E63E6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53527-6205-48DA-A4BA-FA622F30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9975-885A-44FC-82F1-64EDF4245DD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55A5F-242E-4F85-A485-89EBAC7C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A4916-BB86-42BF-BFF5-44D4F4F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0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05CAC-92CD-4DCD-8C98-31D77716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358B0-E7E9-4541-8A6A-D3B41A9C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8C33D-E110-4A14-AD57-1B28945C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A6C-DF3A-438A-8720-9F2BC49CE0AC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FB990-6783-48C9-9007-FF8EA29E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B5F0B-FA57-4F66-9C93-C6D18D17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B394C-6395-4D8C-AAD4-2F16E246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42F462-F988-428B-AB41-8A445C2A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C58C3-9667-49B6-8165-7A7F5FB8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8B1-9511-4999-AAC9-A14D3D5FD9F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56C75-D09E-473A-B7C7-4715D2D3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10900-9BF6-4144-B4D1-753D30C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1F746-432D-42AC-AFC2-7984DFF6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7B3EE-0C3C-4F9B-BD30-3C28D7AA3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FBB7AE-9439-461E-AC69-374CCB9A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AB081F-0D65-4A20-A61D-5885D253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9734-6F9C-469C-85B6-59C2FC804DE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43A470-81CE-45DD-AC56-5AF82464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DE497-FD33-429F-AA44-2C724C4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0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96E70-6D6A-48E2-BC40-B5578FDB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483D5C-C85C-475A-A247-61C4728D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DA16CB-3ACD-4F25-834A-EE417AB7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9208C7-3C3E-46BC-AFD9-B465757DD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685655-7C1C-4271-B430-91FEBD12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E08602-CCA3-47FA-8E05-DA5EECB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64B7-150D-4C37-BE75-19AB0A9317D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91CDF5-C47F-475A-A825-5E56A800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D2A45F-0F60-42F0-9F6D-C696E9F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27898-3AE0-42E7-8D5B-AA68A112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8BE471-B5F8-4003-B05B-E3A3E527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B28-5BA0-4EDC-9C78-88C0097F43D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44ECF8-2CEB-4037-8CB7-AC786FF5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A9106-4327-4AB0-9062-11F0D57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9F8AA7-4EB0-4717-9DB8-B905E771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D0E2-7C3A-4448-B53E-636E00652C11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18053F-C4CA-47C6-83EC-30A78559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0B2E33-3C81-4F8D-9BEC-4806BAC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5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6A13D-E922-476D-AC1A-5B09C5B8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C7237-5D0D-43B7-941D-A8170F31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CD8C4E-8977-405D-BF16-6F4D8B7DC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511A6B-14E1-4410-9954-99ECA1D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3DEB-E30B-4C29-AFF3-12FFC777812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1D02D0-8A3A-492F-A787-90B968D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79737-C029-492F-BC0A-564C04E0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F8EDD-0AC6-437C-88D7-DBCB11C5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92064-4D44-43B7-BB31-64BF5D667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AA95D-3ECD-4D18-A98E-EBFA0511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B07CE-1F97-4189-8460-7E1C9527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099C-3735-406B-A747-1236CA85167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3007E-06EA-4D5B-A449-857FFABE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281A8C-F874-4219-87EA-C4684ECF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4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FF4EB6-6394-481C-9E62-960485D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17E6CC-795F-445D-85DA-1F041B9E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80521-4F54-4CEA-9AA3-EAB4B6E0A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4982-4EEB-46EA-A8A4-9DC54D2DD2C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E7CA5-9E75-487A-9081-F912038D1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836E1-1356-434E-93F2-73FBD60C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FF97-0543-4AE0-9BF7-FE1E3C9F8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3D9FC-39F3-460E-85A8-B33FA483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Pico</a:t>
            </a:r>
            <a:r>
              <a:rPr lang="ja-JP" altLang="en-US" sz="4800" dirty="0"/>
              <a:t>に送った情報をパソコンで表示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8DE31-D1DD-4CFB-BF1A-BA33D710B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川崎瑠輝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7F2864-4497-45D7-8529-9BF5E65BB011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8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7D79A4-3337-419E-AE59-C7FAA4AB0135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B5E10C-4DF4-45B0-BA14-F7B4F3B439DB}"/>
              </a:ext>
            </a:extLst>
          </p:cNvPr>
          <p:cNvSpPr txBox="1"/>
          <p:nvPr/>
        </p:nvSpPr>
        <p:spPr>
          <a:xfrm>
            <a:off x="436615" y="735063"/>
            <a:ext cx="3262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研究テーマ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90BB90-0AB7-48FF-8E35-589148D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439" y="6356350"/>
            <a:ext cx="4114800" cy="365125"/>
          </a:xfrm>
          <a:ln>
            <a:noFill/>
          </a:ln>
        </p:spPr>
        <p:txBody>
          <a:bodyPr/>
          <a:lstStyle/>
          <a:p>
            <a:r>
              <a:rPr kumimoji="1" lang="en-US" altLang="ja-JP" dirty="0"/>
              <a:t>Pico</a:t>
            </a:r>
            <a:r>
              <a:rPr kumimoji="1" lang="ja-JP" altLang="en-US" dirty="0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81C5F-7F91-467D-85AC-39F2323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176DFF97-0543-4AE0-9BF7-FE1E3C9F8C6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8C89F5-D14A-49BB-808C-7215B438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/>
          <a:p>
            <a:fld id="{3D60CD40-24BA-4ADD-9D25-2BAD1598F6B1}" type="datetime1">
              <a:rPr kumimoji="1" lang="ja-JP" altLang="en-US" smtClean="0"/>
              <a:t>2023/5/29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519E4-06AA-4AE5-82E8-9A6C940F6EC0}"/>
              </a:ext>
            </a:extLst>
          </p:cNvPr>
          <p:cNvSpPr txBox="1"/>
          <p:nvPr/>
        </p:nvSpPr>
        <p:spPr>
          <a:xfrm>
            <a:off x="2170011" y="1634491"/>
            <a:ext cx="7753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Open</a:t>
            </a:r>
            <a:r>
              <a:rPr lang="ja-JP" altLang="en-US" sz="3200" dirty="0"/>
              <a:t> </a:t>
            </a:r>
            <a:r>
              <a:rPr lang="en-US" altLang="ja-JP" sz="3200" dirty="0"/>
              <a:t>MV</a:t>
            </a:r>
            <a:r>
              <a:rPr lang="ja-JP" altLang="en-US" sz="3200" dirty="0"/>
              <a:t>で</a:t>
            </a:r>
            <a:r>
              <a:rPr lang="en-US" altLang="ja-JP" sz="3200" dirty="0" err="1"/>
              <a:t>Apriltag</a:t>
            </a:r>
            <a:r>
              <a:rPr lang="ja-JP" altLang="en-US" sz="3200" dirty="0"/>
              <a:t>の情報を読み取り、</a:t>
            </a:r>
            <a:endParaRPr lang="en-US" altLang="ja-JP" sz="3200" dirty="0"/>
          </a:p>
          <a:p>
            <a:r>
              <a:rPr lang="en-US" altLang="ja-JP" sz="3200" dirty="0"/>
              <a:t>Raspberry pi </a:t>
            </a:r>
            <a:r>
              <a:rPr lang="en-US" altLang="ja-JP" sz="3200" dirty="0" err="1"/>
              <a:t>pico</a:t>
            </a:r>
            <a:r>
              <a:rPr lang="ja-JP" altLang="en-US" sz="3200" dirty="0"/>
              <a:t>に情報を送る</a:t>
            </a: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69004E7-33B2-4404-8D8E-9F97ABD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103"/>
            <a:ext cx="2635045" cy="26350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6A36FD-AB03-4D7B-BD10-BD505A41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82" y="3112570"/>
            <a:ext cx="2463259" cy="24632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1A87D2D-4A70-4203-A9B9-C42E22227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58" y="3556781"/>
            <a:ext cx="1426969" cy="18873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E26F89-3A7E-4600-911F-E9BA7EA0F553}"/>
              </a:ext>
            </a:extLst>
          </p:cNvPr>
          <p:cNvSpPr txBox="1"/>
          <p:nvPr/>
        </p:nvSpPr>
        <p:spPr>
          <a:xfrm>
            <a:off x="2784640" y="4632132"/>
            <a:ext cx="154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情報を得る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6C68B11-4318-4192-8B08-5F9D553278E0}"/>
              </a:ext>
            </a:extLst>
          </p:cNvPr>
          <p:cNvSpPr txBox="1"/>
          <p:nvPr/>
        </p:nvSpPr>
        <p:spPr>
          <a:xfrm>
            <a:off x="3122866" y="3922525"/>
            <a:ext cx="84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→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E8A463-40C8-4642-BA11-49163330EE97}"/>
              </a:ext>
            </a:extLst>
          </p:cNvPr>
          <p:cNvSpPr txBox="1"/>
          <p:nvPr/>
        </p:nvSpPr>
        <p:spPr>
          <a:xfrm>
            <a:off x="6755913" y="3922524"/>
            <a:ext cx="111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→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CE9B22-252D-4EBF-BA4D-9E26A78364AF}"/>
              </a:ext>
            </a:extLst>
          </p:cNvPr>
          <p:cNvSpPr txBox="1"/>
          <p:nvPr/>
        </p:nvSpPr>
        <p:spPr>
          <a:xfrm>
            <a:off x="6379585" y="4679843"/>
            <a:ext cx="20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得た情報を送信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0EC1EF-2AAA-4149-8F5A-F24559EED878}"/>
              </a:ext>
            </a:extLst>
          </p:cNvPr>
          <p:cNvSpPr txBox="1"/>
          <p:nvPr/>
        </p:nvSpPr>
        <p:spPr>
          <a:xfrm>
            <a:off x="752394" y="5525019"/>
            <a:ext cx="113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Open</a:t>
            </a:r>
            <a:r>
              <a:rPr lang="ja-JP" altLang="en-US" sz="1400" dirty="0"/>
              <a:t> </a:t>
            </a:r>
            <a:r>
              <a:rPr lang="en-US" altLang="ja-JP" sz="1400" dirty="0"/>
              <a:t>MV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598179-36BE-42E8-9EF5-69F3113E036D}"/>
              </a:ext>
            </a:extLst>
          </p:cNvPr>
          <p:cNvSpPr txBox="1"/>
          <p:nvPr/>
        </p:nvSpPr>
        <p:spPr>
          <a:xfrm>
            <a:off x="4562882" y="5592259"/>
            <a:ext cx="113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Aapril</a:t>
            </a:r>
            <a:r>
              <a:rPr lang="en-US" altLang="ja-JP" sz="1400" dirty="0"/>
              <a:t> tag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4529C59-16DD-42D9-B387-AE25AB631BA2}"/>
              </a:ext>
            </a:extLst>
          </p:cNvPr>
          <p:cNvSpPr txBox="1"/>
          <p:nvPr/>
        </p:nvSpPr>
        <p:spPr>
          <a:xfrm>
            <a:off x="9313276" y="5476799"/>
            <a:ext cx="188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Raspberry pi </a:t>
            </a:r>
            <a:r>
              <a:rPr kumimoji="1" lang="en-US" altLang="ja-JP" sz="1400" dirty="0" err="1"/>
              <a:t>pico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28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6DCCD0-9346-475B-961D-E58BC94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D51-ADBE-4051-992C-750B8CCCBE9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AECBC6-2C57-49C0-A7F1-07A2117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BC477-BA5D-4BAD-9B03-775E7204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33C063-6F30-4594-B3FD-23BE3ABB31F6}"/>
              </a:ext>
            </a:extLst>
          </p:cNvPr>
          <p:cNvSpPr txBox="1"/>
          <p:nvPr/>
        </p:nvSpPr>
        <p:spPr>
          <a:xfrm>
            <a:off x="210473" y="646270"/>
            <a:ext cx="471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前週の指摘事項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2E8CA-38A5-46E2-97AF-FE5420B5EC66}"/>
              </a:ext>
            </a:extLst>
          </p:cNvPr>
          <p:cNvSpPr txBox="1"/>
          <p:nvPr/>
        </p:nvSpPr>
        <p:spPr>
          <a:xfrm>
            <a:off x="571500" y="2433425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</a:t>
            </a:r>
            <a:r>
              <a:rPr lang="en-US" altLang="ja-JP" sz="3200" dirty="0"/>
              <a:t>PC</a:t>
            </a:r>
            <a:r>
              <a:rPr lang="ja-JP" altLang="en-US" sz="3200" dirty="0"/>
              <a:t>とカメラ、</a:t>
            </a:r>
            <a:r>
              <a:rPr lang="en-US" altLang="ja-JP" sz="3200" dirty="0"/>
              <a:t>PICO</a:t>
            </a:r>
            <a:r>
              <a:rPr lang="ja-JP" altLang="en-US" sz="3200" dirty="0"/>
              <a:t>の通信方法の理解や仕組み</a:t>
            </a:r>
            <a:endParaRPr lang="en-US" altLang="ja-JP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4D30F5-B45B-4370-831F-2DDB3805F53C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6DCCD0-9346-475B-961D-E58BC94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956-B05C-4A5E-8E05-710B31D8AFE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AECBC6-2C57-49C0-A7F1-07A2117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BC477-BA5D-4BAD-9B03-775E7204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33C063-6F30-4594-B3FD-23BE3ABB31F6}"/>
              </a:ext>
            </a:extLst>
          </p:cNvPr>
          <p:cNvSpPr txBox="1"/>
          <p:nvPr/>
        </p:nvSpPr>
        <p:spPr>
          <a:xfrm>
            <a:off x="318628" y="597482"/>
            <a:ext cx="4710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進捗</a:t>
            </a:r>
            <a:endParaRPr kumimoji="1" lang="ja-JP" altLang="en-US" sz="4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776B4A-F75F-4EFF-A59B-FCE8F7B31897}"/>
              </a:ext>
            </a:extLst>
          </p:cNvPr>
          <p:cNvSpPr txBox="1"/>
          <p:nvPr/>
        </p:nvSpPr>
        <p:spPr>
          <a:xfrm>
            <a:off x="571500" y="1845595"/>
            <a:ext cx="1012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・シリアル通信の仕組みやコードの勉強</a:t>
            </a:r>
            <a:endParaRPr lang="en-US" altLang="ja-JP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10C461-FB67-4197-999A-E1E423E516E4}"/>
              </a:ext>
            </a:extLst>
          </p:cNvPr>
          <p:cNvSpPr/>
          <p:nvPr/>
        </p:nvSpPr>
        <p:spPr>
          <a:xfrm>
            <a:off x="8153400" y="2434693"/>
            <a:ext cx="11160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44B651B-E70C-457E-8C46-45EF76D76140}"/>
              </a:ext>
            </a:extLst>
          </p:cNvPr>
          <p:cNvSpPr/>
          <p:nvPr/>
        </p:nvSpPr>
        <p:spPr>
          <a:xfrm>
            <a:off x="1078720" y="4660946"/>
            <a:ext cx="22621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カメラ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CBAF9F-C26F-479A-AABC-E182A124AEFC}"/>
              </a:ext>
            </a:extLst>
          </p:cNvPr>
          <p:cNvSpPr/>
          <p:nvPr/>
        </p:nvSpPr>
        <p:spPr>
          <a:xfrm>
            <a:off x="7356203" y="4699493"/>
            <a:ext cx="18245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PICO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B0B9A9-674E-4E0A-84CA-B2354C464410}"/>
              </a:ext>
            </a:extLst>
          </p:cNvPr>
          <p:cNvSpPr/>
          <p:nvPr/>
        </p:nvSpPr>
        <p:spPr>
          <a:xfrm>
            <a:off x="928752" y="2577855"/>
            <a:ext cx="2659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Apriltag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7F460E2-28E8-4D5D-A368-20B1E0035C54}"/>
              </a:ext>
            </a:extLst>
          </p:cNvPr>
          <p:cNvCxnSpPr>
            <a:cxnSpLocks/>
          </p:cNvCxnSpPr>
          <p:nvPr/>
        </p:nvCxnSpPr>
        <p:spPr>
          <a:xfrm>
            <a:off x="4038600" y="4767334"/>
            <a:ext cx="2530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5A8D5A-6E97-435E-98E5-6E9476C4E70C}"/>
              </a:ext>
            </a:extLst>
          </p:cNvPr>
          <p:cNvCxnSpPr>
            <a:cxnSpLocks/>
          </p:cNvCxnSpPr>
          <p:nvPr/>
        </p:nvCxnSpPr>
        <p:spPr>
          <a:xfrm>
            <a:off x="4038600" y="5227105"/>
            <a:ext cx="2530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FB82EB-2E80-4E70-A3D9-F8EF1A742D41}"/>
              </a:ext>
            </a:extLst>
          </p:cNvPr>
          <p:cNvCxnSpPr>
            <a:cxnSpLocks/>
          </p:cNvCxnSpPr>
          <p:nvPr/>
        </p:nvCxnSpPr>
        <p:spPr>
          <a:xfrm>
            <a:off x="4038599" y="5720145"/>
            <a:ext cx="2530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76B62F9-9224-49CE-A4BF-9259CE796323}"/>
              </a:ext>
            </a:extLst>
          </p:cNvPr>
          <p:cNvSpPr txBox="1"/>
          <p:nvPr/>
        </p:nvSpPr>
        <p:spPr>
          <a:xfrm>
            <a:off x="3263094" y="5527247"/>
            <a:ext cx="7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AD32E7-33AA-4CB7-A69A-E885E2D2543A}"/>
              </a:ext>
            </a:extLst>
          </p:cNvPr>
          <p:cNvSpPr txBox="1"/>
          <p:nvPr/>
        </p:nvSpPr>
        <p:spPr>
          <a:xfrm>
            <a:off x="6580698" y="5584276"/>
            <a:ext cx="7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GND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E9CB6E-2247-4FBE-80D6-3F768DEDD4AB}"/>
              </a:ext>
            </a:extLst>
          </p:cNvPr>
          <p:cNvSpPr txBox="1"/>
          <p:nvPr/>
        </p:nvSpPr>
        <p:spPr>
          <a:xfrm>
            <a:off x="3455300" y="4519964"/>
            <a:ext cx="4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TX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A86811-720F-4F0D-B809-6EE952B27E7D}"/>
              </a:ext>
            </a:extLst>
          </p:cNvPr>
          <p:cNvSpPr txBox="1"/>
          <p:nvPr/>
        </p:nvSpPr>
        <p:spPr>
          <a:xfrm>
            <a:off x="6658484" y="5042439"/>
            <a:ext cx="50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TX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00B7F2B-37A1-4F39-B303-3DAC5DC6E8BD}"/>
              </a:ext>
            </a:extLst>
          </p:cNvPr>
          <p:cNvSpPr txBox="1"/>
          <p:nvPr/>
        </p:nvSpPr>
        <p:spPr>
          <a:xfrm>
            <a:off x="3462723" y="5006558"/>
            <a:ext cx="4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RX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EAEC6C-6C4D-4FF5-8968-7F95EB4FAD27}"/>
              </a:ext>
            </a:extLst>
          </p:cNvPr>
          <p:cNvSpPr txBox="1"/>
          <p:nvPr/>
        </p:nvSpPr>
        <p:spPr>
          <a:xfrm>
            <a:off x="6658484" y="4581599"/>
            <a:ext cx="4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RX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E0995A7-2E14-4881-9B08-FBF39505908D}"/>
              </a:ext>
            </a:extLst>
          </p:cNvPr>
          <p:cNvSpPr/>
          <p:nvPr/>
        </p:nvSpPr>
        <p:spPr>
          <a:xfrm>
            <a:off x="8423689" y="3536201"/>
            <a:ext cx="3738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altLang="ja-JP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34CDAF-7F2F-4FAC-AACA-F464C29B9B7B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6DCCD0-9346-475B-961D-E58BC94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30E-B717-4715-82DD-C11C60C5845F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AECBC6-2C57-49C0-A7F1-07A2117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BC477-BA5D-4BAD-9B03-775E7204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33C063-6F30-4594-B3FD-23BE3ABB31F6}"/>
              </a:ext>
            </a:extLst>
          </p:cNvPr>
          <p:cNvSpPr txBox="1"/>
          <p:nvPr/>
        </p:nvSpPr>
        <p:spPr>
          <a:xfrm>
            <a:off x="318628" y="536919"/>
            <a:ext cx="353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進捗</a:t>
            </a:r>
            <a:endParaRPr kumimoji="1" lang="ja-JP" altLang="en-US" sz="4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2F7536-6989-4C40-9F94-F4800F77A16E}"/>
              </a:ext>
            </a:extLst>
          </p:cNvPr>
          <p:cNvSpPr/>
          <p:nvPr/>
        </p:nvSpPr>
        <p:spPr>
          <a:xfrm>
            <a:off x="5916779" y="1789521"/>
            <a:ext cx="47868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PC(Tera term)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735783-15F6-4521-8D1B-99E47AE0D3DD}"/>
              </a:ext>
            </a:extLst>
          </p:cNvPr>
          <p:cNvSpPr/>
          <p:nvPr/>
        </p:nvSpPr>
        <p:spPr>
          <a:xfrm>
            <a:off x="1120470" y="4753625"/>
            <a:ext cx="22621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カメラ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D9B71B-E0B4-46E8-9450-9011FD1A5555}"/>
              </a:ext>
            </a:extLst>
          </p:cNvPr>
          <p:cNvSpPr/>
          <p:nvPr/>
        </p:nvSpPr>
        <p:spPr>
          <a:xfrm>
            <a:off x="7397953" y="4792172"/>
            <a:ext cx="18245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PICO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6ED3D-5286-4CCE-A652-09E087B092A8}"/>
              </a:ext>
            </a:extLst>
          </p:cNvPr>
          <p:cNvSpPr/>
          <p:nvPr/>
        </p:nvSpPr>
        <p:spPr>
          <a:xfrm>
            <a:off x="921698" y="1693368"/>
            <a:ext cx="2659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Apriltag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C860534-0DF1-4F97-B37A-5FB2EAAA14D9}"/>
              </a:ext>
            </a:extLst>
          </p:cNvPr>
          <p:cNvCxnSpPr>
            <a:cxnSpLocks/>
          </p:cNvCxnSpPr>
          <p:nvPr/>
        </p:nvCxnSpPr>
        <p:spPr>
          <a:xfrm flipV="1">
            <a:off x="2243774" y="2947846"/>
            <a:ext cx="0" cy="156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3DD1DC-6A52-4E15-8CB5-8ED109DD6CDA}"/>
              </a:ext>
            </a:extLst>
          </p:cNvPr>
          <p:cNvCxnSpPr>
            <a:cxnSpLocks/>
          </p:cNvCxnSpPr>
          <p:nvPr/>
        </p:nvCxnSpPr>
        <p:spPr>
          <a:xfrm flipV="1">
            <a:off x="4205838" y="5106327"/>
            <a:ext cx="2537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053A8A-C8B1-4F8C-88F0-E3271AB04E98}"/>
              </a:ext>
            </a:extLst>
          </p:cNvPr>
          <p:cNvCxnSpPr>
            <a:cxnSpLocks/>
          </p:cNvCxnSpPr>
          <p:nvPr/>
        </p:nvCxnSpPr>
        <p:spPr>
          <a:xfrm flipV="1">
            <a:off x="8195150" y="2947846"/>
            <a:ext cx="0" cy="156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A95029-5F08-4278-BF4E-02412819BCBC}"/>
              </a:ext>
            </a:extLst>
          </p:cNvPr>
          <p:cNvSpPr txBox="1"/>
          <p:nvPr/>
        </p:nvSpPr>
        <p:spPr>
          <a:xfrm>
            <a:off x="2487770" y="3521678"/>
            <a:ext cx="194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カメラのコード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E95029D-9484-4765-975D-AC83C365718E}"/>
              </a:ext>
            </a:extLst>
          </p:cNvPr>
          <p:cNvSpPr txBox="1"/>
          <p:nvPr/>
        </p:nvSpPr>
        <p:spPr>
          <a:xfrm>
            <a:off x="3892348" y="5323012"/>
            <a:ext cx="33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Uart</a:t>
            </a:r>
            <a:r>
              <a:rPr lang="ja-JP" altLang="en-US" sz="2000" dirty="0"/>
              <a:t>通信で送信プログラムで</a:t>
            </a:r>
            <a:r>
              <a:rPr kumimoji="1" lang="ja-JP" altLang="en-US" sz="2000" dirty="0"/>
              <a:t>情報を送る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5B687B-ED61-46BA-930F-8C9A0D71A416}"/>
              </a:ext>
            </a:extLst>
          </p:cNvPr>
          <p:cNvSpPr txBox="1"/>
          <p:nvPr/>
        </p:nvSpPr>
        <p:spPr>
          <a:xfrm>
            <a:off x="8652350" y="3362285"/>
            <a:ext cx="31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USB</a:t>
            </a:r>
            <a:r>
              <a:rPr kumimoji="1" lang="ja-JP" altLang="en-US" dirty="0"/>
              <a:t>を使って情報を送る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BD07268-C035-4AA6-889B-17F526FD54C5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7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4B9AB7-0073-4A76-A829-7B55926C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5D90-50A2-4C4D-967A-9F0143852575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940185-14AB-4EBA-9729-869E7B13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07F592-7821-48CA-9855-E073C99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22796-9410-4EAF-8DB4-1456482D4B9F}"/>
              </a:ext>
            </a:extLst>
          </p:cNvPr>
          <p:cNvSpPr txBox="1"/>
          <p:nvPr/>
        </p:nvSpPr>
        <p:spPr>
          <a:xfrm>
            <a:off x="318628" y="562460"/>
            <a:ext cx="459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問題点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5CA55D-5589-4BE9-B8F1-F0718BA4869A}"/>
              </a:ext>
            </a:extLst>
          </p:cNvPr>
          <p:cNvSpPr txBox="1"/>
          <p:nvPr/>
        </p:nvSpPr>
        <p:spPr>
          <a:xfrm>
            <a:off x="318628" y="1560533"/>
            <a:ext cx="11191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Pico</a:t>
            </a:r>
            <a:r>
              <a:rPr kumimoji="1" lang="ja-JP" altLang="en-US" sz="3200" dirty="0"/>
              <a:t>にプログラムを書き込めない</a:t>
            </a:r>
            <a:endParaRPr kumimoji="1" lang="en-US" altLang="ja-JP" sz="3200" dirty="0"/>
          </a:p>
          <a:p>
            <a:r>
              <a:rPr lang="ja-JP" altLang="en-US" sz="3200" dirty="0"/>
              <a:t>・エクスプローラーに</a:t>
            </a:r>
            <a:r>
              <a:rPr lang="en-US" altLang="ja-JP" sz="3200" dirty="0"/>
              <a:t>Pico</a:t>
            </a:r>
            <a:r>
              <a:rPr lang="ja-JP" altLang="en-US" sz="3200" dirty="0"/>
              <a:t>の</a:t>
            </a:r>
            <a:r>
              <a:rPr lang="en-US" altLang="ja-JP" sz="3200" dirty="0"/>
              <a:t>USB</a:t>
            </a:r>
            <a:r>
              <a:rPr lang="ja-JP" altLang="en-US" sz="3200" dirty="0"/>
              <a:t>ドライブが表示されない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628DD7-4D59-4C1B-9C0C-D08DA952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0" y="3153061"/>
            <a:ext cx="3197560" cy="28691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C15E78-30A4-4C38-8CA8-DE220E80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29" y="3524547"/>
            <a:ext cx="3436918" cy="21261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D473A17-BBC2-46A4-A142-772C5E6F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741011"/>
            <a:ext cx="2948339" cy="340881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B6B079-CDF0-4589-93FC-A2897D086433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4B9AB7-0073-4A76-A829-7B55926C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3C9C-BBD7-4EDD-B3CE-AD8CD762994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940185-14AB-4EBA-9729-869E7B13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Pico</a:t>
            </a:r>
            <a:r>
              <a:rPr kumimoji="1" lang="ja-JP" altLang="en-US"/>
              <a:t>に送られた情報をモニターに映す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07F592-7821-48CA-9855-E073C99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F97-0543-4AE0-9BF7-FE1E3C9F8C6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22796-9410-4EAF-8DB4-1456482D4B9F}"/>
              </a:ext>
            </a:extLst>
          </p:cNvPr>
          <p:cNvSpPr txBox="1"/>
          <p:nvPr/>
        </p:nvSpPr>
        <p:spPr>
          <a:xfrm>
            <a:off x="249801" y="681315"/>
            <a:ext cx="459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これから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5E601E-F302-4A72-96D9-835E4B225486}"/>
              </a:ext>
            </a:extLst>
          </p:cNvPr>
          <p:cNvSpPr txBox="1"/>
          <p:nvPr/>
        </p:nvSpPr>
        <p:spPr>
          <a:xfrm>
            <a:off x="487434" y="1996380"/>
            <a:ext cx="10123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・問題点を解決</a:t>
            </a:r>
            <a:endParaRPr kumimoji="1" lang="en-US" altLang="ja-JP" sz="3200" dirty="0"/>
          </a:p>
          <a:p>
            <a:r>
              <a:rPr lang="ja-JP" altLang="en-US" sz="3200" dirty="0"/>
              <a:t>・簡単なコードで</a:t>
            </a:r>
            <a:r>
              <a:rPr lang="en-US" altLang="ja-JP" sz="3200" dirty="0"/>
              <a:t>Tera term</a:t>
            </a:r>
            <a:r>
              <a:rPr lang="ja-JP" altLang="en-US" sz="3200" dirty="0"/>
              <a:t>に表示させる</a:t>
            </a:r>
            <a:endParaRPr lang="en-US" altLang="ja-JP" sz="3200" dirty="0"/>
          </a:p>
          <a:p>
            <a:r>
              <a:rPr lang="en-US" altLang="ja-JP" sz="3200" dirty="0"/>
              <a:t>   </a:t>
            </a:r>
            <a:r>
              <a:rPr lang="en-US" altLang="ja-JP" sz="3200" dirty="0" err="1"/>
              <a:t>pico</a:t>
            </a:r>
            <a:r>
              <a:rPr lang="ja-JP" altLang="en-US" sz="3200" dirty="0"/>
              <a:t>→</a:t>
            </a:r>
            <a:r>
              <a:rPr lang="en-US" altLang="ja-JP" sz="3200" dirty="0"/>
              <a:t>tera term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/>
              <a:t>  カメラ→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pico</a:t>
            </a:r>
            <a:r>
              <a:rPr lang="ja-JP" altLang="en-US" sz="3200" dirty="0"/>
              <a:t>→</a:t>
            </a:r>
            <a:r>
              <a:rPr lang="en-US" altLang="ja-JP" sz="3200" dirty="0"/>
              <a:t>tera term</a:t>
            </a:r>
            <a:r>
              <a:rPr lang="ja-JP" altLang="en-US" sz="3200" dirty="0"/>
              <a:t>　（簡単なコード）</a:t>
            </a:r>
            <a:endParaRPr lang="en-US" altLang="ja-JP" sz="3200" dirty="0"/>
          </a:p>
          <a:p>
            <a:r>
              <a:rPr lang="ja-JP" altLang="en-US" sz="3200" dirty="0"/>
              <a:t>   カメラ→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pico</a:t>
            </a:r>
            <a:r>
              <a:rPr lang="ja-JP" altLang="en-US" sz="3200" dirty="0"/>
              <a:t>→</a:t>
            </a:r>
            <a:r>
              <a:rPr lang="en-US" altLang="ja-JP" sz="3200" dirty="0"/>
              <a:t>tera term 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63CAE7-83BC-49DC-A0E1-A3D1FDC04176}"/>
              </a:ext>
            </a:extLst>
          </p:cNvPr>
          <p:cNvSpPr/>
          <p:nvPr/>
        </p:nvSpPr>
        <p:spPr>
          <a:xfrm>
            <a:off x="0" y="0"/>
            <a:ext cx="12192000" cy="521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ITO LAB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241</Words>
  <Application>Microsoft Office PowerPoint</Application>
  <PresentationFormat>ワイド画面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Picoに送った情報をパソコンで表示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ruiki0831</dc:creator>
  <cp:lastModifiedBy>ruiki0831</cp:lastModifiedBy>
  <cp:revision>11</cp:revision>
  <dcterms:created xsi:type="dcterms:W3CDTF">2023-05-26T06:47:01Z</dcterms:created>
  <dcterms:modified xsi:type="dcterms:W3CDTF">2023-05-29T03:09:17Z</dcterms:modified>
</cp:coreProperties>
</file>