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7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99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9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2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4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6BED-AF1D-41E5-ADD3-3A824FD4BD47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D8FE-F967-49C7-AA10-831A745A6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132"/>
          </a:xfrm>
          <a:prstGeom prst="rect">
            <a:avLst/>
          </a:prstGeom>
          <a:blipFill dpi="0"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/>
            <a:stretch>
              <a:fillRect l="-7000" r="-875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13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6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W</dc:creator>
  <cp:lastModifiedBy>Kate W</cp:lastModifiedBy>
  <cp:revision>2</cp:revision>
  <dcterms:created xsi:type="dcterms:W3CDTF">2019-08-10T13:49:33Z</dcterms:created>
  <dcterms:modified xsi:type="dcterms:W3CDTF">2019-08-10T13:54:43Z</dcterms:modified>
</cp:coreProperties>
</file>