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2" r:id="rId5"/>
    <p:sldId id="264" r:id="rId6"/>
    <p:sldId id="266" r:id="rId7"/>
    <p:sldId id="268" r:id="rId8"/>
    <p:sldId id="270" r:id="rId9"/>
    <p:sldId id="272" r:id="rId10"/>
    <p:sldId id="274" r:id="rId11"/>
    <p:sldId id="277" r:id="rId12"/>
    <p:sldId id="279" r:id="rId13"/>
    <p:sldId id="281" r:id="rId14"/>
    <p:sldId id="283" r:id="rId15"/>
    <p:sldId id="289" r:id="rId16"/>
    <p:sldId id="290" r:id="rId17"/>
    <p:sldId id="291" r:id="rId18"/>
    <p:sldId id="292" r:id="rId19"/>
    <p:sldId id="293" r:id="rId20"/>
    <p:sldId id="287" r:id="rId21"/>
    <p:sldId id="294" r:id="rId22"/>
  </p:sldIdLst>
  <p:sldSz cx="14325600" cy="8051800"/>
  <p:notesSz cx="14325600" cy="80518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204" y="-1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207125" cy="4032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8115300" y="0"/>
            <a:ext cx="6207125" cy="4032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D066D-557A-4A3E-B714-3FA015FF89D8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45038" y="1006475"/>
            <a:ext cx="4835525" cy="2717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31925" y="3875088"/>
            <a:ext cx="11461750" cy="31702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648575"/>
            <a:ext cx="6207125" cy="4032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8115300" y="7648575"/>
            <a:ext cx="6207125" cy="4032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2CC5B-3900-4488-8098-931A36F2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20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2CC5B-3900-4488-8098-931A36F269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56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74420" y="2496058"/>
            <a:ext cx="12176760" cy="16908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1" i="0">
                <a:solidFill>
                  <a:srgbClr val="F3F3F3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48840" y="4509008"/>
            <a:ext cx="10027920" cy="2012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CCCCC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1" i="0">
                <a:solidFill>
                  <a:srgbClr val="F3F3F3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CCC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1" i="0">
                <a:solidFill>
                  <a:srgbClr val="F3F3F3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16280" y="1851914"/>
            <a:ext cx="6231636" cy="53141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377684" y="1851914"/>
            <a:ext cx="6231636" cy="53141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1" i="0">
                <a:solidFill>
                  <a:srgbClr val="F3F3F3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325600" cy="8051800"/>
          </a:xfrm>
          <a:custGeom>
            <a:avLst/>
            <a:gdLst/>
            <a:ahLst/>
            <a:cxnLst/>
            <a:rect l="l" t="t" r="r" b="b"/>
            <a:pathLst>
              <a:path w="14325600" h="8051800">
                <a:moveTo>
                  <a:pt x="14325600" y="0"/>
                </a:moveTo>
                <a:lnTo>
                  <a:pt x="0" y="0"/>
                </a:lnTo>
                <a:lnTo>
                  <a:pt x="0" y="8051800"/>
                </a:lnTo>
                <a:lnTo>
                  <a:pt x="14325600" y="8051800"/>
                </a:lnTo>
                <a:lnTo>
                  <a:pt x="14325600" y="0"/>
                </a:lnTo>
                <a:close/>
              </a:path>
            </a:pathLst>
          </a:custGeom>
          <a:solidFill>
            <a:srgbClr val="2C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89555" y="366705"/>
            <a:ext cx="9667240" cy="1241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1" i="0">
                <a:solidFill>
                  <a:srgbClr val="F3F3F3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06700" y="1374278"/>
            <a:ext cx="7965440" cy="4229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CCCCC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870704" y="7488174"/>
            <a:ext cx="4584192" cy="402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16280" y="7488174"/>
            <a:ext cx="3294888" cy="402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314432" y="7488174"/>
            <a:ext cx="3294888" cy="402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0437" y="1715870"/>
            <a:ext cx="7417368" cy="4799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9590" marR="5080">
              <a:lnSpc>
                <a:spcPct val="117300"/>
              </a:lnSpc>
              <a:spcBef>
                <a:spcPts val="100"/>
              </a:spcBef>
            </a:pPr>
            <a:r>
              <a:rPr lang="en-US" sz="3400" b="0" spc="60" dirty="0">
                <a:solidFill>
                  <a:srgbClr val="FFFFFF"/>
                </a:solidFill>
                <a:latin typeface="Tahoma"/>
                <a:cs typeface="Tahoma"/>
              </a:rPr>
              <a:t>Student </a:t>
            </a:r>
            <a:r>
              <a:rPr sz="3400" b="0" spc="85" dirty="0">
                <a:solidFill>
                  <a:srgbClr val="FFFFFF"/>
                </a:solidFill>
                <a:latin typeface="Tahoma"/>
                <a:cs typeface="Tahoma"/>
              </a:rPr>
              <a:t>Management</a:t>
            </a:r>
            <a:r>
              <a:rPr sz="3400" b="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0" spc="-35" dirty="0">
                <a:solidFill>
                  <a:srgbClr val="FFFFFF"/>
                </a:solidFill>
                <a:latin typeface="Tahoma"/>
                <a:cs typeface="Tahoma"/>
              </a:rPr>
              <a:t>System</a:t>
            </a:r>
            <a:br>
              <a:rPr lang="en-US" sz="3400" b="0" spc="-35" dirty="0">
                <a:solidFill>
                  <a:srgbClr val="FFFFFF"/>
                </a:solidFill>
                <a:latin typeface="Tahoma"/>
                <a:cs typeface="Tahoma"/>
              </a:rPr>
            </a:br>
            <a:r>
              <a:rPr lang="en-US" sz="2000" b="0" spc="-35" dirty="0">
                <a:solidFill>
                  <a:srgbClr val="FFFFFF"/>
                </a:solidFill>
                <a:latin typeface="STXinwei" panose="020B0503020204020204" pitchFamily="2" charset="-122"/>
                <a:ea typeface="STXinwei" panose="020B0503020204020204" pitchFamily="2" charset="-122"/>
                <a:cs typeface="Tahoma"/>
              </a:rPr>
              <a:t>Securing Academic Success</a:t>
            </a:r>
            <a:br>
              <a:rPr lang="en-US" sz="3400" b="0" spc="-35" dirty="0">
                <a:solidFill>
                  <a:srgbClr val="FFFFFF"/>
                </a:solidFill>
                <a:latin typeface="Tahoma"/>
                <a:cs typeface="Tahoma"/>
              </a:rPr>
            </a:br>
            <a:br>
              <a:rPr lang="en-US" sz="3400" b="0" spc="-35" dirty="0">
                <a:solidFill>
                  <a:srgbClr val="FFFFFF"/>
                </a:solidFill>
                <a:latin typeface="Tahoma"/>
                <a:cs typeface="Tahoma"/>
              </a:rPr>
            </a:br>
            <a:br>
              <a:rPr lang="en-US" sz="3400" b="0" spc="-35" dirty="0">
                <a:solidFill>
                  <a:srgbClr val="FFFFFF"/>
                </a:solidFill>
                <a:latin typeface="Tahoma"/>
                <a:cs typeface="Tahoma"/>
              </a:rPr>
            </a:br>
            <a:r>
              <a:rPr lang="en-US" sz="3400" b="0" spc="-35" dirty="0">
                <a:solidFill>
                  <a:srgbClr val="FFFFFF"/>
                </a:solidFill>
                <a:latin typeface="Tahoma"/>
                <a:cs typeface="Tahoma"/>
              </a:rPr>
              <a:t>Presented by:</a:t>
            </a:r>
            <a:br>
              <a:rPr lang="en-US" sz="3400" b="0" spc="-35" dirty="0">
                <a:solidFill>
                  <a:srgbClr val="FFFFFF"/>
                </a:solidFill>
                <a:latin typeface="Tahoma"/>
                <a:cs typeface="Tahoma"/>
              </a:rPr>
            </a:br>
            <a:r>
              <a:rPr lang="en-US" sz="2800" b="0" spc="-35" dirty="0" err="1">
                <a:solidFill>
                  <a:srgbClr val="FFFFFF"/>
                </a:solidFill>
                <a:latin typeface="Tahoma"/>
                <a:cs typeface="Tahoma"/>
              </a:rPr>
              <a:t>kazi</a:t>
            </a:r>
            <a:r>
              <a:rPr lang="en-US" sz="2800" b="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2800" b="0" spc="-35" dirty="0" err="1">
                <a:solidFill>
                  <a:srgbClr val="FFFFFF"/>
                </a:solidFill>
                <a:latin typeface="Tahoma"/>
                <a:cs typeface="Tahoma"/>
              </a:rPr>
              <a:t>kawchar</a:t>
            </a:r>
            <a:r>
              <a:rPr lang="en-US" sz="2800" b="0" spc="-35" dirty="0">
                <a:solidFill>
                  <a:srgbClr val="FFFFFF"/>
                </a:solidFill>
                <a:latin typeface="Tahoma"/>
                <a:cs typeface="Tahoma"/>
              </a:rPr>
              <a:t> Ahammed</a:t>
            </a:r>
            <a:br>
              <a:rPr lang="en-US" sz="2800" b="0" spc="-35" dirty="0">
                <a:solidFill>
                  <a:srgbClr val="FFFFFF"/>
                </a:solidFill>
                <a:latin typeface="Tahoma"/>
                <a:cs typeface="Tahoma"/>
              </a:rPr>
            </a:br>
            <a:r>
              <a:rPr lang="en-US" sz="2800" b="0" spc="-35" dirty="0">
                <a:solidFill>
                  <a:srgbClr val="FFFFFF"/>
                </a:solidFill>
                <a:latin typeface="Tahoma"/>
                <a:cs typeface="Tahoma"/>
              </a:rPr>
              <a:t>ID:MUH2101020M</a:t>
            </a:r>
            <a:br>
              <a:rPr lang="en-US" sz="2800" b="0" spc="-35" dirty="0">
                <a:solidFill>
                  <a:srgbClr val="FFFFFF"/>
                </a:solidFill>
                <a:latin typeface="Tahoma"/>
                <a:cs typeface="Tahoma"/>
              </a:rPr>
            </a:br>
            <a:r>
              <a:rPr lang="en-US" sz="2800" b="0" spc="-35" dirty="0">
                <a:solidFill>
                  <a:srgbClr val="FFFFFF"/>
                </a:solidFill>
                <a:latin typeface="Tahoma"/>
                <a:cs typeface="Tahoma"/>
              </a:rPr>
              <a:t>Sajedul Karim</a:t>
            </a:r>
            <a:br>
              <a:rPr lang="en-US" sz="2800" b="0" spc="-35" dirty="0">
                <a:solidFill>
                  <a:srgbClr val="FFFFFF"/>
                </a:solidFill>
                <a:latin typeface="Tahoma"/>
                <a:cs typeface="Tahoma"/>
              </a:rPr>
            </a:br>
            <a:r>
              <a:rPr lang="en-US" sz="2800" b="0" spc="-35" dirty="0">
                <a:solidFill>
                  <a:srgbClr val="FFFFFF"/>
                </a:solidFill>
                <a:latin typeface="Tahoma"/>
                <a:cs typeface="Tahoma"/>
              </a:rPr>
              <a:t>ID:ASH2101027M</a:t>
            </a:r>
            <a:endParaRPr sz="2800" dirty="0">
              <a:latin typeface="Speak Pro Light" panose="020F0502020204030204" pitchFamily="34" charset="0"/>
              <a:ea typeface="STXingkai" panose="020B0503020204020204" pitchFamily="2" charset="-122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42183" y="1892300"/>
            <a:ext cx="454025" cy="454025"/>
            <a:chOff x="2211388" y="522287"/>
            <a:chExt cx="454025" cy="454025"/>
          </a:xfrm>
          <a:solidFill>
            <a:schemeClr val="tx2"/>
          </a:solidFill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1618" y="584199"/>
              <a:ext cx="211612" cy="215424"/>
            </a:xfrm>
            <a:prstGeom prst="rect">
              <a:avLst/>
            </a:prstGeom>
            <a:grpFill/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8562" y="722312"/>
              <a:ext cx="196850" cy="254000"/>
            </a:xfrm>
            <a:prstGeom prst="rect">
              <a:avLst/>
            </a:prstGeom>
            <a:grpFill/>
          </p:spPr>
        </p:pic>
        <p:sp>
          <p:nvSpPr>
            <p:cNvPr id="7" name="object 7"/>
            <p:cNvSpPr/>
            <p:nvPr/>
          </p:nvSpPr>
          <p:spPr>
            <a:xfrm>
              <a:off x="2224088" y="534987"/>
              <a:ext cx="392430" cy="390525"/>
            </a:xfrm>
            <a:custGeom>
              <a:avLst/>
              <a:gdLst/>
              <a:ahLst/>
              <a:cxnLst/>
              <a:rect l="l" t="t" r="r" b="b"/>
              <a:pathLst>
                <a:path w="392430" h="390525">
                  <a:moveTo>
                    <a:pt x="392429" y="140970"/>
                  </a:moveTo>
                  <a:lnTo>
                    <a:pt x="392429" y="26669"/>
                  </a:lnTo>
                  <a:lnTo>
                    <a:pt x="390405" y="16073"/>
                  </a:lnTo>
                  <a:lnTo>
                    <a:pt x="384809" y="7619"/>
                  </a:lnTo>
                  <a:lnTo>
                    <a:pt x="376355" y="2024"/>
                  </a:lnTo>
                  <a:lnTo>
                    <a:pt x="365759" y="0"/>
                  </a:lnTo>
                  <a:lnTo>
                    <a:pt x="26669" y="0"/>
                  </a:lnTo>
                  <a:lnTo>
                    <a:pt x="16073" y="2024"/>
                  </a:lnTo>
                  <a:lnTo>
                    <a:pt x="7619" y="7620"/>
                  </a:lnTo>
                  <a:lnTo>
                    <a:pt x="2024" y="16073"/>
                  </a:lnTo>
                  <a:lnTo>
                    <a:pt x="0" y="26669"/>
                  </a:lnTo>
                  <a:lnTo>
                    <a:pt x="0" y="287655"/>
                  </a:lnTo>
                  <a:lnTo>
                    <a:pt x="2024" y="298251"/>
                  </a:lnTo>
                  <a:lnTo>
                    <a:pt x="7619" y="306705"/>
                  </a:lnTo>
                  <a:lnTo>
                    <a:pt x="16073" y="312300"/>
                  </a:lnTo>
                  <a:lnTo>
                    <a:pt x="26669" y="314325"/>
                  </a:lnTo>
                  <a:lnTo>
                    <a:pt x="219074" y="314325"/>
                  </a:lnTo>
                </a:path>
                <a:path w="392430" h="390525">
                  <a:moveTo>
                    <a:pt x="150494" y="314325"/>
                  </a:moveTo>
                  <a:lnTo>
                    <a:pt x="137159" y="390525"/>
                  </a:lnTo>
                </a:path>
                <a:path w="392430" h="390525">
                  <a:moveTo>
                    <a:pt x="201929" y="390525"/>
                  </a:moveTo>
                  <a:lnTo>
                    <a:pt x="118109" y="390525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rgbClr val="F3F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Picture 8" descr="A logo of a shield with a graduation cap&#10;&#10;AI-generated content may be incorrect.">
            <a:extLst>
              <a:ext uri="{FF2B5EF4-FFF2-40B4-BE49-F238E27FC236}">
                <a16:creationId xmlns:a16="http://schemas.microsoft.com/office/drawing/2014/main" id="{DBFBDFFE-6DD0-F70B-08CE-C72368ACE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8989" y="0"/>
            <a:ext cx="5871411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8800" y="4243286"/>
            <a:ext cx="12115800" cy="18517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CCCCCC"/>
                </a:solidFill>
                <a:latin typeface="Tahoma"/>
                <a:cs typeface="Tahoma"/>
              </a:rPr>
              <a:t>Relationships: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944"/>
              </a:spcBef>
            </a:pPr>
            <a:endParaRPr sz="1600" dirty="0">
              <a:latin typeface="Tahoma"/>
              <a:cs typeface="Tahoma"/>
            </a:endParaRPr>
          </a:p>
          <a:p>
            <a:pPr marL="621665" indent="-189865">
              <a:lnSpc>
                <a:spcPct val="100000"/>
              </a:lnSpc>
              <a:buChar char="•"/>
              <a:tabLst>
                <a:tab pos="621665" algn="l"/>
              </a:tabLst>
            </a:pPr>
            <a:r>
              <a:rPr sz="1600" dirty="0">
                <a:solidFill>
                  <a:srgbClr val="CCCCCC"/>
                </a:solidFill>
                <a:latin typeface="Tahoma"/>
                <a:cs typeface="Tahoma"/>
              </a:rPr>
              <a:t>One-to-many:</a:t>
            </a:r>
            <a:r>
              <a:rPr sz="1600" spc="24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600" spc="75" dirty="0">
                <a:solidFill>
                  <a:srgbClr val="CCCCCC"/>
                </a:solidFill>
                <a:latin typeface="Tahoma"/>
                <a:cs typeface="Tahoma"/>
              </a:rPr>
              <a:t>One</a:t>
            </a:r>
            <a:r>
              <a:rPr sz="1600" spc="14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CCCCCC"/>
                </a:solidFill>
                <a:latin typeface="Tahoma"/>
                <a:cs typeface="Tahoma"/>
              </a:rPr>
              <a:t>faculty</a:t>
            </a:r>
            <a:r>
              <a:rPr sz="1600" spc="150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CCCCCC"/>
                </a:solidFill>
                <a:latin typeface="Tahoma"/>
                <a:cs typeface="Tahoma"/>
              </a:rPr>
              <a:t>member</a:t>
            </a:r>
            <a:r>
              <a:rPr sz="1600" spc="150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CCCCCC"/>
                </a:solidFill>
                <a:latin typeface="Tahoma"/>
                <a:cs typeface="Tahoma"/>
              </a:rPr>
              <a:t>can</a:t>
            </a:r>
            <a:r>
              <a:rPr sz="1600" spc="14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CCCCCC"/>
                </a:solidFill>
                <a:latin typeface="Tahoma"/>
                <a:cs typeface="Tahoma"/>
              </a:rPr>
              <a:t>teach</a:t>
            </a:r>
            <a:r>
              <a:rPr sz="1600" spc="150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CCCCCC"/>
                </a:solidFill>
                <a:latin typeface="Tahoma"/>
                <a:cs typeface="Tahoma"/>
              </a:rPr>
              <a:t>multiple</a:t>
            </a:r>
            <a:r>
              <a:rPr sz="1600" spc="160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CCCCCC"/>
                </a:solidFill>
                <a:latin typeface="Tahoma"/>
                <a:cs typeface="Tahoma"/>
              </a:rPr>
              <a:t>courses</a:t>
            </a:r>
            <a:r>
              <a:rPr sz="1600" spc="150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CCCCCC"/>
                </a:solidFill>
                <a:latin typeface="Tahoma"/>
                <a:cs typeface="Tahoma"/>
              </a:rPr>
              <a:t>(Faculty-</a:t>
            </a:r>
            <a:r>
              <a:rPr sz="1600" spc="-10" dirty="0">
                <a:solidFill>
                  <a:srgbClr val="CCCCCC"/>
                </a:solidFill>
                <a:latin typeface="Tahoma"/>
                <a:cs typeface="Tahoma"/>
              </a:rPr>
              <a:t>Courses)</a:t>
            </a:r>
            <a:endParaRPr lang="en-US" sz="1600" spc="-10" dirty="0">
              <a:solidFill>
                <a:srgbClr val="CCCCCC"/>
              </a:solidFill>
              <a:latin typeface="Tahoma"/>
              <a:cs typeface="Tahoma"/>
            </a:endParaRPr>
          </a:p>
          <a:p>
            <a:pPr marL="621665" indent="-189865">
              <a:lnSpc>
                <a:spcPct val="100000"/>
              </a:lnSpc>
              <a:buChar char="•"/>
              <a:tabLst>
                <a:tab pos="621665" algn="l"/>
              </a:tabLst>
            </a:pPr>
            <a:endParaRPr lang="en-US" sz="1600" spc="-10" dirty="0">
              <a:solidFill>
                <a:srgbClr val="CCCCCC"/>
              </a:solidFill>
              <a:latin typeface="Tahoma"/>
              <a:cs typeface="Tahoma"/>
            </a:endParaRPr>
          </a:p>
          <a:p>
            <a:pPr marL="621665" indent="-189865">
              <a:buFontTx/>
              <a:buChar char="•"/>
              <a:tabLst>
                <a:tab pos="621665" algn="l"/>
              </a:tabLst>
            </a:pPr>
            <a:r>
              <a:rPr lang="en-US" sz="1600" dirty="0">
                <a:solidFill>
                  <a:srgbClr val="CCCCCC"/>
                </a:solidFill>
                <a:latin typeface="Tahoma"/>
                <a:cs typeface="Tahoma"/>
              </a:rPr>
              <a:t>Many-to-many:</a:t>
            </a:r>
            <a:r>
              <a:rPr lang="en-US" sz="1600" spc="229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lang="en-US" sz="1600" dirty="0">
                <a:solidFill>
                  <a:srgbClr val="CCCCCC"/>
                </a:solidFill>
                <a:latin typeface="Tahoma"/>
                <a:cs typeface="Tahoma"/>
              </a:rPr>
              <a:t>Students</a:t>
            </a:r>
            <a:r>
              <a:rPr lang="en-US" sz="1600" spc="14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lang="en-US" sz="1600" dirty="0">
                <a:solidFill>
                  <a:srgbClr val="CCCCCC"/>
                </a:solidFill>
                <a:latin typeface="Tahoma"/>
                <a:cs typeface="Tahoma"/>
              </a:rPr>
              <a:t>can</a:t>
            </a:r>
            <a:r>
              <a:rPr lang="en-US" sz="1600" spc="13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lang="en-US" sz="1600" dirty="0">
                <a:solidFill>
                  <a:srgbClr val="CCCCCC"/>
                </a:solidFill>
                <a:latin typeface="Tahoma"/>
                <a:cs typeface="Tahoma"/>
              </a:rPr>
              <a:t>enroll</a:t>
            </a:r>
            <a:r>
              <a:rPr lang="en-US" sz="1600" spc="140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lang="en-US" sz="1600" dirty="0">
                <a:solidFill>
                  <a:srgbClr val="CCCCCC"/>
                </a:solidFill>
                <a:latin typeface="Tahoma"/>
                <a:cs typeface="Tahoma"/>
              </a:rPr>
              <a:t>in</a:t>
            </a:r>
            <a:r>
              <a:rPr lang="en-US" sz="1600" spc="13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lang="en-US" sz="1600" dirty="0">
                <a:solidFill>
                  <a:srgbClr val="CCCCCC"/>
                </a:solidFill>
                <a:latin typeface="Tahoma"/>
                <a:cs typeface="Tahoma"/>
              </a:rPr>
              <a:t>multiple</a:t>
            </a:r>
            <a:r>
              <a:rPr lang="en-US" sz="1600" spc="14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lang="en-US" sz="1600" dirty="0">
                <a:solidFill>
                  <a:srgbClr val="CCCCCC"/>
                </a:solidFill>
                <a:latin typeface="Tahoma"/>
                <a:cs typeface="Tahoma"/>
              </a:rPr>
              <a:t>courses,</a:t>
            </a:r>
            <a:r>
              <a:rPr lang="en-US" sz="1600" spc="14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lang="en-US" sz="1600" dirty="0">
                <a:solidFill>
                  <a:srgbClr val="CCCCCC"/>
                </a:solidFill>
                <a:latin typeface="Tahoma"/>
                <a:cs typeface="Tahoma"/>
              </a:rPr>
              <a:t>and</a:t>
            </a:r>
            <a:r>
              <a:rPr lang="en-US" sz="1600" spc="13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lang="en-US" sz="1600" dirty="0">
                <a:solidFill>
                  <a:srgbClr val="CCCCCC"/>
                </a:solidFill>
                <a:latin typeface="Tahoma"/>
                <a:cs typeface="Tahoma"/>
              </a:rPr>
              <a:t>courses</a:t>
            </a:r>
            <a:r>
              <a:rPr lang="en-US" sz="1600" spc="140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lang="en-US" sz="1600" dirty="0">
                <a:solidFill>
                  <a:srgbClr val="CCCCCC"/>
                </a:solidFill>
                <a:latin typeface="Tahoma"/>
                <a:cs typeface="Tahoma"/>
              </a:rPr>
              <a:t>can</a:t>
            </a:r>
            <a:r>
              <a:rPr lang="en-US" sz="1600" spc="13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lang="en-US" sz="1600" dirty="0">
                <a:solidFill>
                  <a:srgbClr val="CCCCCC"/>
                </a:solidFill>
                <a:latin typeface="Tahoma"/>
                <a:cs typeface="Tahoma"/>
              </a:rPr>
              <a:t>have</a:t>
            </a:r>
            <a:r>
              <a:rPr lang="en-US" sz="1600" spc="130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lang="en-US" sz="1600" spc="-10" dirty="0">
                <a:solidFill>
                  <a:srgbClr val="CCCCCC"/>
                </a:solidFill>
                <a:latin typeface="Tahoma"/>
                <a:cs typeface="Tahoma"/>
              </a:rPr>
              <a:t>multiple </a:t>
            </a:r>
            <a:r>
              <a:rPr lang="en-US" sz="1600" dirty="0">
                <a:solidFill>
                  <a:srgbClr val="CCCCCC"/>
                </a:solidFill>
                <a:latin typeface="Tahoma"/>
                <a:cs typeface="Tahoma"/>
              </a:rPr>
              <a:t>students</a:t>
            </a:r>
            <a:r>
              <a:rPr lang="en-US" sz="1600" spc="4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lang="en-US" sz="1600" dirty="0">
                <a:solidFill>
                  <a:srgbClr val="CCCCCC"/>
                </a:solidFill>
                <a:latin typeface="Tahoma"/>
                <a:cs typeface="Tahoma"/>
              </a:rPr>
              <a:t>(Students-Courses).</a:t>
            </a:r>
            <a:r>
              <a:rPr lang="en-US" sz="1600" spc="70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</a:p>
          <a:p>
            <a:pPr marL="431800">
              <a:tabLst>
                <a:tab pos="621665" algn="l"/>
              </a:tabLst>
            </a:pPr>
            <a:r>
              <a:rPr lang="en-US" sz="1600" spc="-10" dirty="0">
                <a:solidFill>
                  <a:srgbClr val="CCCCCC"/>
                </a:solidFill>
                <a:latin typeface="Tahoma"/>
                <a:cs typeface="Tahoma"/>
              </a:rPr>
              <a:t>   This</a:t>
            </a:r>
            <a:r>
              <a:rPr lang="en-US" sz="1600" spc="40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lang="en-US" sz="1600" dirty="0">
                <a:solidFill>
                  <a:srgbClr val="CCCCCC"/>
                </a:solidFill>
                <a:latin typeface="Tahoma"/>
                <a:cs typeface="Tahoma"/>
              </a:rPr>
              <a:t>is</a:t>
            </a:r>
            <a:r>
              <a:rPr lang="en-US" sz="1600" spc="40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lang="en-US" sz="1600" dirty="0">
                <a:solidFill>
                  <a:srgbClr val="CCCCCC"/>
                </a:solidFill>
                <a:latin typeface="Tahoma"/>
                <a:cs typeface="Tahoma"/>
              </a:rPr>
              <a:t>typically</a:t>
            </a:r>
            <a:r>
              <a:rPr lang="en-US" sz="1600" spc="50" dirty="0">
                <a:solidFill>
                  <a:srgbClr val="CCCCCC"/>
                </a:solidFill>
                <a:latin typeface="Tahoma"/>
                <a:cs typeface="Tahoma"/>
              </a:rPr>
              <a:t> implemented </a:t>
            </a:r>
            <a:r>
              <a:rPr lang="en-US" sz="1600" dirty="0">
                <a:solidFill>
                  <a:srgbClr val="CCCCCC"/>
                </a:solidFill>
                <a:latin typeface="Tahoma"/>
                <a:cs typeface="Tahoma"/>
              </a:rPr>
              <a:t>using</a:t>
            </a:r>
            <a:r>
              <a:rPr lang="en-US" sz="1600" spc="4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lang="en-US" sz="1600" dirty="0">
                <a:solidFill>
                  <a:srgbClr val="CCCCCC"/>
                </a:solidFill>
                <a:latin typeface="Tahoma"/>
                <a:cs typeface="Tahoma"/>
              </a:rPr>
              <a:t>a</a:t>
            </a:r>
            <a:r>
              <a:rPr lang="en-US" sz="1600" spc="3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lang="en-US" sz="1600" dirty="0">
                <a:solidFill>
                  <a:srgbClr val="CCCCCC"/>
                </a:solidFill>
                <a:latin typeface="Tahoma"/>
                <a:cs typeface="Tahoma"/>
              </a:rPr>
              <a:t>junction</a:t>
            </a:r>
            <a:r>
              <a:rPr lang="en-US" sz="1600" spc="4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lang="en-US" sz="1600" dirty="0">
                <a:solidFill>
                  <a:srgbClr val="CCCCCC"/>
                </a:solidFill>
                <a:latin typeface="Tahoma"/>
                <a:cs typeface="Tahoma"/>
              </a:rPr>
              <a:t>table</a:t>
            </a:r>
            <a:r>
              <a:rPr lang="en-US" sz="1600" spc="4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lang="en-US" sz="1600" spc="-10" dirty="0">
                <a:solidFill>
                  <a:srgbClr val="CCCCCC"/>
                </a:solidFill>
                <a:latin typeface="Tahoma"/>
                <a:cs typeface="Tahoma"/>
              </a:rPr>
              <a:t>(e.g., </a:t>
            </a:r>
            <a:r>
              <a:rPr lang="en-US" sz="1600" dirty="0">
                <a:solidFill>
                  <a:srgbClr val="CCCCCC"/>
                </a:solidFill>
                <a:latin typeface="Tahoma"/>
                <a:cs typeface="Tahoma"/>
              </a:rPr>
              <a:t>Enrollment</a:t>
            </a:r>
            <a:r>
              <a:rPr lang="en-US" sz="1600" spc="10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lang="en-US" sz="1600" spc="-10" dirty="0">
                <a:solidFill>
                  <a:srgbClr val="CCCCCC"/>
                </a:solidFill>
                <a:latin typeface="Tahoma"/>
                <a:cs typeface="Tahoma"/>
              </a:rPr>
              <a:t>Table).</a:t>
            </a:r>
            <a:endParaRPr lang="en-US" sz="1600" dirty="0">
              <a:latin typeface="Tahoma"/>
              <a:cs typeface="Tahoma"/>
            </a:endParaRPr>
          </a:p>
          <a:p>
            <a:pPr marL="431800">
              <a:lnSpc>
                <a:spcPct val="100000"/>
              </a:lnSpc>
              <a:tabLst>
                <a:tab pos="621665" algn="l"/>
              </a:tabLst>
            </a:pPr>
            <a:endParaRPr sz="160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81200" y="1828800"/>
            <a:ext cx="10363200" cy="2082800"/>
            <a:chOff x="1981200" y="1828800"/>
            <a:chExt cx="10363200" cy="2082800"/>
          </a:xfrm>
        </p:grpSpPr>
        <p:sp>
          <p:nvSpPr>
            <p:cNvPr id="4" name="object 4"/>
            <p:cNvSpPr/>
            <p:nvPr/>
          </p:nvSpPr>
          <p:spPr>
            <a:xfrm>
              <a:off x="4826000" y="1828799"/>
              <a:ext cx="7518400" cy="2082800"/>
            </a:xfrm>
            <a:custGeom>
              <a:avLst/>
              <a:gdLst/>
              <a:ahLst/>
              <a:cxnLst/>
              <a:rect l="l" t="t" r="r" b="b"/>
              <a:pathLst>
                <a:path w="7518400" h="2082800">
                  <a:moveTo>
                    <a:pt x="1981200" y="1320800"/>
                  </a:moveTo>
                  <a:lnTo>
                    <a:pt x="1957387" y="1232700"/>
                  </a:lnTo>
                  <a:lnTo>
                    <a:pt x="1905000" y="1187450"/>
                  </a:lnTo>
                  <a:lnTo>
                    <a:pt x="1852612" y="1170787"/>
                  </a:lnTo>
                  <a:lnTo>
                    <a:pt x="1828800" y="1168400"/>
                  </a:lnTo>
                  <a:lnTo>
                    <a:pt x="152400" y="1168400"/>
                  </a:lnTo>
                  <a:lnTo>
                    <a:pt x="64287" y="1192212"/>
                  </a:lnTo>
                  <a:lnTo>
                    <a:pt x="19050" y="1244600"/>
                  </a:lnTo>
                  <a:lnTo>
                    <a:pt x="2374" y="1296987"/>
                  </a:lnTo>
                  <a:lnTo>
                    <a:pt x="0" y="1320800"/>
                  </a:lnTo>
                  <a:lnTo>
                    <a:pt x="0" y="1930400"/>
                  </a:lnTo>
                  <a:lnTo>
                    <a:pt x="23812" y="2018512"/>
                  </a:lnTo>
                  <a:lnTo>
                    <a:pt x="76200" y="2063750"/>
                  </a:lnTo>
                  <a:lnTo>
                    <a:pt x="128587" y="2080425"/>
                  </a:lnTo>
                  <a:lnTo>
                    <a:pt x="152400" y="2082800"/>
                  </a:lnTo>
                  <a:lnTo>
                    <a:pt x="1828800" y="2082800"/>
                  </a:lnTo>
                  <a:lnTo>
                    <a:pt x="1916899" y="2058987"/>
                  </a:lnTo>
                  <a:lnTo>
                    <a:pt x="1962150" y="2006600"/>
                  </a:lnTo>
                  <a:lnTo>
                    <a:pt x="1978812" y="1954212"/>
                  </a:lnTo>
                  <a:lnTo>
                    <a:pt x="1981200" y="1930400"/>
                  </a:lnTo>
                  <a:lnTo>
                    <a:pt x="1981200" y="1320800"/>
                  </a:lnTo>
                  <a:close/>
                </a:path>
                <a:path w="7518400" h="2082800">
                  <a:moveTo>
                    <a:pt x="1981200" y="152400"/>
                  </a:moveTo>
                  <a:lnTo>
                    <a:pt x="1957387" y="64300"/>
                  </a:lnTo>
                  <a:lnTo>
                    <a:pt x="1905000" y="19050"/>
                  </a:lnTo>
                  <a:lnTo>
                    <a:pt x="1852612" y="2387"/>
                  </a:lnTo>
                  <a:lnTo>
                    <a:pt x="1828800" y="0"/>
                  </a:lnTo>
                  <a:lnTo>
                    <a:pt x="152400" y="0"/>
                  </a:lnTo>
                  <a:lnTo>
                    <a:pt x="64287" y="23812"/>
                  </a:lnTo>
                  <a:lnTo>
                    <a:pt x="19050" y="76200"/>
                  </a:lnTo>
                  <a:lnTo>
                    <a:pt x="2374" y="12858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23812" y="850112"/>
                  </a:lnTo>
                  <a:lnTo>
                    <a:pt x="76200" y="895350"/>
                  </a:lnTo>
                  <a:lnTo>
                    <a:pt x="128587" y="912025"/>
                  </a:lnTo>
                  <a:lnTo>
                    <a:pt x="152400" y="914400"/>
                  </a:lnTo>
                  <a:lnTo>
                    <a:pt x="1828800" y="914400"/>
                  </a:lnTo>
                  <a:lnTo>
                    <a:pt x="1916899" y="890587"/>
                  </a:lnTo>
                  <a:lnTo>
                    <a:pt x="1962150" y="838200"/>
                  </a:lnTo>
                  <a:lnTo>
                    <a:pt x="1978812" y="785812"/>
                  </a:lnTo>
                  <a:lnTo>
                    <a:pt x="1981200" y="762000"/>
                  </a:lnTo>
                  <a:lnTo>
                    <a:pt x="1981200" y="152400"/>
                  </a:lnTo>
                  <a:close/>
                </a:path>
                <a:path w="7518400" h="2082800">
                  <a:moveTo>
                    <a:pt x="4521200" y="736600"/>
                  </a:moveTo>
                  <a:lnTo>
                    <a:pt x="4497387" y="648500"/>
                  </a:lnTo>
                  <a:lnTo>
                    <a:pt x="4445000" y="603250"/>
                  </a:lnTo>
                  <a:lnTo>
                    <a:pt x="4392612" y="586587"/>
                  </a:lnTo>
                  <a:lnTo>
                    <a:pt x="4368800" y="584200"/>
                  </a:lnTo>
                  <a:lnTo>
                    <a:pt x="2844800" y="584200"/>
                  </a:lnTo>
                  <a:lnTo>
                    <a:pt x="2756687" y="608012"/>
                  </a:lnTo>
                  <a:lnTo>
                    <a:pt x="2711450" y="660400"/>
                  </a:lnTo>
                  <a:lnTo>
                    <a:pt x="2694775" y="712787"/>
                  </a:lnTo>
                  <a:lnTo>
                    <a:pt x="2692400" y="736600"/>
                  </a:lnTo>
                  <a:lnTo>
                    <a:pt x="2692400" y="1346200"/>
                  </a:lnTo>
                  <a:lnTo>
                    <a:pt x="2716212" y="1434312"/>
                  </a:lnTo>
                  <a:lnTo>
                    <a:pt x="2768600" y="1479550"/>
                  </a:lnTo>
                  <a:lnTo>
                    <a:pt x="2820987" y="1496225"/>
                  </a:lnTo>
                  <a:lnTo>
                    <a:pt x="2844800" y="1498600"/>
                  </a:lnTo>
                  <a:lnTo>
                    <a:pt x="4368800" y="1498600"/>
                  </a:lnTo>
                  <a:lnTo>
                    <a:pt x="4456900" y="1474787"/>
                  </a:lnTo>
                  <a:lnTo>
                    <a:pt x="4502150" y="1422400"/>
                  </a:lnTo>
                  <a:lnTo>
                    <a:pt x="4518812" y="1370012"/>
                  </a:lnTo>
                  <a:lnTo>
                    <a:pt x="4521200" y="1346200"/>
                  </a:lnTo>
                  <a:lnTo>
                    <a:pt x="4521200" y="736600"/>
                  </a:lnTo>
                  <a:close/>
                </a:path>
                <a:path w="7518400" h="2082800">
                  <a:moveTo>
                    <a:pt x="7518400" y="1320800"/>
                  </a:moveTo>
                  <a:lnTo>
                    <a:pt x="7494587" y="1232700"/>
                  </a:lnTo>
                  <a:lnTo>
                    <a:pt x="7442200" y="1187450"/>
                  </a:lnTo>
                  <a:lnTo>
                    <a:pt x="7389812" y="1170787"/>
                  </a:lnTo>
                  <a:lnTo>
                    <a:pt x="7366000" y="1168400"/>
                  </a:lnTo>
                  <a:lnTo>
                    <a:pt x="5384800" y="1168400"/>
                  </a:lnTo>
                  <a:lnTo>
                    <a:pt x="5296687" y="1192212"/>
                  </a:lnTo>
                  <a:lnTo>
                    <a:pt x="5251450" y="1244600"/>
                  </a:lnTo>
                  <a:lnTo>
                    <a:pt x="5234775" y="1296987"/>
                  </a:lnTo>
                  <a:lnTo>
                    <a:pt x="5232400" y="1320800"/>
                  </a:lnTo>
                  <a:lnTo>
                    <a:pt x="5232400" y="1930400"/>
                  </a:lnTo>
                  <a:lnTo>
                    <a:pt x="5256212" y="2018512"/>
                  </a:lnTo>
                  <a:lnTo>
                    <a:pt x="5308600" y="2063750"/>
                  </a:lnTo>
                  <a:lnTo>
                    <a:pt x="5360987" y="2080425"/>
                  </a:lnTo>
                  <a:lnTo>
                    <a:pt x="5384800" y="2082800"/>
                  </a:lnTo>
                  <a:lnTo>
                    <a:pt x="7366000" y="2082800"/>
                  </a:lnTo>
                  <a:lnTo>
                    <a:pt x="7454100" y="2058987"/>
                  </a:lnTo>
                  <a:lnTo>
                    <a:pt x="7499350" y="2006600"/>
                  </a:lnTo>
                  <a:lnTo>
                    <a:pt x="7516012" y="1954212"/>
                  </a:lnTo>
                  <a:lnTo>
                    <a:pt x="7518400" y="1930400"/>
                  </a:lnTo>
                  <a:lnTo>
                    <a:pt x="7518400" y="1320800"/>
                  </a:lnTo>
                  <a:close/>
                </a:path>
                <a:path w="7518400" h="2082800">
                  <a:moveTo>
                    <a:pt x="7518400" y="152400"/>
                  </a:moveTo>
                  <a:lnTo>
                    <a:pt x="7494587" y="64300"/>
                  </a:lnTo>
                  <a:lnTo>
                    <a:pt x="7442200" y="19050"/>
                  </a:lnTo>
                  <a:lnTo>
                    <a:pt x="7389812" y="2387"/>
                  </a:lnTo>
                  <a:lnTo>
                    <a:pt x="7366000" y="0"/>
                  </a:lnTo>
                  <a:lnTo>
                    <a:pt x="5384800" y="0"/>
                  </a:lnTo>
                  <a:lnTo>
                    <a:pt x="5296687" y="23812"/>
                  </a:lnTo>
                  <a:lnTo>
                    <a:pt x="5251450" y="76200"/>
                  </a:lnTo>
                  <a:lnTo>
                    <a:pt x="5234775" y="128587"/>
                  </a:lnTo>
                  <a:lnTo>
                    <a:pt x="5232400" y="152400"/>
                  </a:lnTo>
                  <a:lnTo>
                    <a:pt x="5232400" y="762000"/>
                  </a:lnTo>
                  <a:lnTo>
                    <a:pt x="5256212" y="850112"/>
                  </a:lnTo>
                  <a:lnTo>
                    <a:pt x="5308600" y="895350"/>
                  </a:lnTo>
                  <a:lnTo>
                    <a:pt x="5360987" y="912025"/>
                  </a:lnTo>
                  <a:lnTo>
                    <a:pt x="5384800" y="914400"/>
                  </a:lnTo>
                  <a:lnTo>
                    <a:pt x="7366000" y="914400"/>
                  </a:lnTo>
                  <a:lnTo>
                    <a:pt x="7454100" y="890587"/>
                  </a:lnTo>
                  <a:lnTo>
                    <a:pt x="7499350" y="838200"/>
                  </a:lnTo>
                  <a:lnTo>
                    <a:pt x="7516012" y="785812"/>
                  </a:lnTo>
                  <a:lnTo>
                    <a:pt x="7518400" y="762000"/>
                  </a:lnTo>
                  <a:lnTo>
                    <a:pt x="7518400" y="152400"/>
                  </a:lnTo>
                  <a:close/>
                </a:path>
              </a:pathLst>
            </a:custGeom>
            <a:solidFill>
              <a:srgbClr val="334D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81200" y="2527300"/>
              <a:ext cx="2133600" cy="685800"/>
            </a:xfrm>
            <a:custGeom>
              <a:avLst/>
              <a:gdLst/>
              <a:ahLst/>
              <a:cxnLst/>
              <a:rect l="l" t="t" r="r" b="b"/>
              <a:pathLst>
                <a:path w="2133600" h="685800">
                  <a:moveTo>
                    <a:pt x="1981200" y="685800"/>
                  </a:moveTo>
                  <a:lnTo>
                    <a:pt x="152400" y="685800"/>
                  </a:lnTo>
                  <a:lnTo>
                    <a:pt x="128587" y="683418"/>
                  </a:lnTo>
                  <a:lnTo>
                    <a:pt x="76200" y="666750"/>
                  </a:lnTo>
                  <a:lnTo>
                    <a:pt x="23812" y="621506"/>
                  </a:lnTo>
                  <a:lnTo>
                    <a:pt x="0" y="533400"/>
                  </a:lnTo>
                  <a:lnTo>
                    <a:pt x="0" y="152400"/>
                  </a:lnTo>
                  <a:lnTo>
                    <a:pt x="2381" y="128587"/>
                  </a:lnTo>
                  <a:lnTo>
                    <a:pt x="19050" y="76200"/>
                  </a:lnTo>
                  <a:lnTo>
                    <a:pt x="64293" y="23812"/>
                  </a:lnTo>
                  <a:lnTo>
                    <a:pt x="152400" y="0"/>
                  </a:lnTo>
                  <a:lnTo>
                    <a:pt x="1981200" y="0"/>
                  </a:lnTo>
                  <a:lnTo>
                    <a:pt x="2005012" y="2381"/>
                  </a:lnTo>
                  <a:lnTo>
                    <a:pt x="2057400" y="19050"/>
                  </a:lnTo>
                  <a:lnTo>
                    <a:pt x="2109787" y="64293"/>
                  </a:lnTo>
                  <a:lnTo>
                    <a:pt x="2133600" y="152400"/>
                  </a:lnTo>
                  <a:lnTo>
                    <a:pt x="2133600" y="533400"/>
                  </a:lnTo>
                  <a:lnTo>
                    <a:pt x="2131218" y="557212"/>
                  </a:lnTo>
                  <a:lnTo>
                    <a:pt x="2114550" y="609600"/>
                  </a:lnTo>
                  <a:lnTo>
                    <a:pt x="2069306" y="661987"/>
                  </a:lnTo>
                  <a:lnTo>
                    <a:pt x="1981200" y="685800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73580" y="138878"/>
            <a:ext cx="9667240" cy="1241425"/>
          </a:xfrm>
          <a:prstGeom prst="rect">
            <a:avLst/>
          </a:prstGeom>
        </p:spPr>
        <p:txBody>
          <a:bodyPr vert="horz" wrap="square" lIns="0" tIns="419379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2500" dirty="0"/>
              <a:t>Database</a:t>
            </a:r>
            <a:r>
              <a:rPr sz="2500" spc="-65" dirty="0"/>
              <a:t> </a:t>
            </a:r>
            <a:r>
              <a:rPr sz="2500" dirty="0"/>
              <a:t>Schema</a:t>
            </a:r>
            <a:r>
              <a:rPr sz="2500" spc="-60" dirty="0"/>
              <a:t> </a:t>
            </a:r>
            <a:r>
              <a:rPr sz="2500" dirty="0"/>
              <a:t>for</a:t>
            </a:r>
            <a:r>
              <a:rPr sz="2500" spc="-65" dirty="0"/>
              <a:t> </a:t>
            </a:r>
            <a:r>
              <a:rPr sz="2500" dirty="0"/>
              <a:t>EduVault</a:t>
            </a:r>
            <a:r>
              <a:rPr sz="2500" spc="-60" dirty="0"/>
              <a:t> </a:t>
            </a:r>
            <a:r>
              <a:rPr sz="2500" dirty="0"/>
              <a:t>Student</a:t>
            </a:r>
            <a:r>
              <a:rPr sz="2500" spc="-65" dirty="0"/>
              <a:t> </a:t>
            </a:r>
            <a:r>
              <a:rPr sz="2500" dirty="0"/>
              <a:t>Management</a:t>
            </a:r>
            <a:r>
              <a:rPr sz="2500" spc="-60" dirty="0"/>
              <a:t> </a:t>
            </a:r>
            <a:r>
              <a:rPr sz="2500" spc="-10" dirty="0"/>
              <a:t>System</a:t>
            </a:r>
            <a:endParaRPr sz="2500" dirty="0"/>
          </a:p>
        </p:txBody>
      </p:sp>
      <p:sp>
        <p:nvSpPr>
          <p:cNvPr id="7" name="object 7"/>
          <p:cNvSpPr txBox="1"/>
          <p:nvPr/>
        </p:nvSpPr>
        <p:spPr>
          <a:xfrm>
            <a:off x="10680700" y="1957288"/>
            <a:ext cx="14287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19C3FA"/>
                </a:solidFill>
                <a:latin typeface="Roboto"/>
                <a:cs typeface="Roboto"/>
              </a:rPr>
              <a:t>Assessment </a:t>
            </a:r>
            <a:r>
              <a:rPr sz="2000" spc="-10" dirty="0">
                <a:solidFill>
                  <a:srgbClr val="19C3FA"/>
                </a:solidFill>
                <a:latin typeface="Roboto"/>
                <a:cs typeface="Roboto"/>
              </a:rPr>
              <a:t>Table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80700" y="3125688"/>
            <a:ext cx="13188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19C3FA"/>
                </a:solidFill>
                <a:latin typeface="Roboto"/>
                <a:cs typeface="Roboto"/>
              </a:rPr>
              <a:t>Attendance </a:t>
            </a:r>
            <a:r>
              <a:rPr sz="2000" spc="-10" dirty="0">
                <a:solidFill>
                  <a:srgbClr val="19C3FA"/>
                </a:solidFill>
                <a:latin typeface="Roboto"/>
                <a:cs typeface="Roboto"/>
              </a:rPr>
              <a:t>Table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40700" y="2541488"/>
            <a:ext cx="95694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19C3FA"/>
                </a:solidFill>
                <a:latin typeface="Roboto"/>
                <a:cs typeface="Roboto"/>
              </a:rPr>
              <a:t>Courses </a:t>
            </a:r>
            <a:r>
              <a:rPr sz="2000" spc="-10" dirty="0">
                <a:solidFill>
                  <a:srgbClr val="19C3FA"/>
                </a:solidFill>
                <a:latin typeface="Roboto"/>
                <a:cs typeface="Roboto"/>
              </a:rPr>
              <a:t>Table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48300" y="1957288"/>
            <a:ext cx="8420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solidFill>
                  <a:srgbClr val="19C3FA"/>
                </a:solidFill>
                <a:latin typeface="Roboto"/>
                <a:cs typeface="Roboto"/>
              </a:rPr>
              <a:t>Faculty </a:t>
            </a:r>
            <a:r>
              <a:rPr sz="2000" spc="-10" dirty="0">
                <a:solidFill>
                  <a:srgbClr val="19C3FA"/>
                </a:solidFill>
                <a:latin typeface="Roboto"/>
                <a:cs typeface="Roboto"/>
              </a:rPr>
              <a:t>Table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48300" y="3125688"/>
            <a:ext cx="102996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solidFill>
                  <a:srgbClr val="19C3FA"/>
                </a:solidFill>
                <a:latin typeface="Roboto"/>
                <a:cs typeface="Roboto"/>
              </a:rPr>
              <a:t>Students </a:t>
            </a:r>
            <a:r>
              <a:rPr sz="2000" spc="-10" dirty="0">
                <a:solidFill>
                  <a:srgbClr val="19C3FA"/>
                </a:solidFill>
                <a:latin typeface="Roboto"/>
                <a:cs typeface="Roboto"/>
              </a:rPr>
              <a:t>Table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03500" y="2693888"/>
            <a:ext cx="13620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B7B7B7"/>
                </a:solidFill>
                <a:latin typeface="Roboto"/>
                <a:cs typeface="Roboto"/>
              </a:rPr>
              <a:t>Users</a:t>
            </a:r>
            <a:r>
              <a:rPr sz="2000" spc="-85" dirty="0">
                <a:solidFill>
                  <a:srgbClr val="B7B7B7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B7B7B7"/>
                </a:solidFill>
                <a:latin typeface="Roboto"/>
                <a:cs typeface="Roboto"/>
              </a:rPr>
              <a:t>Table</a:t>
            </a:r>
            <a:endParaRPr sz="2000">
              <a:latin typeface="Roboto"/>
              <a:cs typeface="Robo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955800" y="1804888"/>
            <a:ext cx="10388600" cy="2108200"/>
            <a:chOff x="1968500" y="1816100"/>
            <a:chExt cx="10388600" cy="2108200"/>
          </a:xfrm>
        </p:grpSpPr>
        <p:sp>
          <p:nvSpPr>
            <p:cNvPr id="14" name="object 14"/>
            <p:cNvSpPr/>
            <p:nvPr/>
          </p:nvSpPr>
          <p:spPr>
            <a:xfrm>
              <a:off x="10058400" y="2997200"/>
              <a:ext cx="2286000" cy="914400"/>
            </a:xfrm>
            <a:custGeom>
              <a:avLst/>
              <a:gdLst/>
              <a:ahLst/>
              <a:cxnLst/>
              <a:rect l="l" t="t" r="r" b="b"/>
              <a:pathLst>
                <a:path w="2286000" h="914400">
                  <a:moveTo>
                    <a:pt x="152400" y="0"/>
                  </a:moveTo>
                  <a:lnTo>
                    <a:pt x="2133600" y="0"/>
                  </a:lnTo>
                  <a:lnTo>
                    <a:pt x="2157412" y="2381"/>
                  </a:lnTo>
                  <a:lnTo>
                    <a:pt x="2209800" y="19050"/>
                  </a:lnTo>
                  <a:lnTo>
                    <a:pt x="2262187" y="64293"/>
                  </a:lnTo>
                  <a:lnTo>
                    <a:pt x="2286000" y="152400"/>
                  </a:lnTo>
                  <a:lnTo>
                    <a:pt x="2286000" y="762000"/>
                  </a:lnTo>
                  <a:lnTo>
                    <a:pt x="2283618" y="785812"/>
                  </a:lnTo>
                  <a:lnTo>
                    <a:pt x="2266950" y="838200"/>
                  </a:lnTo>
                  <a:lnTo>
                    <a:pt x="2221706" y="890587"/>
                  </a:lnTo>
                  <a:lnTo>
                    <a:pt x="2133600" y="914400"/>
                  </a:lnTo>
                  <a:lnTo>
                    <a:pt x="152400" y="914400"/>
                  </a:lnTo>
                  <a:lnTo>
                    <a:pt x="128587" y="912018"/>
                  </a:lnTo>
                  <a:lnTo>
                    <a:pt x="76200" y="895350"/>
                  </a:lnTo>
                  <a:lnTo>
                    <a:pt x="23812" y="850106"/>
                  </a:lnTo>
                  <a:lnTo>
                    <a:pt x="0" y="762000"/>
                  </a:lnTo>
                  <a:lnTo>
                    <a:pt x="0" y="152400"/>
                  </a:lnTo>
                  <a:lnTo>
                    <a:pt x="2381" y="128587"/>
                  </a:lnTo>
                  <a:lnTo>
                    <a:pt x="19050" y="76200"/>
                  </a:lnTo>
                  <a:lnTo>
                    <a:pt x="64293" y="23812"/>
                  </a:lnTo>
                  <a:lnTo>
                    <a:pt x="152400" y="0"/>
                  </a:lnTo>
                </a:path>
              </a:pathLst>
            </a:custGeom>
            <a:ln w="25400">
              <a:solidFill>
                <a:srgbClr val="19C3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058400" y="1828800"/>
              <a:ext cx="2286000" cy="914400"/>
            </a:xfrm>
            <a:custGeom>
              <a:avLst/>
              <a:gdLst/>
              <a:ahLst/>
              <a:cxnLst/>
              <a:rect l="l" t="t" r="r" b="b"/>
              <a:pathLst>
                <a:path w="2286000" h="914400">
                  <a:moveTo>
                    <a:pt x="152400" y="0"/>
                  </a:moveTo>
                  <a:lnTo>
                    <a:pt x="2133600" y="0"/>
                  </a:lnTo>
                  <a:lnTo>
                    <a:pt x="2157412" y="2381"/>
                  </a:lnTo>
                  <a:lnTo>
                    <a:pt x="2209800" y="19050"/>
                  </a:lnTo>
                  <a:lnTo>
                    <a:pt x="2262187" y="64293"/>
                  </a:lnTo>
                  <a:lnTo>
                    <a:pt x="2286000" y="152400"/>
                  </a:lnTo>
                  <a:lnTo>
                    <a:pt x="2286000" y="762000"/>
                  </a:lnTo>
                  <a:lnTo>
                    <a:pt x="2283618" y="785812"/>
                  </a:lnTo>
                  <a:lnTo>
                    <a:pt x="2266950" y="838200"/>
                  </a:lnTo>
                  <a:lnTo>
                    <a:pt x="2221706" y="890587"/>
                  </a:lnTo>
                  <a:lnTo>
                    <a:pt x="2133600" y="914400"/>
                  </a:lnTo>
                  <a:lnTo>
                    <a:pt x="152400" y="914400"/>
                  </a:lnTo>
                  <a:lnTo>
                    <a:pt x="128587" y="912018"/>
                  </a:lnTo>
                  <a:lnTo>
                    <a:pt x="76200" y="895350"/>
                  </a:lnTo>
                  <a:lnTo>
                    <a:pt x="23812" y="850106"/>
                  </a:lnTo>
                  <a:lnTo>
                    <a:pt x="0" y="762000"/>
                  </a:lnTo>
                  <a:lnTo>
                    <a:pt x="0" y="152400"/>
                  </a:lnTo>
                  <a:lnTo>
                    <a:pt x="2381" y="128587"/>
                  </a:lnTo>
                  <a:lnTo>
                    <a:pt x="19050" y="76200"/>
                  </a:lnTo>
                  <a:lnTo>
                    <a:pt x="64293" y="23812"/>
                  </a:lnTo>
                  <a:lnTo>
                    <a:pt x="152400" y="0"/>
                  </a:lnTo>
                </a:path>
              </a:pathLst>
            </a:custGeom>
            <a:ln w="25400">
              <a:solidFill>
                <a:srgbClr val="19C3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26000" y="2997200"/>
              <a:ext cx="1981200" cy="914400"/>
            </a:xfrm>
            <a:custGeom>
              <a:avLst/>
              <a:gdLst/>
              <a:ahLst/>
              <a:cxnLst/>
              <a:rect l="l" t="t" r="r" b="b"/>
              <a:pathLst>
                <a:path w="1981200" h="914400">
                  <a:moveTo>
                    <a:pt x="152400" y="0"/>
                  </a:moveTo>
                  <a:lnTo>
                    <a:pt x="1828800" y="0"/>
                  </a:lnTo>
                  <a:lnTo>
                    <a:pt x="1852612" y="2381"/>
                  </a:lnTo>
                  <a:lnTo>
                    <a:pt x="1905000" y="19050"/>
                  </a:lnTo>
                  <a:lnTo>
                    <a:pt x="1957387" y="64293"/>
                  </a:lnTo>
                  <a:lnTo>
                    <a:pt x="1981200" y="152400"/>
                  </a:lnTo>
                  <a:lnTo>
                    <a:pt x="1981200" y="762000"/>
                  </a:lnTo>
                  <a:lnTo>
                    <a:pt x="1978818" y="785812"/>
                  </a:lnTo>
                  <a:lnTo>
                    <a:pt x="1962150" y="838200"/>
                  </a:lnTo>
                  <a:lnTo>
                    <a:pt x="1916906" y="890587"/>
                  </a:lnTo>
                  <a:lnTo>
                    <a:pt x="1828800" y="914400"/>
                  </a:lnTo>
                  <a:lnTo>
                    <a:pt x="152400" y="914400"/>
                  </a:lnTo>
                  <a:lnTo>
                    <a:pt x="128587" y="912018"/>
                  </a:lnTo>
                  <a:lnTo>
                    <a:pt x="76200" y="895350"/>
                  </a:lnTo>
                  <a:lnTo>
                    <a:pt x="23812" y="850106"/>
                  </a:lnTo>
                  <a:lnTo>
                    <a:pt x="0" y="762000"/>
                  </a:lnTo>
                  <a:lnTo>
                    <a:pt x="0" y="152400"/>
                  </a:lnTo>
                  <a:lnTo>
                    <a:pt x="2381" y="128587"/>
                  </a:lnTo>
                  <a:lnTo>
                    <a:pt x="19050" y="76200"/>
                  </a:lnTo>
                  <a:lnTo>
                    <a:pt x="64293" y="23812"/>
                  </a:lnTo>
                  <a:lnTo>
                    <a:pt x="152400" y="0"/>
                  </a:lnTo>
                </a:path>
              </a:pathLst>
            </a:custGeom>
            <a:ln w="25400">
              <a:solidFill>
                <a:srgbClr val="19C3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26000" y="1828800"/>
              <a:ext cx="1981200" cy="914400"/>
            </a:xfrm>
            <a:custGeom>
              <a:avLst/>
              <a:gdLst/>
              <a:ahLst/>
              <a:cxnLst/>
              <a:rect l="l" t="t" r="r" b="b"/>
              <a:pathLst>
                <a:path w="1981200" h="914400">
                  <a:moveTo>
                    <a:pt x="152400" y="0"/>
                  </a:moveTo>
                  <a:lnTo>
                    <a:pt x="1828800" y="0"/>
                  </a:lnTo>
                  <a:lnTo>
                    <a:pt x="1852612" y="2381"/>
                  </a:lnTo>
                  <a:lnTo>
                    <a:pt x="1905000" y="19050"/>
                  </a:lnTo>
                  <a:lnTo>
                    <a:pt x="1957387" y="64293"/>
                  </a:lnTo>
                  <a:lnTo>
                    <a:pt x="1981200" y="152400"/>
                  </a:lnTo>
                  <a:lnTo>
                    <a:pt x="1981200" y="762000"/>
                  </a:lnTo>
                  <a:lnTo>
                    <a:pt x="1978818" y="785812"/>
                  </a:lnTo>
                  <a:lnTo>
                    <a:pt x="1962150" y="838200"/>
                  </a:lnTo>
                  <a:lnTo>
                    <a:pt x="1916906" y="890587"/>
                  </a:lnTo>
                  <a:lnTo>
                    <a:pt x="1828800" y="914400"/>
                  </a:lnTo>
                  <a:lnTo>
                    <a:pt x="152400" y="914400"/>
                  </a:lnTo>
                  <a:lnTo>
                    <a:pt x="128587" y="912018"/>
                  </a:lnTo>
                  <a:lnTo>
                    <a:pt x="76200" y="895350"/>
                  </a:lnTo>
                  <a:lnTo>
                    <a:pt x="23812" y="850106"/>
                  </a:lnTo>
                  <a:lnTo>
                    <a:pt x="0" y="762000"/>
                  </a:lnTo>
                  <a:lnTo>
                    <a:pt x="0" y="152400"/>
                  </a:lnTo>
                  <a:lnTo>
                    <a:pt x="2381" y="128587"/>
                  </a:lnTo>
                  <a:lnTo>
                    <a:pt x="19050" y="76200"/>
                  </a:lnTo>
                  <a:lnTo>
                    <a:pt x="64293" y="23812"/>
                  </a:lnTo>
                  <a:lnTo>
                    <a:pt x="152400" y="0"/>
                  </a:lnTo>
                </a:path>
              </a:pathLst>
            </a:custGeom>
            <a:ln w="25400">
              <a:solidFill>
                <a:srgbClr val="19C3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18400" y="2413000"/>
              <a:ext cx="1828800" cy="914400"/>
            </a:xfrm>
            <a:custGeom>
              <a:avLst/>
              <a:gdLst/>
              <a:ahLst/>
              <a:cxnLst/>
              <a:rect l="l" t="t" r="r" b="b"/>
              <a:pathLst>
                <a:path w="1828800" h="914400">
                  <a:moveTo>
                    <a:pt x="152400" y="0"/>
                  </a:moveTo>
                  <a:lnTo>
                    <a:pt x="1676400" y="0"/>
                  </a:lnTo>
                  <a:lnTo>
                    <a:pt x="1700212" y="2381"/>
                  </a:lnTo>
                  <a:lnTo>
                    <a:pt x="1752600" y="19050"/>
                  </a:lnTo>
                  <a:lnTo>
                    <a:pt x="1804987" y="64293"/>
                  </a:lnTo>
                  <a:lnTo>
                    <a:pt x="1828800" y="152400"/>
                  </a:lnTo>
                  <a:lnTo>
                    <a:pt x="1828800" y="762000"/>
                  </a:lnTo>
                  <a:lnTo>
                    <a:pt x="1826418" y="785812"/>
                  </a:lnTo>
                  <a:lnTo>
                    <a:pt x="1809750" y="838200"/>
                  </a:lnTo>
                  <a:lnTo>
                    <a:pt x="1764506" y="890587"/>
                  </a:lnTo>
                  <a:lnTo>
                    <a:pt x="1676400" y="914400"/>
                  </a:lnTo>
                  <a:lnTo>
                    <a:pt x="152400" y="914400"/>
                  </a:lnTo>
                  <a:lnTo>
                    <a:pt x="128587" y="912018"/>
                  </a:lnTo>
                  <a:lnTo>
                    <a:pt x="76200" y="895350"/>
                  </a:lnTo>
                  <a:lnTo>
                    <a:pt x="23812" y="850106"/>
                  </a:lnTo>
                  <a:lnTo>
                    <a:pt x="0" y="762000"/>
                  </a:lnTo>
                  <a:lnTo>
                    <a:pt x="0" y="152400"/>
                  </a:lnTo>
                  <a:lnTo>
                    <a:pt x="2381" y="128587"/>
                  </a:lnTo>
                  <a:lnTo>
                    <a:pt x="19050" y="76200"/>
                  </a:lnTo>
                  <a:lnTo>
                    <a:pt x="64293" y="23812"/>
                  </a:lnTo>
                  <a:lnTo>
                    <a:pt x="152400" y="0"/>
                  </a:lnTo>
                </a:path>
              </a:pathLst>
            </a:custGeom>
            <a:ln w="25400">
              <a:solidFill>
                <a:srgbClr val="19C3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81200" y="2527300"/>
              <a:ext cx="2133600" cy="685800"/>
            </a:xfrm>
            <a:custGeom>
              <a:avLst/>
              <a:gdLst/>
              <a:ahLst/>
              <a:cxnLst/>
              <a:rect l="l" t="t" r="r" b="b"/>
              <a:pathLst>
                <a:path w="2133600" h="685800">
                  <a:moveTo>
                    <a:pt x="152400" y="0"/>
                  </a:moveTo>
                  <a:lnTo>
                    <a:pt x="1981200" y="0"/>
                  </a:lnTo>
                  <a:lnTo>
                    <a:pt x="2005012" y="2381"/>
                  </a:lnTo>
                  <a:lnTo>
                    <a:pt x="2057400" y="19050"/>
                  </a:lnTo>
                  <a:lnTo>
                    <a:pt x="2109787" y="64293"/>
                  </a:lnTo>
                  <a:lnTo>
                    <a:pt x="2133600" y="152400"/>
                  </a:lnTo>
                  <a:lnTo>
                    <a:pt x="2133600" y="533400"/>
                  </a:lnTo>
                  <a:lnTo>
                    <a:pt x="2131218" y="557212"/>
                  </a:lnTo>
                  <a:lnTo>
                    <a:pt x="2114550" y="609600"/>
                  </a:lnTo>
                  <a:lnTo>
                    <a:pt x="2069306" y="661987"/>
                  </a:lnTo>
                  <a:lnTo>
                    <a:pt x="1981200" y="685800"/>
                  </a:lnTo>
                  <a:lnTo>
                    <a:pt x="152400" y="685800"/>
                  </a:lnTo>
                  <a:lnTo>
                    <a:pt x="128587" y="683418"/>
                  </a:lnTo>
                  <a:lnTo>
                    <a:pt x="76200" y="666750"/>
                  </a:lnTo>
                  <a:lnTo>
                    <a:pt x="23812" y="621506"/>
                  </a:lnTo>
                  <a:lnTo>
                    <a:pt x="0" y="533400"/>
                  </a:lnTo>
                  <a:lnTo>
                    <a:pt x="0" y="152400"/>
                  </a:lnTo>
                  <a:lnTo>
                    <a:pt x="2381" y="128587"/>
                  </a:lnTo>
                  <a:lnTo>
                    <a:pt x="19050" y="76200"/>
                  </a:lnTo>
                  <a:lnTo>
                    <a:pt x="64293" y="23812"/>
                  </a:lnTo>
                  <a:lnTo>
                    <a:pt x="152400" y="0"/>
                  </a:lnTo>
                </a:path>
              </a:pathLst>
            </a:custGeom>
            <a:ln w="25400">
              <a:solidFill>
                <a:srgbClr val="B7B7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14800" y="2203450"/>
              <a:ext cx="692150" cy="666750"/>
            </a:xfrm>
            <a:custGeom>
              <a:avLst/>
              <a:gdLst/>
              <a:ahLst/>
              <a:cxnLst/>
              <a:rect l="l" t="t" r="r" b="b"/>
              <a:pathLst>
                <a:path w="692150" h="666750">
                  <a:moveTo>
                    <a:pt x="0" y="666750"/>
                  </a:moveTo>
                  <a:lnTo>
                    <a:pt x="177800" y="666750"/>
                  </a:lnTo>
                  <a:lnTo>
                    <a:pt x="355600" y="666750"/>
                  </a:lnTo>
                  <a:lnTo>
                    <a:pt x="355600" y="374650"/>
                  </a:lnTo>
                  <a:lnTo>
                    <a:pt x="355600" y="82550"/>
                  </a:lnTo>
                  <a:lnTo>
                    <a:pt x="533400" y="82550"/>
                  </a:lnTo>
                  <a:lnTo>
                    <a:pt x="685800" y="82550"/>
                  </a:lnTo>
                </a:path>
                <a:path w="692150" h="666750">
                  <a:moveTo>
                    <a:pt x="609600" y="165100"/>
                  </a:moveTo>
                  <a:lnTo>
                    <a:pt x="692150" y="82550"/>
                  </a:lnTo>
                  <a:lnTo>
                    <a:pt x="609600" y="0"/>
                  </a:lnTo>
                </a:path>
              </a:pathLst>
            </a:custGeom>
            <a:ln w="25400">
              <a:solidFill>
                <a:srgbClr val="F3F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14800" y="2870200"/>
              <a:ext cx="692150" cy="666750"/>
            </a:xfrm>
            <a:custGeom>
              <a:avLst/>
              <a:gdLst/>
              <a:ahLst/>
              <a:cxnLst/>
              <a:rect l="l" t="t" r="r" b="b"/>
              <a:pathLst>
                <a:path w="692150" h="666750">
                  <a:moveTo>
                    <a:pt x="0" y="0"/>
                  </a:moveTo>
                  <a:lnTo>
                    <a:pt x="177800" y="0"/>
                  </a:lnTo>
                  <a:lnTo>
                    <a:pt x="355600" y="0"/>
                  </a:lnTo>
                  <a:lnTo>
                    <a:pt x="355600" y="292100"/>
                  </a:lnTo>
                  <a:lnTo>
                    <a:pt x="355600" y="584200"/>
                  </a:lnTo>
                  <a:lnTo>
                    <a:pt x="533400" y="584200"/>
                  </a:lnTo>
                  <a:lnTo>
                    <a:pt x="685800" y="584200"/>
                  </a:lnTo>
                </a:path>
                <a:path w="692150" h="666750">
                  <a:moveTo>
                    <a:pt x="609600" y="666750"/>
                  </a:moveTo>
                  <a:lnTo>
                    <a:pt x="692150" y="584200"/>
                  </a:lnTo>
                  <a:lnTo>
                    <a:pt x="609600" y="501650"/>
                  </a:lnTo>
                </a:path>
              </a:pathLst>
            </a:custGeom>
            <a:ln w="25400">
              <a:solidFill>
                <a:srgbClr val="F3F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07200" y="2286000"/>
              <a:ext cx="692150" cy="666750"/>
            </a:xfrm>
            <a:custGeom>
              <a:avLst/>
              <a:gdLst/>
              <a:ahLst/>
              <a:cxnLst/>
              <a:rect l="l" t="t" r="r" b="b"/>
              <a:pathLst>
                <a:path w="692150" h="666750">
                  <a:moveTo>
                    <a:pt x="0" y="0"/>
                  </a:moveTo>
                  <a:lnTo>
                    <a:pt x="177800" y="0"/>
                  </a:lnTo>
                  <a:lnTo>
                    <a:pt x="355600" y="0"/>
                  </a:lnTo>
                  <a:lnTo>
                    <a:pt x="355600" y="292100"/>
                  </a:lnTo>
                  <a:lnTo>
                    <a:pt x="355600" y="584200"/>
                  </a:lnTo>
                  <a:lnTo>
                    <a:pt x="533400" y="584200"/>
                  </a:lnTo>
                  <a:lnTo>
                    <a:pt x="685800" y="584200"/>
                  </a:lnTo>
                </a:path>
                <a:path w="692150" h="666750">
                  <a:moveTo>
                    <a:pt x="609600" y="666750"/>
                  </a:moveTo>
                  <a:lnTo>
                    <a:pt x="692150" y="584200"/>
                  </a:lnTo>
                  <a:lnTo>
                    <a:pt x="609600" y="501650"/>
                  </a:lnTo>
                </a:path>
              </a:pathLst>
            </a:custGeom>
            <a:ln w="25400">
              <a:solidFill>
                <a:srgbClr val="F3F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07200" y="2787650"/>
              <a:ext cx="692150" cy="666750"/>
            </a:xfrm>
            <a:custGeom>
              <a:avLst/>
              <a:gdLst/>
              <a:ahLst/>
              <a:cxnLst/>
              <a:rect l="l" t="t" r="r" b="b"/>
              <a:pathLst>
                <a:path w="692150" h="666750">
                  <a:moveTo>
                    <a:pt x="0" y="666750"/>
                  </a:moveTo>
                  <a:lnTo>
                    <a:pt x="177800" y="666750"/>
                  </a:lnTo>
                  <a:lnTo>
                    <a:pt x="355600" y="666750"/>
                  </a:lnTo>
                  <a:lnTo>
                    <a:pt x="355600" y="374650"/>
                  </a:lnTo>
                  <a:lnTo>
                    <a:pt x="355600" y="82550"/>
                  </a:lnTo>
                  <a:lnTo>
                    <a:pt x="533400" y="82550"/>
                  </a:lnTo>
                  <a:lnTo>
                    <a:pt x="685800" y="82550"/>
                  </a:lnTo>
                </a:path>
                <a:path w="692150" h="666750">
                  <a:moveTo>
                    <a:pt x="609600" y="165100"/>
                  </a:moveTo>
                  <a:lnTo>
                    <a:pt x="692150" y="82550"/>
                  </a:lnTo>
                  <a:lnTo>
                    <a:pt x="609600" y="0"/>
                  </a:lnTo>
                </a:path>
              </a:pathLst>
            </a:custGeom>
            <a:ln w="25400">
              <a:solidFill>
                <a:srgbClr val="F3F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347200" y="2203450"/>
              <a:ext cx="692150" cy="666750"/>
            </a:xfrm>
            <a:custGeom>
              <a:avLst/>
              <a:gdLst/>
              <a:ahLst/>
              <a:cxnLst/>
              <a:rect l="l" t="t" r="r" b="b"/>
              <a:pathLst>
                <a:path w="692150" h="666750">
                  <a:moveTo>
                    <a:pt x="0" y="666750"/>
                  </a:moveTo>
                  <a:lnTo>
                    <a:pt x="177800" y="666750"/>
                  </a:lnTo>
                  <a:lnTo>
                    <a:pt x="355600" y="666750"/>
                  </a:lnTo>
                  <a:lnTo>
                    <a:pt x="355600" y="374650"/>
                  </a:lnTo>
                  <a:lnTo>
                    <a:pt x="355600" y="82550"/>
                  </a:lnTo>
                  <a:lnTo>
                    <a:pt x="533400" y="82550"/>
                  </a:lnTo>
                  <a:lnTo>
                    <a:pt x="685800" y="82550"/>
                  </a:lnTo>
                </a:path>
                <a:path w="692150" h="666750">
                  <a:moveTo>
                    <a:pt x="609600" y="165100"/>
                  </a:moveTo>
                  <a:lnTo>
                    <a:pt x="692150" y="82550"/>
                  </a:lnTo>
                  <a:lnTo>
                    <a:pt x="609600" y="0"/>
                  </a:lnTo>
                </a:path>
              </a:pathLst>
            </a:custGeom>
            <a:ln w="25400">
              <a:solidFill>
                <a:srgbClr val="F3F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347200" y="2870200"/>
              <a:ext cx="692150" cy="666750"/>
            </a:xfrm>
            <a:custGeom>
              <a:avLst/>
              <a:gdLst/>
              <a:ahLst/>
              <a:cxnLst/>
              <a:rect l="l" t="t" r="r" b="b"/>
              <a:pathLst>
                <a:path w="692150" h="666750">
                  <a:moveTo>
                    <a:pt x="0" y="0"/>
                  </a:moveTo>
                  <a:lnTo>
                    <a:pt x="177800" y="0"/>
                  </a:lnTo>
                  <a:lnTo>
                    <a:pt x="355600" y="0"/>
                  </a:lnTo>
                  <a:lnTo>
                    <a:pt x="355600" y="292100"/>
                  </a:lnTo>
                  <a:lnTo>
                    <a:pt x="355600" y="584200"/>
                  </a:lnTo>
                  <a:lnTo>
                    <a:pt x="533400" y="584200"/>
                  </a:lnTo>
                  <a:lnTo>
                    <a:pt x="685800" y="584200"/>
                  </a:lnTo>
                </a:path>
                <a:path w="692150" h="666750">
                  <a:moveTo>
                    <a:pt x="609600" y="666750"/>
                  </a:moveTo>
                  <a:lnTo>
                    <a:pt x="692150" y="584200"/>
                  </a:lnTo>
                  <a:lnTo>
                    <a:pt x="609600" y="501650"/>
                  </a:lnTo>
                </a:path>
              </a:pathLst>
            </a:custGeom>
            <a:ln w="25400">
              <a:solidFill>
                <a:srgbClr val="F3F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6690" y="2697428"/>
              <a:ext cx="374733" cy="36019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0218737" y="2135187"/>
              <a:ext cx="222250" cy="301625"/>
            </a:xfrm>
            <a:custGeom>
              <a:avLst/>
              <a:gdLst/>
              <a:ahLst/>
              <a:cxnLst/>
              <a:rect l="l" t="t" r="r" b="b"/>
              <a:pathLst>
                <a:path w="222250" h="301625">
                  <a:moveTo>
                    <a:pt x="103187" y="39671"/>
                  </a:moveTo>
                  <a:lnTo>
                    <a:pt x="55562" y="87296"/>
                  </a:lnTo>
                  <a:lnTo>
                    <a:pt x="31750" y="63484"/>
                  </a:lnTo>
                </a:path>
                <a:path w="222250" h="301625">
                  <a:moveTo>
                    <a:pt x="103187" y="126984"/>
                  </a:moveTo>
                  <a:lnTo>
                    <a:pt x="55562" y="174609"/>
                  </a:lnTo>
                  <a:lnTo>
                    <a:pt x="31750" y="150796"/>
                  </a:lnTo>
                </a:path>
                <a:path w="222250" h="301625">
                  <a:moveTo>
                    <a:pt x="142875" y="301625"/>
                  </a:moveTo>
                  <a:lnTo>
                    <a:pt x="15875" y="301625"/>
                  </a:lnTo>
                  <a:lnTo>
                    <a:pt x="7107" y="301625"/>
                  </a:lnTo>
                  <a:lnTo>
                    <a:pt x="0" y="294517"/>
                  </a:lnTo>
                  <a:lnTo>
                    <a:pt x="0" y="285750"/>
                  </a:lnTo>
                  <a:lnTo>
                    <a:pt x="0" y="15875"/>
                  </a:lnTo>
                  <a:lnTo>
                    <a:pt x="0" y="7107"/>
                  </a:lnTo>
                  <a:lnTo>
                    <a:pt x="7107" y="0"/>
                  </a:lnTo>
                  <a:lnTo>
                    <a:pt x="15875" y="0"/>
                  </a:lnTo>
                  <a:lnTo>
                    <a:pt x="206375" y="0"/>
                  </a:lnTo>
                  <a:lnTo>
                    <a:pt x="215142" y="0"/>
                  </a:lnTo>
                  <a:lnTo>
                    <a:pt x="222250" y="7107"/>
                  </a:lnTo>
                  <a:lnTo>
                    <a:pt x="222250" y="15875"/>
                  </a:lnTo>
                  <a:lnTo>
                    <a:pt x="222250" y="222250"/>
                  </a:lnTo>
                  <a:lnTo>
                    <a:pt x="142875" y="301625"/>
                  </a:lnTo>
                  <a:close/>
                </a:path>
                <a:path w="222250" h="301625">
                  <a:moveTo>
                    <a:pt x="142875" y="301609"/>
                  </a:moveTo>
                  <a:lnTo>
                    <a:pt x="142875" y="222234"/>
                  </a:lnTo>
                  <a:lnTo>
                    <a:pt x="222250" y="222234"/>
                  </a:lnTo>
                </a:path>
              </a:pathLst>
            </a:custGeom>
            <a:ln w="25400">
              <a:solidFill>
                <a:srgbClr val="19C3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5880" y="2090721"/>
              <a:ext cx="120681" cy="37782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0345737" y="2214546"/>
              <a:ext cx="55880" cy="79375"/>
            </a:xfrm>
            <a:custGeom>
              <a:avLst/>
              <a:gdLst/>
              <a:ahLst/>
              <a:cxnLst/>
              <a:rect l="l" t="t" r="r" b="b"/>
              <a:pathLst>
                <a:path w="55879" h="79375">
                  <a:moveTo>
                    <a:pt x="0" y="0"/>
                  </a:moveTo>
                  <a:lnTo>
                    <a:pt x="55562" y="0"/>
                  </a:lnTo>
                </a:path>
                <a:path w="55879" h="79375">
                  <a:moveTo>
                    <a:pt x="0" y="79375"/>
                  </a:moveTo>
                  <a:lnTo>
                    <a:pt x="55562" y="79375"/>
                  </a:lnTo>
                </a:path>
              </a:pathLst>
            </a:custGeom>
            <a:ln w="25400">
              <a:solidFill>
                <a:srgbClr val="19C3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17631" y="2691606"/>
              <a:ext cx="287655" cy="357505"/>
            </a:xfrm>
            <a:custGeom>
              <a:avLst/>
              <a:gdLst/>
              <a:ahLst/>
              <a:cxnLst/>
              <a:rect l="l" t="t" r="r" b="b"/>
              <a:pathLst>
                <a:path w="287654" h="357505">
                  <a:moveTo>
                    <a:pt x="285749" y="357187"/>
                  </a:moveTo>
                  <a:lnTo>
                    <a:pt x="36512" y="357187"/>
                  </a:lnTo>
                  <a:lnTo>
                    <a:pt x="22770" y="354409"/>
                  </a:lnTo>
                  <a:lnTo>
                    <a:pt x="11112" y="346868"/>
                  </a:lnTo>
                  <a:lnTo>
                    <a:pt x="3026" y="335756"/>
                  </a:lnTo>
                  <a:lnTo>
                    <a:pt x="0" y="322262"/>
                  </a:lnTo>
                </a:path>
                <a:path w="287654" h="357505">
                  <a:moveTo>
                    <a:pt x="31750" y="0"/>
                  </a:moveTo>
                  <a:lnTo>
                    <a:pt x="19422" y="2505"/>
                  </a:lnTo>
                  <a:lnTo>
                    <a:pt x="9326" y="9326"/>
                  </a:lnTo>
                  <a:lnTo>
                    <a:pt x="2505" y="19422"/>
                  </a:lnTo>
                  <a:lnTo>
                    <a:pt x="0" y="31750"/>
                  </a:lnTo>
                  <a:lnTo>
                    <a:pt x="0" y="322262"/>
                  </a:lnTo>
                  <a:lnTo>
                    <a:pt x="2802" y="308768"/>
                  </a:lnTo>
                  <a:lnTo>
                    <a:pt x="10517" y="297656"/>
                  </a:lnTo>
                  <a:lnTo>
                    <a:pt x="22100" y="290115"/>
                  </a:lnTo>
                  <a:lnTo>
                    <a:pt x="36512" y="287337"/>
                  </a:lnTo>
                  <a:lnTo>
                    <a:pt x="274637" y="287337"/>
                  </a:lnTo>
                  <a:lnTo>
                    <a:pt x="280987" y="287337"/>
                  </a:lnTo>
                  <a:lnTo>
                    <a:pt x="287337" y="282575"/>
                  </a:lnTo>
                  <a:lnTo>
                    <a:pt x="287337" y="274637"/>
                  </a:lnTo>
                  <a:lnTo>
                    <a:pt x="287337" y="15875"/>
                  </a:lnTo>
                  <a:lnTo>
                    <a:pt x="287337" y="6350"/>
                  </a:lnTo>
                  <a:lnTo>
                    <a:pt x="280987" y="0"/>
                  </a:lnTo>
                  <a:lnTo>
                    <a:pt x="271462" y="0"/>
                  </a:lnTo>
                  <a:lnTo>
                    <a:pt x="31750" y="0"/>
                  </a:lnTo>
                  <a:close/>
                </a:path>
                <a:path w="287654" h="357505">
                  <a:moveTo>
                    <a:pt x="261937" y="357187"/>
                  </a:moveTo>
                  <a:lnTo>
                    <a:pt x="261937" y="287362"/>
                  </a:lnTo>
                </a:path>
                <a:path w="287654" h="357505">
                  <a:moveTo>
                    <a:pt x="87697" y="203835"/>
                  </a:moveTo>
                  <a:lnTo>
                    <a:pt x="128349" y="81878"/>
                  </a:lnTo>
                  <a:lnTo>
                    <a:pt x="130433" y="75626"/>
                  </a:lnTo>
                  <a:lnTo>
                    <a:pt x="136283" y="71409"/>
                  </a:lnTo>
                  <a:lnTo>
                    <a:pt x="142874" y="71409"/>
                  </a:lnTo>
                  <a:lnTo>
                    <a:pt x="149464" y="71409"/>
                  </a:lnTo>
                  <a:lnTo>
                    <a:pt x="155316" y="75626"/>
                  </a:lnTo>
                  <a:lnTo>
                    <a:pt x="157398" y="81878"/>
                  </a:lnTo>
                  <a:lnTo>
                    <a:pt x="198051" y="203835"/>
                  </a:lnTo>
                </a:path>
                <a:path w="287654" h="357505">
                  <a:moveTo>
                    <a:pt x="102411" y="159692"/>
                  </a:moveTo>
                  <a:lnTo>
                    <a:pt x="183337" y="159692"/>
                  </a:lnTo>
                </a:path>
              </a:pathLst>
            </a:custGeom>
            <a:ln w="25400">
              <a:solidFill>
                <a:srgbClr val="19C3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049837" y="3319462"/>
              <a:ext cx="238125" cy="317500"/>
            </a:xfrm>
            <a:custGeom>
              <a:avLst/>
              <a:gdLst/>
              <a:ahLst/>
              <a:cxnLst/>
              <a:rect l="l" t="t" r="r" b="b"/>
              <a:pathLst>
                <a:path w="238125" h="317500">
                  <a:moveTo>
                    <a:pt x="63500" y="0"/>
                  </a:moveTo>
                  <a:lnTo>
                    <a:pt x="174625" y="0"/>
                  </a:lnTo>
                  <a:lnTo>
                    <a:pt x="199342" y="4990"/>
                  </a:lnTo>
                  <a:lnTo>
                    <a:pt x="219526" y="18598"/>
                  </a:lnTo>
                  <a:lnTo>
                    <a:pt x="233134" y="38782"/>
                  </a:lnTo>
                  <a:lnTo>
                    <a:pt x="238125" y="63500"/>
                  </a:lnTo>
                  <a:lnTo>
                    <a:pt x="238125" y="317500"/>
                  </a:lnTo>
                  <a:lnTo>
                    <a:pt x="0" y="317500"/>
                  </a:lnTo>
                  <a:lnTo>
                    <a:pt x="0" y="63500"/>
                  </a:lnTo>
                  <a:lnTo>
                    <a:pt x="4990" y="38782"/>
                  </a:lnTo>
                  <a:lnTo>
                    <a:pt x="18598" y="18598"/>
                  </a:lnTo>
                  <a:lnTo>
                    <a:pt x="38782" y="4990"/>
                  </a:lnTo>
                  <a:lnTo>
                    <a:pt x="63500" y="0"/>
                  </a:lnTo>
                  <a:close/>
                </a:path>
              </a:pathLst>
            </a:custGeom>
            <a:ln w="25400">
              <a:solidFill>
                <a:srgbClr val="19C3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08575" y="3259137"/>
              <a:ext cx="120650" cy="7302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89512" y="3465512"/>
              <a:ext cx="358775" cy="18415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5147754" y="2105802"/>
              <a:ext cx="203835" cy="266700"/>
            </a:xfrm>
            <a:custGeom>
              <a:avLst/>
              <a:gdLst/>
              <a:ahLst/>
              <a:cxnLst/>
              <a:rect l="l" t="t" r="r" b="b"/>
              <a:pathLst>
                <a:path w="203835" h="266700">
                  <a:moveTo>
                    <a:pt x="56340" y="58753"/>
                  </a:moveTo>
                  <a:lnTo>
                    <a:pt x="59584" y="58753"/>
                  </a:lnTo>
                  <a:lnTo>
                    <a:pt x="62214" y="61383"/>
                  </a:lnTo>
                  <a:lnTo>
                    <a:pt x="62214" y="64627"/>
                  </a:lnTo>
                </a:path>
                <a:path w="203835" h="266700">
                  <a:moveTo>
                    <a:pt x="50466" y="64627"/>
                  </a:moveTo>
                  <a:lnTo>
                    <a:pt x="50466" y="61383"/>
                  </a:lnTo>
                  <a:lnTo>
                    <a:pt x="53096" y="58753"/>
                  </a:lnTo>
                  <a:lnTo>
                    <a:pt x="56340" y="58753"/>
                  </a:lnTo>
                </a:path>
                <a:path w="203835" h="266700">
                  <a:moveTo>
                    <a:pt x="56340" y="70516"/>
                  </a:moveTo>
                  <a:lnTo>
                    <a:pt x="53093" y="70507"/>
                  </a:lnTo>
                  <a:lnTo>
                    <a:pt x="50466" y="67873"/>
                  </a:lnTo>
                  <a:lnTo>
                    <a:pt x="50466" y="64627"/>
                  </a:lnTo>
                </a:path>
                <a:path w="203835" h="266700">
                  <a:moveTo>
                    <a:pt x="62214" y="64627"/>
                  </a:moveTo>
                  <a:lnTo>
                    <a:pt x="57900" y="70516"/>
                  </a:lnTo>
                  <a:lnTo>
                    <a:pt x="56340" y="70516"/>
                  </a:lnTo>
                </a:path>
                <a:path w="203835" h="266700">
                  <a:moveTo>
                    <a:pt x="56340" y="129270"/>
                  </a:moveTo>
                  <a:lnTo>
                    <a:pt x="59584" y="129270"/>
                  </a:lnTo>
                  <a:lnTo>
                    <a:pt x="62214" y="131899"/>
                  </a:lnTo>
                  <a:lnTo>
                    <a:pt x="62214" y="135143"/>
                  </a:lnTo>
                </a:path>
                <a:path w="203835" h="266700">
                  <a:moveTo>
                    <a:pt x="50466" y="135143"/>
                  </a:moveTo>
                  <a:lnTo>
                    <a:pt x="50466" y="131899"/>
                  </a:lnTo>
                  <a:lnTo>
                    <a:pt x="53096" y="129270"/>
                  </a:lnTo>
                  <a:lnTo>
                    <a:pt x="56340" y="129270"/>
                  </a:lnTo>
                </a:path>
                <a:path w="203835" h="266700">
                  <a:moveTo>
                    <a:pt x="56340" y="141017"/>
                  </a:moveTo>
                  <a:lnTo>
                    <a:pt x="53096" y="141017"/>
                  </a:lnTo>
                  <a:lnTo>
                    <a:pt x="50466" y="138387"/>
                  </a:lnTo>
                  <a:lnTo>
                    <a:pt x="50466" y="135143"/>
                  </a:lnTo>
                </a:path>
                <a:path w="203835" h="266700">
                  <a:moveTo>
                    <a:pt x="62214" y="135143"/>
                  </a:moveTo>
                  <a:lnTo>
                    <a:pt x="62218" y="136702"/>
                  </a:lnTo>
                  <a:lnTo>
                    <a:pt x="61600" y="138199"/>
                  </a:lnTo>
                  <a:lnTo>
                    <a:pt x="60498" y="139301"/>
                  </a:lnTo>
                  <a:lnTo>
                    <a:pt x="59395" y="140404"/>
                  </a:lnTo>
                  <a:lnTo>
                    <a:pt x="57899" y="141021"/>
                  </a:lnTo>
                  <a:lnTo>
                    <a:pt x="56340" y="141017"/>
                  </a:lnTo>
                </a:path>
                <a:path w="203835" h="266700">
                  <a:moveTo>
                    <a:pt x="56340" y="199786"/>
                  </a:moveTo>
                  <a:lnTo>
                    <a:pt x="59584" y="199786"/>
                  </a:lnTo>
                  <a:lnTo>
                    <a:pt x="62214" y="202416"/>
                  </a:lnTo>
                  <a:lnTo>
                    <a:pt x="62214" y="205660"/>
                  </a:lnTo>
                </a:path>
                <a:path w="203835" h="266700">
                  <a:moveTo>
                    <a:pt x="50466" y="205597"/>
                  </a:moveTo>
                  <a:lnTo>
                    <a:pt x="50466" y="202353"/>
                  </a:lnTo>
                  <a:lnTo>
                    <a:pt x="53096" y="199723"/>
                  </a:lnTo>
                  <a:lnTo>
                    <a:pt x="56340" y="199723"/>
                  </a:lnTo>
                </a:path>
                <a:path w="203835" h="266700">
                  <a:moveTo>
                    <a:pt x="56340" y="211534"/>
                  </a:moveTo>
                  <a:lnTo>
                    <a:pt x="53096" y="211534"/>
                  </a:lnTo>
                  <a:lnTo>
                    <a:pt x="50466" y="208904"/>
                  </a:lnTo>
                  <a:lnTo>
                    <a:pt x="50466" y="205660"/>
                  </a:lnTo>
                </a:path>
                <a:path w="203835" h="266700">
                  <a:moveTo>
                    <a:pt x="62214" y="205597"/>
                  </a:moveTo>
                  <a:lnTo>
                    <a:pt x="62214" y="208841"/>
                  </a:lnTo>
                  <a:lnTo>
                    <a:pt x="59584" y="211470"/>
                  </a:lnTo>
                  <a:lnTo>
                    <a:pt x="56340" y="211470"/>
                  </a:lnTo>
                </a:path>
                <a:path w="203835" h="266700">
                  <a:moveTo>
                    <a:pt x="150368" y="129270"/>
                  </a:moveTo>
                  <a:lnTo>
                    <a:pt x="153612" y="129270"/>
                  </a:lnTo>
                  <a:lnTo>
                    <a:pt x="156241" y="131899"/>
                  </a:lnTo>
                  <a:lnTo>
                    <a:pt x="156241" y="135143"/>
                  </a:lnTo>
                </a:path>
                <a:path w="203835" h="266700">
                  <a:moveTo>
                    <a:pt x="144478" y="135143"/>
                  </a:moveTo>
                  <a:lnTo>
                    <a:pt x="144487" y="131897"/>
                  </a:lnTo>
                  <a:lnTo>
                    <a:pt x="147121" y="129270"/>
                  </a:lnTo>
                  <a:lnTo>
                    <a:pt x="150368" y="129270"/>
                  </a:lnTo>
                </a:path>
                <a:path w="203835" h="266700">
                  <a:moveTo>
                    <a:pt x="150368" y="141017"/>
                  </a:moveTo>
                  <a:lnTo>
                    <a:pt x="144478" y="136704"/>
                  </a:lnTo>
                  <a:lnTo>
                    <a:pt x="144478" y="135143"/>
                  </a:lnTo>
                </a:path>
                <a:path w="203835" h="266700">
                  <a:moveTo>
                    <a:pt x="156241" y="135143"/>
                  </a:moveTo>
                  <a:lnTo>
                    <a:pt x="156241" y="138387"/>
                  </a:lnTo>
                  <a:lnTo>
                    <a:pt x="153612" y="141017"/>
                  </a:lnTo>
                  <a:lnTo>
                    <a:pt x="150368" y="141017"/>
                  </a:lnTo>
                </a:path>
                <a:path w="203835" h="266700">
                  <a:moveTo>
                    <a:pt x="150368" y="58753"/>
                  </a:moveTo>
                  <a:lnTo>
                    <a:pt x="153612" y="58753"/>
                  </a:lnTo>
                  <a:lnTo>
                    <a:pt x="156241" y="61383"/>
                  </a:lnTo>
                  <a:lnTo>
                    <a:pt x="156241" y="64627"/>
                  </a:lnTo>
                </a:path>
                <a:path w="203835" h="266700">
                  <a:moveTo>
                    <a:pt x="144478" y="64627"/>
                  </a:moveTo>
                  <a:lnTo>
                    <a:pt x="144487" y="61380"/>
                  </a:lnTo>
                  <a:lnTo>
                    <a:pt x="147121" y="58753"/>
                  </a:lnTo>
                  <a:lnTo>
                    <a:pt x="150368" y="58753"/>
                  </a:lnTo>
                </a:path>
                <a:path w="203835" h="266700">
                  <a:moveTo>
                    <a:pt x="150368" y="70516"/>
                  </a:moveTo>
                  <a:lnTo>
                    <a:pt x="147115" y="70516"/>
                  </a:lnTo>
                  <a:lnTo>
                    <a:pt x="144478" y="67879"/>
                  </a:lnTo>
                  <a:lnTo>
                    <a:pt x="144478" y="64627"/>
                  </a:lnTo>
                </a:path>
                <a:path w="203835" h="266700">
                  <a:moveTo>
                    <a:pt x="156241" y="64627"/>
                  </a:moveTo>
                  <a:lnTo>
                    <a:pt x="156241" y="67873"/>
                  </a:lnTo>
                  <a:lnTo>
                    <a:pt x="153614" y="70507"/>
                  </a:lnTo>
                  <a:lnTo>
                    <a:pt x="150368" y="70516"/>
                  </a:lnTo>
                </a:path>
                <a:path w="203835" h="266700">
                  <a:moveTo>
                    <a:pt x="43100" y="266382"/>
                  </a:moveTo>
                  <a:lnTo>
                    <a:pt x="180197" y="266382"/>
                  </a:lnTo>
                  <a:lnTo>
                    <a:pt x="189348" y="264534"/>
                  </a:lnTo>
                  <a:lnTo>
                    <a:pt x="196821" y="259496"/>
                  </a:lnTo>
                  <a:lnTo>
                    <a:pt x="201860" y="252023"/>
                  </a:lnTo>
                  <a:lnTo>
                    <a:pt x="203708" y="242871"/>
                  </a:lnTo>
                  <a:lnTo>
                    <a:pt x="203708" y="23495"/>
                  </a:lnTo>
                  <a:lnTo>
                    <a:pt x="201855" y="14348"/>
                  </a:lnTo>
                  <a:lnTo>
                    <a:pt x="196816" y="6880"/>
                  </a:lnTo>
                  <a:lnTo>
                    <a:pt x="189344" y="1845"/>
                  </a:lnTo>
                  <a:lnTo>
                    <a:pt x="180197" y="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19C3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73637" y="2093076"/>
              <a:ext cx="197770" cy="38582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0222706" y="3275806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4" h="357504">
                  <a:moveTo>
                    <a:pt x="61515" y="99218"/>
                  </a:moveTo>
                  <a:lnTo>
                    <a:pt x="61515" y="102506"/>
                  </a:lnTo>
                  <a:lnTo>
                    <a:pt x="64180" y="105171"/>
                  </a:lnTo>
                  <a:lnTo>
                    <a:pt x="67468" y="105171"/>
                  </a:lnTo>
                  <a:lnTo>
                    <a:pt x="70756" y="105171"/>
                  </a:lnTo>
                  <a:lnTo>
                    <a:pt x="73421" y="102506"/>
                  </a:lnTo>
                  <a:lnTo>
                    <a:pt x="73421" y="99218"/>
                  </a:lnTo>
                  <a:lnTo>
                    <a:pt x="73421" y="95930"/>
                  </a:lnTo>
                  <a:lnTo>
                    <a:pt x="70756" y="93265"/>
                  </a:lnTo>
                  <a:lnTo>
                    <a:pt x="67468" y="93265"/>
                  </a:lnTo>
                  <a:lnTo>
                    <a:pt x="64180" y="93265"/>
                  </a:lnTo>
                  <a:lnTo>
                    <a:pt x="61515" y="95930"/>
                  </a:lnTo>
                  <a:lnTo>
                    <a:pt x="61515" y="99218"/>
                  </a:lnTo>
                </a:path>
                <a:path w="357504" h="357504">
                  <a:moveTo>
                    <a:pt x="125015" y="99218"/>
                  </a:moveTo>
                  <a:lnTo>
                    <a:pt x="125015" y="102506"/>
                  </a:lnTo>
                  <a:lnTo>
                    <a:pt x="127680" y="105171"/>
                  </a:lnTo>
                  <a:lnTo>
                    <a:pt x="130968" y="105171"/>
                  </a:lnTo>
                  <a:lnTo>
                    <a:pt x="134256" y="105171"/>
                  </a:lnTo>
                  <a:lnTo>
                    <a:pt x="136921" y="102506"/>
                  </a:lnTo>
                  <a:lnTo>
                    <a:pt x="136921" y="99218"/>
                  </a:lnTo>
                  <a:lnTo>
                    <a:pt x="136921" y="95930"/>
                  </a:lnTo>
                  <a:lnTo>
                    <a:pt x="134256" y="93265"/>
                  </a:lnTo>
                  <a:lnTo>
                    <a:pt x="130968" y="93265"/>
                  </a:lnTo>
                  <a:lnTo>
                    <a:pt x="127680" y="93265"/>
                  </a:lnTo>
                  <a:lnTo>
                    <a:pt x="125015" y="95930"/>
                  </a:lnTo>
                  <a:lnTo>
                    <a:pt x="125015" y="99218"/>
                  </a:lnTo>
                </a:path>
                <a:path w="357504" h="357504">
                  <a:moveTo>
                    <a:pt x="61515" y="154781"/>
                  </a:moveTo>
                  <a:lnTo>
                    <a:pt x="61515" y="158069"/>
                  </a:lnTo>
                  <a:lnTo>
                    <a:pt x="64180" y="160734"/>
                  </a:lnTo>
                  <a:lnTo>
                    <a:pt x="67468" y="160734"/>
                  </a:lnTo>
                  <a:lnTo>
                    <a:pt x="70756" y="160734"/>
                  </a:lnTo>
                  <a:lnTo>
                    <a:pt x="73421" y="158069"/>
                  </a:lnTo>
                  <a:lnTo>
                    <a:pt x="73421" y="154781"/>
                  </a:lnTo>
                  <a:lnTo>
                    <a:pt x="73421" y="151493"/>
                  </a:lnTo>
                  <a:lnTo>
                    <a:pt x="70756" y="148828"/>
                  </a:lnTo>
                  <a:lnTo>
                    <a:pt x="67468" y="148828"/>
                  </a:lnTo>
                  <a:lnTo>
                    <a:pt x="64180" y="148828"/>
                  </a:lnTo>
                  <a:lnTo>
                    <a:pt x="61515" y="151493"/>
                  </a:lnTo>
                  <a:lnTo>
                    <a:pt x="61515" y="154781"/>
                  </a:lnTo>
                </a:path>
                <a:path w="357504" h="357504">
                  <a:moveTo>
                    <a:pt x="61515" y="210343"/>
                  </a:moveTo>
                  <a:lnTo>
                    <a:pt x="61515" y="213631"/>
                  </a:lnTo>
                  <a:lnTo>
                    <a:pt x="64180" y="216296"/>
                  </a:lnTo>
                  <a:lnTo>
                    <a:pt x="67468" y="216296"/>
                  </a:lnTo>
                  <a:lnTo>
                    <a:pt x="70756" y="216296"/>
                  </a:lnTo>
                  <a:lnTo>
                    <a:pt x="73421" y="213631"/>
                  </a:lnTo>
                  <a:lnTo>
                    <a:pt x="73421" y="210343"/>
                  </a:lnTo>
                  <a:lnTo>
                    <a:pt x="73421" y="207055"/>
                  </a:lnTo>
                  <a:lnTo>
                    <a:pt x="70756" y="204390"/>
                  </a:lnTo>
                  <a:lnTo>
                    <a:pt x="67468" y="204390"/>
                  </a:lnTo>
                  <a:lnTo>
                    <a:pt x="64180" y="204390"/>
                  </a:lnTo>
                  <a:lnTo>
                    <a:pt x="61515" y="207055"/>
                  </a:lnTo>
                  <a:lnTo>
                    <a:pt x="61515" y="210343"/>
                  </a:lnTo>
                </a:path>
                <a:path w="357504" h="357504">
                  <a:moveTo>
                    <a:pt x="125015" y="154781"/>
                  </a:moveTo>
                  <a:lnTo>
                    <a:pt x="125015" y="158069"/>
                  </a:lnTo>
                  <a:lnTo>
                    <a:pt x="127680" y="160734"/>
                  </a:lnTo>
                  <a:lnTo>
                    <a:pt x="130968" y="160734"/>
                  </a:lnTo>
                  <a:lnTo>
                    <a:pt x="134256" y="160734"/>
                  </a:lnTo>
                  <a:lnTo>
                    <a:pt x="136921" y="158069"/>
                  </a:lnTo>
                  <a:lnTo>
                    <a:pt x="136921" y="154781"/>
                  </a:lnTo>
                  <a:lnTo>
                    <a:pt x="136921" y="151493"/>
                  </a:lnTo>
                  <a:lnTo>
                    <a:pt x="134256" y="148828"/>
                  </a:lnTo>
                  <a:lnTo>
                    <a:pt x="130968" y="148828"/>
                  </a:lnTo>
                  <a:lnTo>
                    <a:pt x="127680" y="148828"/>
                  </a:lnTo>
                  <a:lnTo>
                    <a:pt x="125015" y="151493"/>
                  </a:lnTo>
                  <a:lnTo>
                    <a:pt x="125015" y="154781"/>
                  </a:lnTo>
                </a:path>
                <a:path w="357504" h="357504">
                  <a:moveTo>
                    <a:pt x="188515" y="99218"/>
                  </a:moveTo>
                  <a:lnTo>
                    <a:pt x="188515" y="102506"/>
                  </a:lnTo>
                  <a:lnTo>
                    <a:pt x="191180" y="105171"/>
                  </a:lnTo>
                  <a:lnTo>
                    <a:pt x="194468" y="105171"/>
                  </a:lnTo>
                  <a:lnTo>
                    <a:pt x="197756" y="105171"/>
                  </a:lnTo>
                  <a:lnTo>
                    <a:pt x="200421" y="102506"/>
                  </a:lnTo>
                  <a:lnTo>
                    <a:pt x="200421" y="99218"/>
                  </a:lnTo>
                  <a:lnTo>
                    <a:pt x="200421" y="95930"/>
                  </a:lnTo>
                  <a:lnTo>
                    <a:pt x="197756" y="93265"/>
                  </a:lnTo>
                  <a:lnTo>
                    <a:pt x="194468" y="93265"/>
                  </a:lnTo>
                  <a:lnTo>
                    <a:pt x="191180" y="93265"/>
                  </a:lnTo>
                  <a:lnTo>
                    <a:pt x="188515" y="95930"/>
                  </a:lnTo>
                  <a:lnTo>
                    <a:pt x="188515" y="99218"/>
                  </a:lnTo>
                </a:path>
                <a:path w="357504" h="357504">
                  <a:moveTo>
                    <a:pt x="119062" y="261937"/>
                  </a:moveTo>
                  <a:lnTo>
                    <a:pt x="23812" y="261937"/>
                  </a:lnTo>
                  <a:lnTo>
                    <a:pt x="14543" y="260066"/>
                  </a:lnTo>
                  <a:lnTo>
                    <a:pt x="6974" y="254963"/>
                  </a:lnTo>
                  <a:lnTo>
                    <a:pt x="1871" y="247393"/>
                  </a:lnTo>
                  <a:lnTo>
                    <a:pt x="0" y="238125"/>
                  </a:lnTo>
                  <a:lnTo>
                    <a:pt x="0" y="47625"/>
                  </a:lnTo>
                  <a:lnTo>
                    <a:pt x="1871" y="38356"/>
                  </a:lnTo>
                  <a:lnTo>
                    <a:pt x="6974" y="30787"/>
                  </a:lnTo>
                  <a:lnTo>
                    <a:pt x="14543" y="25683"/>
                  </a:lnTo>
                  <a:lnTo>
                    <a:pt x="23812" y="23812"/>
                  </a:lnTo>
                  <a:lnTo>
                    <a:pt x="238125" y="23812"/>
                  </a:lnTo>
                  <a:lnTo>
                    <a:pt x="247393" y="25683"/>
                  </a:lnTo>
                  <a:lnTo>
                    <a:pt x="254963" y="30787"/>
                  </a:lnTo>
                  <a:lnTo>
                    <a:pt x="260066" y="38356"/>
                  </a:lnTo>
                  <a:lnTo>
                    <a:pt x="261937" y="47625"/>
                  </a:lnTo>
                  <a:lnTo>
                    <a:pt x="261937" y="119062"/>
                  </a:lnTo>
                </a:path>
                <a:path w="357504" h="357504">
                  <a:moveTo>
                    <a:pt x="71437" y="47625"/>
                  </a:moveTo>
                  <a:lnTo>
                    <a:pt x="71437" y="0"/>
                  </a:lnTo>
                </a:path>
                <a:path w="357504" h="357504">
                  <a:moveTo>
                    <a:pt x="190500" y="47625"/>
                  </a:moveTo>
                  <a:lnTo>
                    <a:pt x="190500" y="0"/>
                  </a:lnTo>
                </a:path>
                <a:path w="357504" h="357504">
                  <a:moveTo>
                    <a:pt x="166687" y="261937"/>
                  </a:moveTo>
                  <a:lnTo>
                    <a:pt x="174172" y="299013"/>
                  </a:lnTo>
                  <a:lnTo>
                    <a:pt x="194585" y="329289"/>
                  </a:lnTo>
                  <a:lnTo>
                    <a:pt x="224861" y="349702"/>
                  </a:lnTo>
                  <a:lnTo>
                    <a:pt x="261937" y="357187"/>
                  </a:lnTo>
                  <a:lnTo>
                    <a:pt x="299013" y="349702"/>
                  </a:lnTo>
                  <a:lnTo>
                    <a:pt x="329289" y="329289"/>
                  </a:lnTo>
                  <a:lnTo>
                    <a:pt x="349702" y="299013"/>
                  </a:lnTo>
                  <a:lnTo>
                    <a:pt x="357187" y="261937"/>
                  </a:lnTo>
                  <a:lnTo>
                    <a:pt x="349702" y="224861"/>
                  </a:lnTo>
                  <a:lnTo>
                    <a:pt x="329289" y="194585"/>
                  </a:lnTo>
                  <a:lnTo>
                    <a:pt x="299013" y="174172"/>
                  </a:lnTo>
                  <a:lnTo>
                    <a:pt x="261937" y="166687"/>
                  </a:lnTo>
                  <a:lnTo>
                    <a:pt x="224861" y="174172"/>
                  </a:lnTo>
                  <a:lnTo>
                    <a:pt x="194585" y="194585"/>
                  </a:lnTo>
                  <a:lnTo>
                    <a:pt x="174172" y="224861"/>
                  </a:lnTo>
                  <a:lnTo>
                    <a:pt x="166687" y="261937"/>
                  </a:lnTo>
                </a:path>
                <a:path w="357504" h="357504">
                  <a:moveTo>
                    <a:pt x="304038" y="261937"/>
                  </a:moveTo>
                  <a:lnTo>
                    <a:pt x="261937" y="261937"/>
                  </a:lnTo>
                  <a:lnTo>
                    <a:pt x="261937" y="219852"/>
                  </a:lnTo>
                </a:path>
              </a:pathLst>
            </a:custGeom>
            <a:ln w="25400">
              <a:solidFill>
                <a:srgbClr val="19C3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1200" y="1828800"/>
            <a:ext cx="2133600" cy="3048000"/>
          </a:xfrm>
          <a:custGeom>
            <a:avLst/>
            <a:gdLst/>
            <a:ahLst/>
            <a:cxnLst/>
            <a:rect l="l" t="t" r="r" b="b"/>
            <a:pathLst>
              <a:path w="2133600" h="3048000">
                <a:moveTo>
                  <a:pt x="2133600" y="3048000"/>
                </a:moveTo>
                <a:lnTo>
                  <a:pt x="0" y="3048000"/>
                </a:lnTo>
                <a:lnTo>
                  <a:pt x="0" y="304800"/>
                </a:lnTo>
                <a:lnTo>
                  <a:pt x="3994" y="255374"/>
                </a:lnTo>
                <a:lnTo>
                  <a:pt x="15556" y="208483"/>
                </a:lnTo>
                <a:lnTo>
                  <a:pt x="34056" y="164753"/>
                </a:lnTo>
                <a:lnTo>
                  <a:pt x="58862" y="124815"/>
                </a:lnTo>
                <a:lnTo>
                  <a:pt x="89344" y="89296"/>
                </a:lnTo>
                <a:lnTo>
                  <a:pt x="124870" y="58826"/>
                </a:lnTo>
                <a:lnTo>
                  <a:pt x="164809" y="34032"/>
                </a:lnTo>
                <a:lnTo>
                  <a:pt x="208531" y="15544"/>
                </a:lnTo>
                <a:lnTo>
                  <a:pt x="255405" y="3990"/>
                </a:lnTo>
                <a:lnTo>
                  <a:pt x="304800" y="0"/>
                </a:lnTo>
                <a:lnTo>
                  <a:pt x="1828800" y="0"/>
                </a:lnTo>
                <a:lnTo>
                  <a:pt x="1878225" y="3990"/>
                </a:lnTo>
                <a:lnTo>
                  <a:pt x="1925116" y="15544"/>
                </a:lnTo>
                <a:lnTo>
                  <a:pt x="1968846" y="34032"/>
                </a:lnTo>
                <a:lnTo>
                  <a:pt x="2008784" y="58826"/>
                </a:lnTo>
                <a:lnTo>
                  <a:pt x="2044303" y="89296"/>
                </a:lnTo>
                <a:lnTo>
                  <a:pt x="2074773" y="124815"/>
                </a:lnTo>
                <a:lnTo>
                  <a:pt x="2099567" y="164753"/>
                </a:lnTo>
                <a:lnTo>
                  <a:pt x="2118055" y="208483"/>
                </a:lnTo>
                <a:lnTo>
                  <a:pt x="2129609" y="255374"/>
                </a:lnTo>
                <a:lnTo>
                  <a:pt x="2133600" y="304800"/>
                </a:lnTo>
                <a:lnTo>
                  <a:pt x="2133600" y="3048000"/>
                </a:lnTo>
                <a:close/>
              </a:path>
            </a:pathLst>
          </a:custGeom>
          <a:solidFill>
            <a:srgbClr val="5350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24400" y="1828800"/>
            <a:ext cx="2133600" cy="3048000"/>
          </a:xfrm>
          <a:custGeom>
            <a:avLst/>
            <a:gdLst/>
            <a:ahLst/>
            <a:cxnLst/>
            <a:rect l="l" t="t" r="r" b="b"/>
            <a:pathLst>
              <a:path w="2133600" h="3048000">
                <a:moveTo>
                  <a:pt x="2133600" y="3048000"/>
                </a:moveTo>
                <a:lnTo>
                  <a:pt x="0" y="3048000"/>
                </a:lnTo>
                <a:lnTo>
                  <a:pt x="0" y="304800"/>
                </a:lnTo>
                <a:lnTo>
                  <a:pt x="3994" y="255374"/>
                </a:lnTo>
                <a:lnTo>
                  <a:pt x="15556" y="208483"/>
                </a:lnTo>
                <a:lnTo>
                  <a:pt x="34056" y="164753"/>
                </a:lnTo>
                <a:lnTo>
                  <a:pt x="58862" y="124815"/>
                </a:lnTo>
                <a:lnTo>
                  <a:pt x="89344" y="89296"/>
                </a:lnTo>
                <a:lnTo>
                  <a:pt x="124870" y="58826"/>
                </a:lnTo>
                <a:lnTo>
                  <a:pt x="164809" y="34032"/>
                </a:lnTo>
                <a:lnTo>
                  <a:pt x="208531" y="15544"/>
                </a:lnTo>
                <a:lnTo>
                  <a:pt x="255405" y="3990"/>
                </a:lnTo>
                <a:lnTo>
                  <a:pt x="304800" y="0"/>
                </a:lnTo>
                <a:lnTo>
                  <a:pt x="1828800" y="0"/>
                </a:lnTo>
                <a:lnTo>
                  <a:pt x="1878225" y="3990"/>
                </a:lnTo>
                <a:lnTo>
                  <a:pt x="1925116" y="15544"/>
                </a:lnTo>
                <a:lnTo>
                  <a:pt x="1968846" y="34032"/>
                </a:lnTo>
                <a:lnTo>
                  <a:pt x="2008784" y="58826"/>
                </a:lnTo>
                <a:lnTo>
                  <a:pt x="2044303" y="89296"/>
                </a:lnTo>
                <a:lnTo>
                  <a:pt x="2074773" y="124815"/>
                </a:lnTo>
                <a:lnTo>
                  <a:pt x="2099567" y="164753"/>
                </a:lnTo>
                <a:lnTo>
                  <a:pt x="2118055" y="208483"/>
                </a:lnTo>
                <a:lnTo>
                  <a:pt x="2129609" y="255374"/>
                </a:lnTo>
                <a:lnTo>
                  <a:pt x="2133600" y="304800"/>
                </a:lnTo>
                <a:lnTo>
                  <a:pt x="2133600" y="3048000"/>
                </a:lnTo>
                <a:close/>
              </a:path>
            </a:pathLst>
          </a:custGeom>
          <a:solidFill>
            <a:srgbClr val="5B4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67600" y="1828800"/>
            <a:ext cx="2133600" cy="3048000"/>
          </a:xfrm>
          <a:custGeom>
            <a:avLst/>
            <a:gdLst/>
            <a:ahLst/>
            <a:cxnLst/>
            <a:rect l="l" t="t" r="r" b="b"/>
            <a:pathLst>
              <a:path w="2133600" h="3048000">
                <a:moveTo>
                  <a:pt x="2133600" y="3048000"/>
                </a:moveTo>
                <a:lnTo>
                  <a:pt x="0" y="3048000"/>
                </a:lnTo>
                <a:lnTo>
                  <a:pt x="0" y="304800"/>
                </a:lnTo>
                <a:lnTo>
                  <a:pt x="3994" y="255374"/>
                </a:lnTo>
                <a:lnTo>
                  <a:pt x="15556" y="208483"/>
                </a:lnTo>
                <a:lnTo>
                  <a:pt x="34056" y="164753"/>
                </a:lnTo>
                <a:lnTo>
                  <a:pt x="58862" y="124815"/>
                </a:lnTo>
                <a:lnTo>
                  <a:pt x="89344" y="89296"/>
                </a:lnTo>
                <a:lnTo>
                  <a:pt x="124870" y="58826"/>
                </a:lnTo>
                <a:lnTo>
                  <a:pt x="164809" y="34032"/>
                </a:lnTo>
                <a:lnTo>
                  <a:pt x="208531" y="15544"/>
                </a:lnTo>
                <a:lnTo>
                  <a:pt x="255405" y="3990"/>
                </a:lnTo>
                <a:lnTo>
                  <a:pt x="304800" y="0"/>
                </a:lnTo>
                <a:lnTo>
                  <a:pt x="1828800" y="0"/>
                </a:lnTo>
                <a:lnTo>
                  <a:pt x="1878225" y="3990"/>
                </a:lnTo>
                <a:lnTo>
                  <a:pt x="1925116" y="15544"/>
                </a:lnTo>
                <a:lnTo>
                  <a:pt x="1968846" y="34032"/>
                </a:lnTo>
                <a:lnTo>
                  <a:pt x="2008784" y="58826"/>
                </a:lnTo>
                <a:lnTo>
                  <a:pt x="2044303" y="89296"/>
                </a:lnTo>
                <a:lnTo>
                  <a:pt x="2074773" y="124815"/>
                </a:lnTo>
                <a:lnTo>
                  <a:pt x="2099567" y="164753"/>
                </a:lnTo>
                <a:lnTo>
                  <a:pt x="2118055" y="208483"/>
                </a:lnTo>
                <a:lnTo>
                  <a:pt x="2129609" y="255374"/>
                </a:lnTo>
                <a:lnTo>
                  <a:pt x="2133600" y="304800"/>
                </a:lnTo>
                <a:lnTo>
                  <a:pt x="2133600" y="3048000"/>
                </a:lnTo>
                <a:close/>
              </a:path>
            </a:pathLst>
          </a:custGeom>
          <a:solidFill>
            <a:srgbClr val="67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10800" y="1828800"/>
            <a:ext cx="2133600" cy="3048000"/>
          </a:xfrm>
          <a:custGeom>
            <a:avLst/>
            <a:gdLst/>
            <a:ahLst/>
            <a:cxnLst/>
            <a:rect l="l" t="t" r="r" b="b"/>
            <a:pathLst>
              <a:path w="2133600" h="3048000">
                <a:moveTo>
                  <a:pt x="2133600" y="3048000"/>
                </a:moveTo>
                <a:lnTo>
                  <a:pt x="0" y="3048000"/>
                </a:lnTo>
                <a:lnTo>
                  <a:pt x="0" y="304800"/>
                </a:lnTo>
                <a:lnTo>
                  <a:pt x="3994" y="255374"/>
                </a:lnTo>
                <a:lnTo>
                  <a:pt x="15556" y="208483"/>
                </a:lnTo>
                <a:lnTo>
                  <a:pt x="34056" y="164753"/>
                </a:lnTo>
                <a:lnTo>
                  <a:pt x="58862" y="124815"/>
                </a:lnTo>
                <a:lnTo>
                  <a:pt x="89344" y="89296"/>
                </a:lnTo>
                <a:lnTo>
                  <a:pt x="124870" y="58826"/>
                </a:lnTo>
                <a:lnTo>
                  <a:pt x="164809" y="34032"/>
                </a:lnTo>
                <a:lnTo>
                  <a:pt x="208531" y="15544"/>
                </a:lnTo>
                <a:lnTo>
                  <a:pt x="255405" y="3990"/>
                </a:lnTo>
                <a:lnTo>
                  <a:pt x="304800" y="0"/>
                </a:lnTo>
                <a:lnTo>
                  <a:pt x="1828800" y="0"/>
                </a:lnTo>
                <a:lnTo>
                  <a:pt x="1878225" y="3990"/>
                </a:lnTo>
                <a:lnTo>
                  <a:pt x="1925116" y="15544"/>
                </a:lnTo>
                <a:lnTo>
                  <a:pt x="1968846" y="34032"/>
                </a:lnTo>
                <a:lnTo>
                  <a:pt x="2008784" y="58826"/>
                </a:lnTo>
                <a:lnTo>
                  <a:pt x="2044303" y="89296"/>
                </a:lnTo>
                <a:lnTo>
                  <a:pt x="2074773" y="124815"/>
                </a:lnTo>
                <a:lnTo>
                  <a:pt x="2099567" y="164753"/>
                </a:lnTo>
                <a:lnTo>
                  <a:pt x="2118055" y="208483"/>
                </a:lnTo>
                <a:lnTo>
                  <a:pt x="2129609" y="255374"/>
                </a:lnTo>
                <a:lnTo>
                  <a:pt x="2133600" y="304800"/>
                </a:lnTo>
                <a:lnTo>
                  <a:pt x="2133600" y="3048000"/>
                </a:lnTo>
                <a:close/>
              </a:path>
            </a:pathLst>
          </a:custGeom>
          <a:solidFill>
            <a:srgbClr val="6841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81200" y="4876800"/>
            <a:ext cx="2134235" cy="1219200"/>
          </a:xfrm>
          <a:custGeom>
            <a:avLst/>
            <a:gdLst/>
            <a:ahLst/>
            <a:cxnLst/>
            <a:rect l="l" t="t" r="r" b="b"/>
            <a:pathLst>
              <a:path w="2134235" h="1219200">
                <a:moveTo>
                  <a:pt x="1066800" y="1219200"/>
                </a:moveTo>
                <a:lnTo>
                  <a:pt x="762000" y="914400"/>
                </a:lnTo>
                <a:lnTo>
                  <a:pt x="304800" y="914400"/>
                </a:lnTo>
                <a:lnTo>
                  <a:pt x="255377" y="910403"/>
                </a:lnTo>
                <a:lnTo>
                  <a:pt x="208488" y="898834"/>
                </a:lnTo>
                <a:lnTo>
                  <a:pt x="164759" y="880326"/>
                </a:lnTo>
                <a:lnTo>
                  <a:pt x="124821" y="855511"/>
                </a:lnTo>
                <a:lnTo>
                  <a:pt x="89301" y="825022"/>
                </a:lnTo>
                <a:lnTo>
                  <a:pt x="58830" y="789491"/>
                </a:lnTo>
                <a:lnTo>
                  <a:pt x="34035" y="749550"/>
                </a:lnTo>
                <a:lnTo>
                  <a:pt x="15546" y="705833"/>
                </a:lnTo>
                <a:lnTo>
                  <a:pt x="3991" y="658972"/>
                </a:lnTo>
                <a:lnTo>
                  <a:pt x="0" y="609600"/>
                </a:lnTo>
                <a:lnTo>
                  <a:pt x="0" y="0"/>
                </a:lnTo>
                <a:lnTo>
                  <a:pt x="2133600" y="0"/>
                </a:lnTo>
                <a:lnTo>
                  <a:pt x="2133612" y="609600"/>
                </a:lnTo>
                <a:lnTo>
                  <a:pt x="2129622" y="658972"/>
                </a:lnTo>
                <a:lnTo>
                  <a:pt x="2118069" y="705833"/>
                </a:lnTo>
                <a:lnTo>
                  <a:pt x="2099582" y="749550"/>
                </a:lnTo>
                <a:lnTo>
                  <a:pt x="2074791" y="789491"/>
                </a:lnTo>
                <a:lnTo>
                  <a:pt x="2044323" y="825022"/>
                </a:lnTo>
                <a:lnTo>
                  <a:pt x="2008808" y="855511"/>
                </a:lnTo>
                <a:lnTo>
                  <a:pt x="1968873" y="880326"/>
                </a:lnTo>
                <a:lnTo>
                  <a:pt x="1925147" y="898834"/>
                </a:lnTo>
                <a:lnTo>
                  <a:pt x="1878259" y="910403"/>
                </a:lnTo>
                <a:lnTo>
                  <a:pt x="1828838" y="914400"/>
                </a:lnTo>
                <a:lnTo>
                  <a:pt x="1371663" y="914400"/>
                </a:lnTo>
                <a:lnTo>
                  <a:pt x="1066800" y="1219200"/>
                </a:lnTo>
                <a:close/>
              </a:path>
            </a:pathLst>
          </a:custGeom>
          <a:solidFill>
            <a:srgbClr val="5350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24400" y="4876800"/>
            <a:ext cx="2134235" cy="1219200"/>
          </a:xfrm>
          <a:custGeom>
            <a:avLst/>
            <a:gdLst/>
            <a:ahLst/>
            <a:cxnLst/>
            <a:rect l="l" t="t" r="r" b="b"/>
            <a:pathLst>
              <a:path w="2134234" h="1219200">
                <a:moveTo>
                  <a:pt x="1066800" y="1219200"/>
                </a:moveTo>
                <a:lnTo>
                  <a:pt x="762000" y="914400"/>
                </a:lnTo>
                <a:lnTo>
                  <a:pt x="304800" y="914400"/>
                </a:lnTo>
                <a:lnTo>
                  <a:pt x="255377" y="910403"/>
                </a:lnTo>
                <a:lnTo>
                  <a:pt x="208488" y="898834"/>
                </a:lnTo>
                <a:lnTo>
                  <a:pt x="164759" y="880326"/>
                </a:lnTo>
                <a:lnTo>
                  <a:pt x="124821" y="855511"/>
                </a:lnTo>
                <a:lnTo>
                  <a:pt x="89301" y="825022"/>
                </a:lnTo>
                <a:lnTo>
                  <a:pt x="58830" y="789491"/>
                </a:lnTo>
                <a:lnTo>
                  <a:pt x="34035" y="749550"/>
                </a:lnTo>
                <a:lnTo>
                  <a:pt x="15546" y="705833"/>
                </a:lnTo>
                <a:lnTo>
                  <a:pt x="3991" y="658972"/>
                </a:lnTo>
                <a:lnTo>
                  <a:pt x="0" y="609600"/>
                </a:lnTo>
                <a:lnTo>
                  <a:pt x="0" y="0"/>
                </a:lnTo>
                <a:lnTo>
                  <a:pt x="2133600" y="0"/>
                </a:lnTo>
                <a:lnTo>
                  <a:pt x="2133612" y="609600"/>
                </a:lnTo>
                <a:lnTo>
                  <a:pt x="2129622" y="658972"/>
                </a:lnTo>
                <a:lnTo>
                  <a:pt x="2118069" y="705833"/>
                </a:lnTo>
                <a:lnTo>
                  <a:pt x="2099582" y="749550"/>
                </a:lnTo>
                <a:lnTo>
                  <a:pt x="2074791" y="789491"/>
                </a:lnTo>
                <a:lnTo>
                  <a:pt x="2044323" y="825022"/>
                </a:lnTo>
                <a:lnTo>
                  <a:pt x="2008808" y="855511"/>
                </a:lnTo>
                <a:lnTo>
                  <a:pt x="1968873" y="880326"/>
                </a:lnTo>
                <a:lnTo>
                  <a:pt x="1925147" y="898834"/>
                </a:lnTo>
                <a:lnTo>
                  <a:pt x="1878259" y="910403"/>
                </a:lnTo>
                <a:lnTo>
                  <a:pt x="1828838" y="914400"/>
                </a:lnTo>
                <a:lnTo>
                  <a:pt x="1371663" y="914400"/>
                </a:lnTo>
                <a:lnTo>
                  <a:pt x="1066800" y="1219200"/>
                </a:lnTo>
                <a:close/>
              </a:path>
            </a:pathLst>
          </a:custGeom>
          <a:solidFill>
            <a:srgbClr val="5B4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67600" y="4876800"/>
            <a:ext cx="2134235" cy="1219200"/>
          </a:xfrm>
          <a:custGeom>
            <a:avLst/>
            <a:gdLst/>
            <a:ahLst/>
            <a:cxnLst/>
            <a:rect l="l" t="t" r="r" b="b"/>
            <a:pathLst>
              <a:path w="2134234" h="1219200">
                <a:moveTo>
                  <a:pt x="1066800" y="1219200"/>
                </a:moveTo>
                <a:lnTo>
                  <a:pt x="762000" y="914400"/>
                </a:lnTo>
                <a:lnTo>
                  <a:pt x="304800" y="914400"/>
                </a:lnTo>
                <a:lnTo>
                  <a:pt x="255377" y="910403"/>
                </a:lnTo>
                <a:lnTo>
                  <a:pt x="208488" y="898834"/>
                </a:lnTo>
                <a:lnTo>
                  <a:pt x="164759" y="880326"/>
                </a:lnTo>
                <a:lnTo>
                  <a:pt x="124821" y="855511"/>
                </a:lnTo>
                <a:lnTo>
                  <a:pt x="89301" y="825022"/>
                </a:lnTo>
                <a:lnTo>
                  <a:pt x="58830" y="789491"/>
                </a:lnTo>
                <a:lnTo>
                  <a:pt x="34035" y="749550"/>
                </a:lnTo>
                <a:lnTo>
                  <a:pt x="15546" y="705833"/>
                </a:lnTo>
                <a:lnTo>
                  <a:pt x="3991" y="658972"/>
                </a:lnTo>
                <a:lnTo>
                  <a:pt x="0" y="609600"/>
                </a:lnTo>
                <a:lnTo>
                  <a:pt x="0" y="0"/>
                </a:lnTo>
                <a:lnTo>
                  <a:pt x="2133600" y="0"/>
                </a:lnTo>
                <a:lnTo>
                  <a:pt x="2133612" y="609600"/>
                </a:lnTo>
                <a:lnTo>
                  <a:pt x="2129622" y="658972"/>
                </a:lnTo>
                <a:lnTo>
                  <a:pt x="2118069" y="705833"/>
                </a:lnTo>
                <a:lnTo>
                  <a:pt x="2099582" y="749550"/>
                </a:lnTo>
                <a:lnTo>
                  <a:pt x="2074791" y="789491"/>
                </a:lnTo>
                <a:lnTo>
                  <a:pt x="2044323" y="825022"/>
                </a:lnTo>
                <a:lnTo>
                  <a:pt x="2008808" y="855511"/>
                </a:lnTo>
                <a:lnTo>
                  <a:pt x="1968873" y="880326"/>
                </a:lnTo>
                <a:lnTo>
                  <a:pt x="1925147" y="898834"/>
                </a:lnTo>
                <a:lnTo>
                  <a:pt x="1878259" y="910403"/>
                </a:lnTo>
                <a:lnTo>
                  <a:pt x="1828838" y="914400"/>
                </a:lnTo>
                <a:lnTo>
                  <a:pt x="1371663" y="914400"/>
                </a:lnTo>
                <a:lnTo>
                  <a:pt x="1066800" y="1219200"/>
                </a:lnTo>
                <a:close/>
              </a:path>
            </a:pathLst>
          </a:custGeom>
          <a:solidFill>
            <a:srgbClr val="67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210800" y="4876800"/>
            <a:ext cx="2134235" cy="1219200"/>
          </a:xfrm>
          <a:custGeom>
            <a:avLst/>
            <a:gdLst/>
            <a:ahLst/>
            <a:cxnLst/>
            <a:rect l="l" t="t" r="r" b="b"/>
            <a:pathLst>
              <a:path w="2134234" h="1219200">
                <a:moveTo>
                  <a:pt x="1066800" y="1219200"/>
                </a:moveTo>
                <a:lnTo>
                  <a:pt x="762000" y="914400"/>
                </a:lnTo>
                <a:lnTo>
                  <a:pt x="304800" y="914400"/>
                </a:lnTo>
                <a:lnTo>
                  <a:pt x="255377" y="910403"/>
                </a:lnTo>
                <a:lnTo>
                  <a:pt x="208488" y="898834"/>
                </a:lnTo>
                <a:lnTo>
                  <a:pt x="164759" y="880326"/>
                </a:lnTo>
                <a:lnTo>
                  <a:pt x="124821" y="855511"/>
                </a:lnTo>
                <a:lnTo>
                  <a:pt x="89301" y="825022"/>
                </a:lnTo>
                <a:lnTo>
                  <a:pt x="58830" y="789491"/>
                </a:lnTo>
                <a:lnTo>
                  <a:pt x="34035" y="749550"/>
                </a:lnTo>
                <a:lnTo>
                  <a:pt x="15546" y="705833"/>
                </a:lnTo>
                <a:lnTo>
                  <a:pt x="3991" y="658972"/>
                </a:lnTo>
                <a:lnTo>
                  <a:pt x="0" y="609600"/>
                </a:lnTo>
                <a:lnTo>
                  <a:pt x="0" y="0"/>
                </a:lnTo>
                <a:lnTo>
                  <a:pt x="2133600" y="0"/>
                </a:lnTo>
                <a:lnTo>
                  <a:pt x="2133612" y="609600"/>
                </a:lnTo>
                <a:lnTo>
                  <a:pt x="2129622" y="658972"/>
                </a:lnTo>
                <a:lnTo>
                  <a:pt x="2118069" y="705833"/>
                </a:lnTo>
                <a:lnTo>
                  <a:pt x="2099582" y="749550"/>
                </a:lnTo>
                <a:lnTo>
                  <a:pt x="2074791" y="789491"/>
                </a:lnTo>
                <a:lnTo>
                  <a:pt x="2044323" y="825022"/>
                </a:lnTo>
                <a:lnTo>
                  <a:pt x="2008808" y="855511"/>
                </a:lnTo>
                <a:lnTo>
                  <a:pt x="1968873" y="880326"/>
                </a:lnTo>
                <a:lnTo>
                  <a:pt x="1925147" y="898834"/>
                </a:lnTo>
                <a:lnTo>
                  <a:pt x="1878259" y="910403"/>
                </a:lnTo>
                <a:lnTo>
                  <a:pt x="1828838" y="914400"/>
                </a:lnTo>
                <a:lnTo>
                  <a:pt x="1371663" y="914400"/>
                </a:lnTo>
                <a:lnTo>
                  <a:pt x="1066800" y="1219200"/>
                </a:lnTo>
                <a:close/>
              </a:path>
            </a:pathLst>
          </a:custGeom>
          <a:solidFill>
            <a:srgbClr val="6841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11832" y="3979391"/>
            <a:ext cx="167513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06B"/>
                </a:solidFill>
                <a:latin typeface="Roboto"/>
                <a:cs typeface="Roboto"/>
              </a:rPr>
              <a:t>Customized </a:t>
            </a:r>
            <a:r>
              <a:rPr sz="1500" spc="-20" dirty="0">
                <a:solidFill>
                  <a:srgbClr val="FFF06B"/>
                </a:solidFill>
                <a:latin typeface="Roboto"/>
                <a:cs typeface="Roboto"/>
              </a:rPr>
              <a:t>dashboards</a:t>
            </a:r>
            <a:r>
              <a:rPr sz="1500" spc="-10" dirty="0">
                <a:solidFill>
                  <a:srgbClr val="FFF06B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FFF06B"/>
                </a:solidFill>
                <a:latin typeface="Roboto"/>
                <a:cs typeface="Roboto"/>
              </a:rPr>
              <a:t>for </a:t>
            </a:r>
            <a:r>
              <a:rPr sz="1500" dirty="0">
                <a:solidFill>
                  <a:srgbClr val="FFF06B"/>
                </a:solidFill>
                <a:latin typeface="Roboto"/>
                <a:cs typeface="Roboto"/>
              </a:rPr>
              <a:t>different</a:t>
            </a:r>
            <a:r>
              <a:rPr sz="1500" spc="-65" dirty="0">
                <a:solidFill>
                  <a:srgbClr val="FFF06B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FFF06B"/>
                </a:solidFill>
                <a:latin typeface="Roboto"/>
                <a:cs typeface="Roboto"/>
              </a:rPr>
              <a:t>user</a:t>
            </a:r>
            <a:r>
              <a:rPr sz="1500" spc="-60" dirty="0">
                <a:solidFill>
                  <a:srgbClr val="FFF06B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FF06B"/>
                </a:solidFill>
                <a:latin typeface="Roboto"/>
                <a:cs typeface="Roboto"/>
              </a:rPr>
              <a:t>roles.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9379" rIns="0" bIns="0" rtlCol="0">
            <a:spAutoFit/>
          </a:bodyPr>
          <a:lstStyle/>
          <a:p>
            <a:pPr marL="3442335">
              <a:lnSpc>
                <a:spcPct val="100000"/>
              </a:lnSpc>
              <a:spcBef>
                <a:spcPts val="100"/>
              </a:spcBef>
            </a:pPr>
            <a:r>
              <a:rPr sz="2500" spc="-10" dirty="0"/>
              <a:t>Dashboard</a:t>
            </a:r>
            <a:r>
              <a:rPr sz="2500" spc="-80" dirty="0"/>
              <a:t> </a:t>
            </a:r>
            <a:r>
              <a:rPr sz="2500" spc="-10" dirty="0"/>
              <a:t>Features</a:t>
            </a:r>
            <a:endParaRPr sz="2500" dirty="0"/>
          </a:p>
        </p:txBody>
      </p:sp>
      <p:sp>
        <p:nvSpPr>
          <p:cNvPr id="12" name="object 12"/>
          <p:cNvSpPr txBox="1"/>
          <p:nvPr/>
        </p:nvSpPr>
        <p:spPr>
          <a:xfrm>
            <a:off x="10382250" y="4246091"/>
            <a:ext cx="17894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1285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solidFill>
                  <a:srgbClr val="FF92D3"/>
                </a:solidFill>
                <a:latin typeface="Roboto"/>
                <a:cs typeface="Roboto"/>
              </a:rPr>
              <a:t>Displaying</a:t>
            </a:r>
            <a:r>
              <a:rPr sz="1500" spc="-15" dirty="0">
                <a:solidFill>
                  <a:srgbClr val="FF92D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F92D3"/>
                </a:solidFill>
                <a:latin typeface="Roboto"/>
                <a:cs typeface="Roboto"/>
              </a:rPr>
              <a:t>current information</a:t>
            </a:r>
            <a:r>
              <a:rPr sz="1500" spc="-25" dirty="0">
                <a:solidFill>
                  <a:srgbClr val="FF92D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FF92D3"/>
                </a:solidFill>
                <a:latin typeface="Roboto"/>
                <a:cs typeface="Roboto"/>
              </a:rPr>
              <a:t>to</a:t>
            </a:r>
            <a:r>
              <a:rPr sz="1500" spc="-25" dirty="0">
                <a:solidFill>
                  <a:srgbClr val="FF92D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F92D3"/>
                </a:solidFill>
                <a:latin typeface="Roboto"/>
                <a:cs typeface="Roboto"/>
              </a:rPr>
              <a:t>users.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99907" y="5005288"/>
            <a:ext cx="12096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9235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FA6661"/>
                </a:solidFill>
                <a:latin typeface="Roboto"/>
                <a:cs typeface="Roboto"/>
              </a:rPr>
              <a:t>Interactive </a:t>
            </a:r>
            <a:r>
              <a:rPr sz="2000" spc="-10" dirty="0">
                <a:solidFill>
                  <a:srgbClr val="FA6661"/>
                </a:solidFill>
                <a:latin typeface="Roboto"/>
                <a:cs typeface="Roboto"/>
              </a:rPr>
              <a:t>Forms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701528" y="5005288"/>
            <a:ext cx="10864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 marR="5080" indent="-63500">
              <a:lnSpc>
                <a:spcPct val="100000"/>
              </a:lnSpc>
              <a:spcBef>
                <a:spcPts val="100"/>
              </a:spcBef>
            </a:pPr>
            <a:r>
              <a:rPr sz="2000" spc="-60" dirty="0">
                <a:solidFill>
                  <a:srgbClr val="F266BA"/>
                </a:solidFill>
                <a:latin typeface="Roboto"/>
                <a:cs typeface="Roboto"/>
              </a:rPr>
              <a:t>Real-time </a:t>
            </a:r>
            <a:r>
              <a:rPr sz="2000" spc="-10" dirty="0">
                <a:solidFill>
                  <a:srgbClr val="F266BA"/>
                </a:solidFill>
                <a:latin typeface="Roboto"/>
                <a:cs typeface="Roboto"/>
              </a:rPr>
              <a:t>Updates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85207" y="5005288"/>
            <a:ext cx="13944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209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79338"/>
                </a:solidFill>
                <a:latin typeface="Roboto"/>
                <a:cs typeface="Roboto"/>
              </a:rPr>
              <a:t>Responsive </a:t>
            </a:r>
            <a:r>
              <a:rPr sz="2000" dirty="0">
                <a:solidFill>
                  <a:srgbClr val="F79338"/>
                </a:solidFill>
                <a:latin typeface="Roboto"/>
                <a:cs typeface="Roboto"/>
              </a:rPr>
              <a:t>Table</a:t>
            </a:r>
            <a:r>
              <a:rPr sz="2000" spc="-75" dirty="0">
                <a:solidFill>
                  <a:srgbClr val="F79338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F79338"/>
                </a:solidFill>
                <a:latin typeface="Roboto"/>
                <a:cs typeface="Roboto"/>
              </a:rPr>
              <a:t>Views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49373" y="5005288"/>
            <a:ext cx="13855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0800">
              <a:lnSpc>
                <a:spcPct val="100000"/>
              </a:lnSpc>
              <a:spcBef>
                <a:spcPts val="100"/>
              </a:spcBef>
            </a:pPr>
            <a:r>
              <a:rPr sz="2000" spc="-60" dirty="0">
                <a:solidFill>
                  <a:srgbClr val="FFE611"/>
                </a:solidFill>
                <a:latin typeface="Roboto"/>
                <a:cs typeface="Roboto"/>
              </a:rPr>
              <a:t>Role-</a:t>
            </a:r>
            <a:r>
              <a:rPr sz="2000" spc="-10" dirty="0">
                <a:solidFill>
                  <a:srgbClr val="FFE611"/>
                </a:solidFill>
                <a:latin typeface="Roboto"/>
                <a:cs typeface="Roboto"/>
              </a:rPr>
              <a:t>based </a:t>
            </a:r>
            <a:r>
              <a:rPr sz="2000" spc="-30" dirty="0">
                <a:solidFill>
                  <a:srgbClr val="FFE611"/>
                </a:solidFill>
                <a:latin typeface="Roboto"/>
                <a:cs typeface="Roboto"/>
              </a:rPr>
              <a:t>Dashboards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50459" y="3979391"/>
            <a:ext cx="148145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160" algn="ctr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B773"/>
                </a:solidFill>
                <a:latin typeface="Roboto"/>
                <a:cs typeface="Roboto"/>
              </a:rPr>
              <a:t>Tables</a:t>
            </a:r>
            <a:r>
              <a:rPr sz="1500" spc="-65" dirty="0">
                <a:solidFill>
                  <a:srgbClr val="FFB77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FB773"/>
                </a:solidFill>
                <a:latin typeface="Roboto"/>
                <a:cs typeface="Roboto"/>
              </a:rPr>
              <a:t>adapt</a:t>
            </a:r>
            <a:r>
              <a:rPr sz="1500" spc="-65" dirty="0">
                <a:solidFill>
                  <a:srgbClr val="FFB773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FFB773"/>
                </a:solidFill>
                <a:latin typeface="Roboto"/>
                <a:cs typeface="Roboto"/>
              </a:rPr>
              <a:t>to </a:t>
            </a:r>
            <a:r>
              <a:rPr sz="1500" dirty="0">
                <a:solidFill>
                  <a:srgbClr val="FFB773"/>
                </a:solidFill>
                <a:latin typeface="Roboto"/>
                <a:cs typeface="Roboto"/>
              </a:rPr>
              <a:t>screen</a:t>
            </a:r>
            <a:r>
              <a:rPr sz="1500" spc="-60" dirty="0">
                <a:solidFill>
                  <a:srgbClr val="FFB77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FB773"/>
                </a:solidFill>
                <a:latin typeface="Roboto"/>
                <a:cs typeface="Roboto"/>
              </a:rPr>
              <a:t>sizes</a:t>
            </a:r>
            <a:r>
              <a:rPr sz="1500" spc="-60" dirty="0">
                <a:solidFill>
                  <a:srgbClr val="FFB773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FFB773"/>
                </a:solidFill>
                <a:latin typeface="Roboto"/>
                <a:cs typeface="Roboto"/>
              </a:rPr>
              <a:t>with </a:t>
            </a:r>
            <a:r>
              <a:rPr sz="1500" spc="-10" dirty="0">
                <a:solidFill>
                  <a:srgbClr val="FFB773"/>
                </a:solidFill>
                <a:latin typeface="Roboto"/>
                <a:cs typeface="Roboto"/>
              </a:rPr>
              <a:t>sorting.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88326" y="4246091"/>
            <a:ext cx="16427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0" marR="5080" indent="-216535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FF9793"/>
                </a:solidFill>
                <a:latin typeface="Roboto"/>
                <a:cs typeface="Roboto"/>
              </a:rPr>
              <a:t>User-</a:t>
            </a:r>
            <a:r>
              <a:rPr sz="1500" spc="-30" dirty="0">
                <a:solidFill>
                  <a:srgbClr val="FF9793"/>
                </a:solidFill>
                <a:latin typeface="Roboto"/>
                <a:cs typeface="Roboto"/>
              </a:rPr>
              <a:t>friendly</a:t>
            </a:r>
            <a:r>
              <a:rPr sz="1500" spc="-15" dirty="0">
                <a:solidFill>
                  <a:srgbClr val="FF979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F9793"/>
                </a:solidFill>
                <a:latin typeface="Roboto"/>
                <a:cs typeface="Roboto"/>
              </a:rPr>
              <a:t>forms </a:t>
            </a:r>
            <a:r>
              <a:rPr sz="1500" dirty="0">
                <a:solidFill>
                  <a:srgbClr val="FF9793"/>
                </a:solidFill>
                <a:latin typeface="Roboto"/>
                <a:cs typeface="Roboto"/>
              </a:rPr>
              <a:t>for</a:t>
            </a:r>
            <a:r>
              <a:rPr sz="1500" spc="-40" dirty="0">
                <a:solidFill>
                  <a:srgbClr val="FF979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FF9793"/>
                </a:solidFill>
                <a:latin typeface="Roboto"/>
                <a:cs typeface="Roboto"/>
              </a:rPr>
              <a:t>data</a:t>
            </a:r>
            <a:r>
              <a:rPr sz="1500" spc="-40" dirty="0">
                <a:solidFill>
                  <a:srgbClr val="FF979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F9793"/>
                </a:solidFill>
                <a:latin typeface="Roboto"/>
                <a:cs typeface="Roboto"/>
              </a:rPr>
              <a:t>input.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337418" y="2678385"/>
            <a:ext cx="20383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0" dirty="0">
                <a:solidFill>
                  <a:srgbClr val="F266BA"/>
                </a:solidFill>
                <a:latin typeface="Roboto"/>
                <a:cs typeface="Roboto"/>
              </a:rPr>
              <a:t>4</a:t>
            </a:r>
            <a:endParaRPr sz="2500">
              <a:latin typeface="Roboto"/>
              <a:cs typeface="Robo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94218" y="2678385"/>
            <a:ext cx="20383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0" dirty="0">
                <a:solidFill>
                  <a:srgbClr val="FA6661"/>
                </a:solidFill>
                <a:latin typeface="Roboto"/>
                <a:cs typeface="Roboto"/>
              </a:rPr>
              <a:t>3</a:t>
            </a:r>
            <a:endParaRPr sz="2500">
              <a:latin typeface="Roboto"/>
              <a:cs typeface="Robo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51019" y="2678385"/>
            <a:ext cx="20383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0" dirty="0">
                <a:solidFill>
                  <a:srgbClr val="F79338"/>
                </a:solidFill>
                <a:latin typeface="Roboto"/>
                <a:cs typeface="Roboto"/>
              </a:rPr>
              <a:t>2</a:t>
            </a:r>
            <a:endParaRPr sz="2500">
              <a:latin typeface="Roboto"/>
              <a:cs typeface="Robo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07819" y="2678385"/>
            <a:ext cx="20383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0" dirty="0">
                <a:solidFill>
                  <a:srgbClr val="FFE611"/>
                </a:solidFill>
                <a:latin typeface="Roboto"/>
                <a:cs typeface="Roboto"/>
              </a:rPr>
              <a:t>1</a:t>
            </a:r>
            <a:endParaRPr sz="2500">
              <a:latin typeface="Roboto"/>
              <a:cs typeface="Roboto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711700" y="1816100"/>
            <a:ext cx="2159000" cy="4292600"/>
            <a:chOff x="4711700" y="1816100"/>
            <a:chExt cx="2159000" cy="4292600"/>
          </a:xfrm>
        </p:grpSpPr>
        <p:sp>
          <p:nvSpPr>
            <p:cNvPr id="24" name="object 24"/>
            <p:cNvSpPr/>
            <p:nvPr/>
          </p:nvSpPr>
          <p:spPr>
            <a:xfrm>
              <a:off x="4724400" y="1828800"/>
              <a:ext cx="2133600" cy="3048000"/>
            </a:xfrm>
            <a:custGeom>
              <a:avLst/>
              <a:gdLst/>
              <a:ahLst/>
              <a:cxnLst/>
              <a:rect l="l" t="t" r="r" b="b"/>
              <a:pathLst>
                <a:path w="2133600" h="3048000">
                  <a:moveTo>
                    <a:pt x="536661" y="892556"/>
                  </a:moveTo>
                  <a:lnTo>
                    <a:pt x="0" y="457200"/>
                  </a:lnTo>
                  <a:lnTo>
                    <a:pt x="0" y="1676400"/>
                  </a:lnTo>
                  <a:lnTo>
                    <a:pt x="536661" y="1241044"/>
                  </a:lnTo>
                  <a:lnTo>
                    <a:pt x="565476" y="1210917"/>
                  </a:lnTo>
                  <a:lnTo>
                    <a:pt x="587088" y="1174345"/>
                  </a:lnTo>
                  <a:lnTo>
                    <a:pt x="601495" y="1133169"/>
                  </a:lnTo>
                  <a:lnTo>
                    <a:pt x="608699" y="1089230"/>
                  </a:lnTo>
                  <a:lnTo>
                    <a:pt x="608699" y="1044369"/>
                  </a:lnTo>
                  <a:lnTo>
                    <a:pt x="601495" y="1000430"/>
                  </a:lnTo>
                  <a:lnTo>
                    <a:pt x="587088" y="959254"/>
                  </a:lnTo>
                  <a:lnTo>
                    <a:pt x="565476" y="922682"/>
                  </a:lnTo>
                  <a:lnTo>
                    <a:pt x="536661" y="892556"/>
                  </a:lnTo>
                  <a:lnTo>
                    <a:pt x="0" y="457200"/>
                  </a:lnTo>
                  <a:lnTo>
                    <a:pt x="0" y="1676400"/>
                  </a:lnTo>
                  <a:lnTo>
                    <a:pt x="536661" y="1241044"/>
                  </a:lnTo>
                  <a:lnTo>
                    <a:pt x="565476" y="1210917"/>
                  </a:lnTo>
                  <a:lnTo>
                    <a:pt x="587088" y="1174345"/>
                  </a:lnTo>
                  <a:lnTo>
                    <a:pt x="601495" y="1133169"/>
                  </a:lnTo>
                  <a:lnTo>
                    <a:pt x="608699" y="1089230"/>
                  </a:lnTo>
                  <a:lnTo>
                    <a:pt x="608699" y="1044369"/>
                  </a:lnTo>
                  <a:lnTo>
                    <a:pt x="601495" y="1000430"/>
                  </a:lnTo>
                  <a:lnTo>
                    <a:pt x="587088" y="959254"/>
                  </a:lnTo>
                  <a:lnTo>
                    <a:pt x="565476" y="922682"/>
                  </a:lnTo>
                  <a:lnTo>
                    <a:pt x="536661" y="892556"/>
                  </a:lnTo>
                  <a:close/>
                </a:path>
                <a:path w="2133600" h="3048000">
                  <a:moveTo>
                    <a:pt x="495300" y="857885"/>
                  </a:moveTo>
                  <a:lnTo>
                    <a:pt x="512864" y="814854"/>
                  </a:lnTo>
                  <a:lnTo>
                    <a:pt x="533539" y="773539"/>
                  </a:lnTo>
                  <a:lnTo>
                    <a:pt x="557180" y="734086"/>
                  </a:lnTo>
                  <a:lnTo>
                    <a:pt x="583639" y="696640"/>
                  </a:lnTo>
                  <a:lnTo>
                    <a:pt x="612769" y="661349"/>
                  </a:lnTo>
                  <a:lnTo>
                    <a:pt x="644423" y="628358"/>
                  </a:lnTo>
                  <a:lnTo>
                    <a:pt x="678455" y="597814"/>
                  </a:lnTo>
                  <a:lnTo>
                    <a:pt x="714718" y="569864"/>
                  </a:lnTo>
                  <a:lnTo>
                    <a:pt x="753065" y="544654"/>
                  </a:lnTo>
                  <a:lnTo>
                    <a:pt x="793350" y="522330"/>
                  </a:lnTo>
                  <a:lnTo>
                    <a:pt x="835425" y="503039"/>
                  </a:lnTo>
                  <a:lnTo>
                    <a:pt x="879144" y="486927"/>
                  </a:lnTo>
                  <a:lnTo>
                    <a:pt x="924359" y="474141"/>
                  </a:lnTo>
                  <a:lnTo>
                    <a:pt x="970925" y="464827"/>
                  </a:lnTo>
                  <a:lnTo>
                    <a:pt x="1018694" y="459131"/>
                  </a:lnTo>
                  <a:lnTo>
                    <a:pt x="1067520" y="457200"/>
                  </a:lnTo>
                  <a:lnTo>
                    <a:pt x="1115104" y="459034"/>
                  </a:lnTo>
                  <a:lnTo>
                    <a:pt x="1161686" y="464445"/>
                  </a:lnTo>
                  <a:lnTo>
                    <a:pt x="1207132" y="473299"/>
                  </a:lnTo>
                  <a:lnTo>
                    <a:pt x="1251304" y="485460"/>
                  </a:lnTo>
                  <a:lnTo>
                    <a:pt x="1294070" y="500792"/>
                  </a:lnTo>
                  <a:lnTo>
                    <a:pt x="1335291" y="519159"/>
                  </a:lnTo>
                  <a:lnTo>
                    <a:pt x="1374835" y="540427"/>
                  </a:lnTo>
                  <a:lnTo>
                    <a:pt x="1412564" y="564459"/>
                  </a:lnTo>
                  <a:lnTo>
                    <a:pt x="1448345" y="591120"/>
                  </a:lnTo>
                  <a:lnTo>
                    <a:pt x="1482041" y="620275"/>
                  </a:lnTo>
                  <a:lnTo>
                    <a:pt x="1513516" y="651788"/>
                  </a:lnTo>
                  <a:lnTo>
                    <a:pt x="1542637" y="685524"/>
                  </a:lnTo>
                  <a:lnTo>
                    <a:pt x="1569267" y="721347"/>
                  </a:lnTo>
                  <a:lnTo>
                    <a:pt x="1593271" y="759121"/>
                  </a:lnTo>
                  <a:lnTo>
                    <a:pt x="1614513" y="798711"/>
                  </a:lnTo>
                  <a:lnTo>
                    <a:pt x="1632859" y="839982"/>
                  </a:lnTo>
                  <a:lnTo>
                    <a:pt x="1648172" y="882797"/>
                  </a:lnTo>
                  <a:lnTo>
                    <a:pt x="1660319" y="927022"/>
                  </a:lnTo>
                  <a:lnTo>
                    <a:pt x="1669162" y="972522"/>
                  </a:lnTo>
                  <a:lnTo>
                    <a:pt x="1674568" y="1019159"/>
                  </a:lnTo>
                  <a:lnTo>
                    <a:pt x="1676400" y="1066800"/>
                  </a:lnTo>
                  <a:lnTo>
                    <a:pt x="1674568" y="1114440"/>
                  </a:lnTo>
                  <a:lnTo>
                    <a:pt x="1669162" y="1161077"/>
                  </a:lnTo>
                  <a:lnTo>
                    <a:pt x="1660319" y="1206577"/>
                  </a:lnTo>
                  <a:lnTo>
                    <a:pt x="1648172" y="1250802"/>
                  </a:lnTo>
                  <a:lnTo>
                    <a:pt x="1632859" y="1293617"/>
                  </a:lnTo>
                  <a:lnTo>
                    <a:pt x="1614513" y="1334888"/>
                  </a:lnTo>
                  <a:lnTo>
                    <a:pt x="1593271" y="1374478"/>
                  </a:lnTo>
                  <a:lnTo>
                    <a:pt x="1569267" y="1412252"/>
                  </a:lnTo>
                  <a:lnTo>
                    <a:pt x="1542637" y="1448075"/>
                  </a:lnTo>
                  <a:lnTo>
                    <a:pt x="1513516" y="1481811"/>
                  </a:lnTo>
                  <a:lnTo>
                    <a:pt x="1482041" y="1513324"/>
                  </a:lnTo>
                  <a:lnTo>
                    <a:pt x="1448345" y="1542479"/>
                  </a:lnTo>
                  <a:lnTo>
                    <a:pt x="1412564" y="1569140"/>
                  </a:lnTo>
                  <a:lnTo>
                    <a:pt x="1374835" y="1593172"/>
                  </a:lnTo>
                  <a:lnTo>
                    <a:pt x="1335291" y="1614440"/>
                  </a:lnTo>
                  <a:lnTo>
                    <a:pt x="1294070" y="1632807"/>
                  </a:lnTo>
                  <a:lnTo>
                    <a:pt x="1251304" y="1648139"/>
                  </a:lnTo>
                  <a:lnTo>
                    <a:pt x="1207132" y="1660300"/>
                  </a:lnTo>
                  <a:lnTo>
                    <a:pt x="1161686" y="1669154"/>
                  </a:lnTo>
                  <a:lnTo>
                    <a:pt x="1115104" y="1674565"/>
                  </a:lnTo>
                  <a:lnTo>
                    <a:pt x="1067520" y="1676400"/>
                  </a:lnTo>
                  <a:lnTo>
                    <a:pt x="1018695" y="1674468"/>
                  </a:lnTo>
                  <a:lnTo>
                    <a:pt x="970930" y="1668772"/>
                  </a:lnTo>
                  <a:lnTo>
                    <a:pt x="924370" y="1659458"/>
                  </a:lnTo>
                  <a:lnTo>
                    <a:pt x="879161" y="1646672"/>
                  </a:lnTo>
                  <a:lnTo>
                    <a:pt x="835450" y="1630560"/>
                  </a:lnTo>
                  <a:lnTo>
                    <a:pt x="793383" y="1611269"/>
                  </a:lnTo>
                  <a:lnTo>
                    <a:pt x="753107" y="1588945"/>
                  </a:lnTo>
                  <a:lnTo>
                    <a:pt x="714766" y="1563735"/>
                  </a:lnTo>
                  <a:lnTo>
                    <a:pt x="678508" y="1535785"/>
                  </a:lnTo>
                  <a:lnTo>
                    <a:pt x="644479" y="1505241"/>
                  </a:lnTo>
                  <a:lnTo>
                    <a:pt x="612825" y="1472250"/>
                  </a:lnTo>
                  <a:lnTo>
                    <a:pt x="583692" y="1436959"/>
                  </a:lnTo>
                  <a:lnTo>
                    <a:pt x="557227" y="1399513"/>
                  </a:lnTo>
                  <a:lnTo>
                    <a:pt x="533576" y="1360060"/>
                  </a:lnTo>
                  <a:lnTo>
                    <a:pt x="512885" y="1318745"/>
                  </a:lnTo>
                  <a:lnTo>
                    <a:pt x="495300" y="1275715"/>
                  </a:lnTo>
                </a:path>
                <a:path w="2133600" h="3048000">
                  <a:moveTo>
                    <a:pt x="2133600" y="1981200"/>
                  </a:moveTo>
                  <a:lnTo>
                    <a:pt x="2133600" y="304800"/>
                  </a:lnTo>
                  <a:lnTo>
                    <a:pt x="2129609" y="255374"/>
                  </a:lnTo>
                  <a:lnTo>
                    <a:pt x="2118055" y="208483"/>
                  </a:lnTo>
                  <a:lnTo>
                    <a:pt x="2099567" y="164753"/>
                  </a:lnTo>
                  <a:lnTo>
                    <a:pt x="2074773" y="124815"/>
                  </a:lnTo>
                  <a:lnTo>
                    <a:pt x="2044303" y="89296"/>
                  </a:lnTo>
                  <a:lnTo>
                    <a:pt x="2008784" y="58826"/>
                  </a:lnTo>
                  <a:lnTo>
                    <a:pt x="1968846" y="34032"/>
                  </a:lnTo>
                  <a:lnTo>
                    <a:pt x="1925116" y="15544"/>
                  </a:lnTo>
                  <a:lnTo>
                    <a:pt x="1878225" y="3990"/>
                  </a:lnTo>
                  <a:lnTo>
                    <a:pt x="1828800" y="0"/>
                  </a:lnTo>
                  <a:lnTo>
                    <a:pt x="304800" y="0"/>
                  </a:lnTo>
                  <a:lnTo>
                    <a:pt x="255405" y="3990"/>
                  </a:lnTo>
                  <a:lnTo>
                    <a:pt x="208531" y="15544"/>
                  </a:lnTo>
                  <a:lnTo>
                    <a:pt x="164809" y="34032"/>
                  </a:lnTo>
                  <a:lnTo>
                    <a:pt x="124870" y="58826"/>
                  </a:lnTo>
                  <a:lnTo>
                    <a:pt x="89344" y="89296"/>
                  </a:lnTo>
                  <a:lnTo>
                    <a:pt x="58862" y="124815"/>
                  </a:lnTo>
                  <a:lnTo>
                    <a:pt x="34056" y="164753"/>
                  </a:lnTo>
                  <a:lnTo>
                    <a:pt x="15556" y="208483"/>
                  </a:lnTo>
                  <a:lnTo>
                    <a:pt x="3994" y="255374"/>
                  </a:lnTo>
                  <a:lnTo>
                    <a:pt x="0" y="304800"/>
                  </a:lnTo>
                  <a:lnTo>
                    <a:pt x="0" y="1981200"/>
                  </a:lnTo>
                </a:path>
                <a:path w="2133600" h="3048000">
                  <a:moveTo>
                    <a:pt x="2133600" y="1981200"/>
                  </a:moveTo>
                  <a:lnTo>
                    <a:pt x="2133600" y="3048000"/>
                  </a:lnTo>
                </a:path>
                <a:path w="2133600" h="3048000">
                  <a:moveTo>
                    <a:pt x="0" y="3048000"/>
                  </a:moveTo>
                  <a:lnTo>
                    <a:pt x="0" y="1981200"/>
                  </a:lnTo>
                </a:path>
              </a:pathLst>
            </a:custGeom>
            <a:ln w="25400">
              <a:solidFill>
                <a:srgbClr val="F793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724400" y="4876800"/>
              <a:ext cx="2133600" cy="1219200"/>
            </a:xfrm>
            <a:custGeom>
              <a:avLst/>
              <a:gdLst/>
              <a:ahLst/>
              <a:cxnLst/>
              <a:rect l="l" t="t" r="r" b="b"/>
              <a:pathLst>
                <a:path w="2133600" h="1219200">
                  <a:moveTo>
                    <a:pt x="2133600" y="457200"/>
                  </a:moveTo>
                  <a:lnTo>
                    <a:pt x="2133600" y="0"/>
                  </a:lnTo>
                  <a:lnTo>
                    <a:pt x="0" y="0"/>
                  </a:lnTo>
                  <a:lnTo>
                    <a:pt x="0" y="457200"/>
                  </a:lnTo>
                </a:path>
                <a:path w="2133600" h="1219200">
                  <a:moveTo>
                    <a:pt x="0" y="457200"/>
                  </a:moveTo>
                  <a:lnTo>
                    <a:pt x="0" y="609600"/>
                  </a:lnTo>
                  <a:lnTo>
                    <a:pt x="3990" y="658974"/>
                  </a:lnTo>
                  <a:lnTo>
                    <a:pt x="15543" y="705836"/>
                  </a:lnTo>
                  <a:lnTo>
                    <a:pt x="34030" y="749553"/>
                  </a:lnTo>
                  <a:lnTo>
                    <a:pt x="58823" y="789493"/>
                  </a:lnTo>
                  <a:lnTo>
                    <a:pt x="89291" y="825024"/>
                  </a:lnTo>
                  <a:lnTo>
                    <a:pt x="124808" y="855513"/>
                  </a:lnTo>
                  <a:lnTo>
                    <a:pt x="164744" y="880327"/>
                  </a:lnTo>
                  <a:lnTo>
                    <a:pt x="208471" y="898835"/>
                  </a:lnTo>
                  <a:lnTo>
                    <a:pt x="255359" y="910403"/>
                  </a:lnTo>
                  <a:lnTo>
                    <a:pt x="304782" y="914400"/>
                  </a:lnTo>
                  <a:lnTo>
                    <a:pt x="762589" y="914400"/>
                  </a:lnTo>
                  <a:lnTo>
                    <a:pt x="1067117" y="1219200"/>
                  </a:lnTo>
                  <a:lnTo>
                    <a:pt x="1371645" y="914400"/>
                  </a:lnTo>
                  <a:lnTo>
                    <a:pt x="1828817" y="914400"/>
                  </a:lnTo>
                  <a:lnTo>
                    <a:pt x="1878240" y="910403"/>
                  </a:lnTo>
                  <a:lnTo>
                    <a:pt x="1925128" y="898835"/>
                  </a:lnTo>
                  <a:lnTo>
                    <a:pt x="1968855" y="880327"/>
                  </a:lnTo>
                  <a:lnTo>
                    <a:pt x="2008791" y="855513"/>
                  </a:lnTo>
                  <a:lnTo>
                    <a:pt x="2044308" y="825024"/>
                  </a:lnTo>
                  <a:lnTo>
                    <a:pt x="2074776" y="789493"/>
                  </a:lnTo>
                  <a:lnTo>
                    <a:pt x="2099569" y="749553"/>
                  </a:lnTo>
                  <a:lnTo>
                    <a:pt x="2118056" y="705836"/>
                  </a:lnTo>
                  <a:lnTo>
                    <a:pt x="2129609" y="658974"/>
                  </a:lnTo>
                  <a:lnTo>
                    <a:pt x="2133600" y="609600"/>
                  </a:lnTo>
                  <a:lnTo>
                    <a:pt x="2133600" y="457200"/>
                  </a:lnTo>
                </a:path>
              </a:pathLst>
            </a:custGeom>
            <a:ln w="25400">
              <a:solidFill>
                <a:srgbClr val="F793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504179" y="2669540"/>
              <a:ext cx="254000" cy="452120"/>
            </a:xfrm>
            <a:custGeom>
              <a:avLst/>
              <a:gdLst/>
              <a:ahLst/>
              <a:cxnLst/>
              <a:rect l="l" t="t" r="r" b="b"/>
              <a:pathLst>
                <a:path w="254000" h="452119">
                  <a:moveTo>
                    <a:pt x="0" y="152400"/>
                  </a:moveTo>
                  <a:lnTo>
                    <a:pt x="254000" y="152400"/>
                  </a:lnTo>
                  <a:lnTo>
                    <a:pt x="254000" y="50800"/>
                  </a:lnTo>
                  <a:lnTo>
                    <a:pt x="249991" y="31075"/>
                  </a:lnTo>
                  <a:lnTo>
                    <a:pt x="239077" y="14922"/>
                  </a:lnTo>
                  <a:lnTo>
                    <a:pt x="222924" y="4008"/>
                  </a:lnTo>
                  <a:lnTo>
                    <a:pt x="203199" y="0"/>
                  </a:lnTo>
                  <a:lnTo>
                    <a:pt x="50799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52400"/>
                  </a:lnTo>
                  <a:close/>
                </a:path>
                <a:path w="254000" h="452119">
                  <a:moveTo>
                    <a:pt x="0" y="152400"/>
                  </a:moveTo>
                  <a:lnTo>
                    <a:pt x="0" y="401319"/>
                  </a:lnTo>
                  <a:lnTo>
                    <a:pt x="4008" y="421044"/>
                  </a:lnTo>
                  <a:lnTo>
                    <a:pt x="14922" y="437196"/>
                  </a:lnTo>
                  <a:lnTo>
                    <a:pt x="31075" y="448111"/>
                  </a:lnTo>
                  <a:lnTo>
                    <a:pt x="50799" y="452119"/>
                  </a:lnTo>
                  <a:lnTo>
                    <a:pt x="190499" y="452119"/>
                  </a:lnTo>
                </a:path>
                <a:path w="254000" h="452119">
                  <a:moveTo>
                    <a:pt x="0" y="152400"/>
                  </a:moveTo>
                  <a:lnTo>
                    <a:pt x="190499" y="152400"/>
                  </a:lnTo>
                </a:path>
              </a:pathLst>
            </a:custGeom>
            <a:ln w="25400">
              <a:solidFill>
                <a:srgbClr val="F793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08980" y="2656840"/>
              <a:ext cx="121920" cy="1778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66460" y="2656839"/>
              <a:ext cx="121919" cy="1778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504179" y="2821939"/>
              <a:ext cx="571500" cy="299720"/>
            </a:xfrm>
            <a:custGeom>
              <a:avLst/>
              <a:gdLst/>
              <a:ahLst/>
              <a:cxnLst/>
              <a:rect l="l" t="t" r="r" b="b"/>
              <a:pathLst>
                <a:path w="571500" h="299719">
                  <a:moveTo>
                    <a:pt x="571500" y="0"/>
                  </a:moveTo>
                  <a:lnTo>
                    <a:pt x="571500" y="248920"/>
                  </a:lnTo>
                  <a:lnTo>
                    <a:pt x="567492" y="268645"/>
                  </a:lnTo>
                  <a:lnTo>
                    <a:pt x="556578" y="284798"/>
                  </a:lnTo>
                  <a:lnTo>
                    <a:pt x="540425" y="295712"/>
                  </a:lnTo>
                  <a:lnTo>
                    <a:pt x="520700" y="299720"/>
                  </a:lnTo>
                  <a:lnTo>
                    <a:pt x="381000" y="299720"/>
                  </a:lnTo>
                </a:path>
                <a:path w="571500" h="299719">
                  <a:moveTo>
                    <a:pt x="571500" y="0"/>
                  </a:moveTo>
                  <a:lnTo>
                    <a:pt x="381000" y="1"/>
                  </a:lnTo>
                </a:path>
                <a:path w="571500" h="299719">
                  <a:moveTo>
                    <a:pt x="190499" y="1"/>
                  </a:moveTo>
                  <a:lnTo>
                    <a:pt x="190499" y="299720"/>
                  </a:lnTo>
                </a:path>
                <a:path w="571500" h="299719">
                  <a:moveTo>
                    <a:pt x="190499" y="1"/>
                  </a:moveTo>
                  <a:lnTo>
                    <a:pt x="381000" y="1"/>
                  </a:lnTo>
                </a:path>
                <a:path w="571500" h="299719">
                  <a:moveTo>
                    <a:pt x="190499" y="299720"/>
                  </a:moveTo>
                  <a:lnTo>
                    <a:pt x="381000" y="299720"/>
                  </a:lnTo>
                </a:path>
                <a:path w="571500" h="299719">
                  <a:moveTo>
                    <a:pt x="0" y="152400"/>
                  </a:moveTo>
                  <a:lnTo>
                    <a:pt x="571500" y="152400"/>
                  </a:lnTo>
                </a:path>
                <a:path w="571500" h="299719">
                  <a:moveTo>
                    <a:pt x="381000" y="1"/>
                  </a:moveTo>
                  <a:lnTo>
                    <a:pt x="381000" y="299720"/>
                  </a:lnTo>
                </a:path>
              </a:pathLst>
            </a:custGeom>
            <a:ln w="25400">
              <a:solidFill>
                <a:srgbClr val="F793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7454900" y="1816100"/>
            <a:ext cx="2159000" cy="4292600"/>
            <a:chOff x="7454900" y="1816100"/>
            <a:chExt cx="2159000" cy="4292600"/>
          </a:xfrm>
        </p:grpSpPr>
        <p:sp>
          <p:nvSpPr>
            <p:cNvPr id="31" name="object 31"/>
            <p:cNvSpPr/>
            <p:nvPr/>
          </p:nvSpPr>
          <p:spPr>
            <a:xfrm>
              <a:off x="7467600" y="1828800"/>
              <a:ext cx="2133600" cy="3048000"/>
            </a:xfrm>
            <a:custGeom>
              <a:avLst/>
              <a:gdLst/>
              <a:ahLst/>
              <a:cxnLst/>
              <a:rect l="l" t="t" r="r" b="b"/>
              <a:pathLst>
                <a:path w="2133600" h="3048000">
                  <a:moveTo>
                    <a:pt x="536661" y="892556"/>
                  </a:moveTo>
                  <a:lnTo>
                    <a:pt x="0" y="457200"/>
                  </a:lnTo>
                  <a:lnTo>
                    <a:pt x="0" y="1676400"/>
                  </a:lnTo>
                  <a:lnTo>
                    <a:pt x="536661" y="1241044"/>
                  </a:lnTo>
                  <a:lnTo>
                    <a:pt x="565476" y="1210917"/>
                  </a:lnTo>
                  <a:lnTo>
                    <a:pt x="587088" y="1174345"/>
                  </a:lnTo>
                  <a:lnTo>
                    <a:pt x="601495" y="1133169"/>
                  </a:lnTo>
                  <a:lnTo>
                    <a:pt x="608699" y="1089230"/>
                  </a:lnTo>
                  <a:lnTo>
                    <a:pt x="608699" y="1044369"/>
                  </a:lnTo>
                  <a:lnTo>
                    <a:pt x="601495" y="1000430"/>
                  </a:lnTo>
                  <a:lnTo>
                    <a:pt x="587088" y="959254"/>
                  </a:lnTo>
                  <a:lnTo>
                    <a:pt x="565476" y="922682"/>
                  </a:lnTo>
                  <a:lnTo>
                    <a:pt x="536661" y="892556"/>
                  </a:lnTo>
                  <a:lnTo>
                    <a:pt x="0" y="457200"/>
                  </a:lnTo>
                  <a:lnTo>
                    <a:pt x="0" y="1676400"/>
                  </a:lnTo>
                  <a:lnTo>
                    <a:pt x="536661" y="1241044"/>
                  </a:lnTo>
                  <a:lnTo>
                    <a:pt x="565476" y="1210917"/>
                  </a:lnTo>
                  <a:lnTo>
                    <a:pt x="587088" y="1174345"/>
                  </a:lnTo>
                  <a:lnTo>
                    <a:pt x="601495" y="1133169"/>
                  </a:lnTo>
                  <a:lnTo>
                    <a:pt x="608699" y="1089230"/>
                  </a:lnTo>
                  <a:lnTo>
                    <a:pt x="608699" y="1044369"/>
                  </a:lnTo>
                  <a:lnTo>
                    <a:pt x="601495" y="1000430"/>
                  </a:lnTo>
                  <a:lnTo>
                    <a:pt x="587088" y="959254"/>
                  </a:lnTo>
                  <a:lnTo>
                    <a:pt x="565476" y="922682"/>
                  </a:lnTo>
                  <a:lnTo>
                    <a:pt x="536661" y="892556"/>
                  </a:lnTo>
                  <a:close/>
                </a:path>
                <a:path w="2133600" h="3048000">
                  <a:moveTo>
                    <a:pt x="495300" y="857885"/>
                  </a:moveTo>
                  <a:lnTo>
                    <a:pt x="512864" y="814854"/>
                  </a:lnTo>
                  <a:lnTo>
                    <a:pt x="533539" y="773539"/>
                  </a:lnTo>
                  <a:lnTo>
                    <a:pt x="557180" y="734086"/>
                  </a:lnTo>
                  <a:lnTo>
                    <a:pt x="583639" y="696640"/>
                  </a:lnTo>
                  <a:lnTo>
                    <a:pt x="612769" y="661349"/>
                  </a:lnTo>
                  <a:lnTo>
                    <a:pt x="644423" y="628358"/>
                  </a:lnTo>
                  <a:lnTo>
                    <a:pt x="678455" y="597814"/>
                  </a:lnTo>
                  <a:lnTo>
                    <a:pt x="714718" y="569864"/>
                  </a:lnTo>
                  <a:lnTo>
                    <a:pt x="753065" y="544654"/>
                  </a:lnTo>
                  <a:lnTo>
                    <a:pt x="793350" y="522330"/>
                  </a:lnTo>
                  <a:lnTo>
                    <a:pt x="835425" y="503039"/>
                  </a:lnTo>
                  <a:lnTo>
                    <a:pt x="879144" y="486927"/>
                  </a:lnTo>
                  <a:lnTo>
                    <a:pt x="924359" y="474141"/>
                  </a:lnTo>
                  <a:lnTo>
                    <a:pt x="970925" y="464827"/>
                  </a:lnTo>
                  <a:lnTo>
                    <a:pt x="1018694" y="459131"/>
                  </a:lnTo>
                  <a:lnTo>
                    <a:pt x="1067520" y="457200"/>
                  </a:lnTo>
                  <a:lnTo>
                    <a:pt x="1115104" y="459034"/>
                  </a:lnTo>
                  <a:lnTo>
                    <a:pt x="1161686" y="464445"/>
                  </a:lnTo>
                  <a:lnTo>
                    <a:pt x="1207132" y="473299"/>
                  </a:lnTo>
                  <a:lnTo>
                    <a:pt x="1251304" y="485460"/>
                  </a:lnTo>
                  <a:lnTo>
                    <a:pt x="1294070" y="500792"/>
                  </a:lnTo>
                  <a:lnTo>
                    <a:pt x="1335291" y="519159"/>
                  </a:lnTo>
                  <a:lnTo>
                    <a:pt x="1374835" y="540427"/>
                  </a:lnTo>
                  <a:lnTo>
                    <a:pt x="1412564" y="564459"/>
                  </a:lnTo>
                  <a:lnTo>
                    <a:pt x="1448345" y="591120"/>
                  </a:lnTo>
                  <a:lnTo>
                    <a:pt x="1482041" y="620275"/>
                  </a:lnTo>
                  <a:lnTo>
                    <a:pt x="1513516" y="651788"/>
                  </a:lnTo>
                  <a:lnTo>
                    <a:pt x="1542637" y="685524"/>
                  </a:lnTo>
                  <a:lnTo>
                    <a:pt x="1569267" y="721347"/>
                  </a:lnTo>
                  <a:lnTo>
                    <a:pt x="1593271" y="759121"/>
                  </a:lnTo>
                  <a:lnTo>
                    <a:pt x="1614513" y="798711"/>
                  </a:lnTo>
                  <a:lnTo>
                    <a:pt x="1632859" y="839982"/>
                  </a:lnTo>
                  <a:lnTo>
                    <a:pt x="1648172" y="882797"/>
                  </a:lnTo>
                  <a:lnTo>
                    <a:pt x="1660319" y="927022"/>
                  </a:lnTo>
                  <a:lnTo>
                    <a:pt x="1669162" y="972522"/>
                  </a:lnTo>
                  <a:lnTo>
                    <a:pt x="1674568" y="1019159"/>
                  </a:lnTo>
                  <a:lnTo>
                    <a:pt x="1676400" y="1066800"/>
                  </a:lnTo>
                  <a:lnTo>
                    <a:pt x="1674568" y="1114440"/>
                  </a:lnTo>
                  <a:lnTo>
                    <a:pt x="1669162" y="1161077"/>
                  </a:lnTo>
                  <a:lnTo>
                    <a:pt x="1660319" y="1206577"/>
                  </a:lnTo>
                  <a:lnTo>
                    <a:pt x="1648172" y="1250802"/>
                  </a:lnTo>
                  <a:lnTo>
                    <a:pt x="1632859" y="1293617"/>
                  </a:lnTo>
                  <a:lnTo>
                    <a:pt x="1614513" y="1334888"/>
                  </a:lnTo>
                  <a:lnTo>
                    <a:pt x="1593271" y="1374478"/>
                  </a:lnTo>
                  <a:lnTo>
                    <a:pt x="1569267" y="1412252"/>
                  </a:lnTo>
                  <a:lnTo>
                    <a:pt x="1542637" y="1448075"/>
                  </a:lnTo>
                  <a:lnTo>
                    <a:pt x="1513516" y="1481811"/>
                  </a:lnTo>
                  <a:lnTo>
                    <a:pt x="1482041" y="1513324"/>
                  </a:lnTo>
                  <a:lnTo>
                    <a:pt x="1448345" y="1542479"/>
                  </a:lnTo>
                  <a:lnTo>
                    <a:pt x="1412564" y="1569140"/>
                  </a:lnTo>
                  <a:lnTo>
                    <a:pt x="1374835" y="1593172"/>
                  </a:lnTo>
                  <a:lnTo>
                    <a:pt x="1335291" y="1614440"/>
                  </a:lnTo>
                  <a:lnTo>
                    <a:pt x="1294070" y="1632807"/>
                  </a:lnTo>
                  <a:lnTo>
                    <a:pt x="1251304" y="1648139"/>
                  </a:lnTo>
                  <a:lnTo>
                    <a:pt x="1207132" y="1660300"/>
                  </a:lnTo>
                  <a:lnTo>
                    <a:pt x="1161686" y="1669154"/>
                  </a:lnTo>
                  <a:lnTo>
                    <a:pt x="1115104" y="1674565"/>
                  </a:lnTo>
                  <a:lnTo>
                    <a:pt x="1067520" y="1676400"/>
                  </a:lnTo>
                  <a:lnTo>
                    <a:pt x="1018695" y="1674468"/>
                  </a:lnTo>
                  <a:lnTo>
                    <a:pt x="970930" y="1668772"/>
                  </a:lnTo>
                  <a:lnTo>
                    <a:pt x="924370" y="1659458"/>
                  </a:lnTo>
                  <a:lnTo>
                    <a:pt x="879161" y="1646672"/>
                  </a:lnTo>
                  <a:lnTo>
                    <a:pt x="835450" y="1630560"/>
                  </a:lnTo>
                  <a:lnTo>
                    <a:pt x="793383" y="1611269"/>
                  </a:lnTo>
                  <a:lnTo>
                    <a:pt x="753107" y="1588945"/>
                  </a:lnTo>
                  <a:lnTo>
                    <a:pt x="714766" y="1563735"/>
                  </a:lnTo>
                  <a:lnTo>
                    <a:pt x="678508" y="1535785"/>
                  </a:lnTo>
                  <a:lnTo>
                    <a:pt x="644479" y="1505241"/>
                  </a:lnTo>
                  <a:lnTo>
                    <a:pt x="612825" y="1472250"/>
                  </a:lnTo>
                  <a:lnTo>
                    <a:pt x="583692" y="1436959"/>
                  </a:lnTo>
                  <a:lnTo>
                    <a:pt x="557227" y="1399513"/>
                  </a:lnTo>
                  <a:lnTo>
                    <a:pt x="533576" y="1360060"/>
                  </a:lnTo>
                  <a:lnTo>
                    <a:pt x="512885" y="1318745"/>
                  </a:lnTo>
                  <a:lnTo>
                    <a:pt x="495300" y="1275715"/>
                  </a:lnTo>
                </a:path>
                <a:path w="2133600" h="3048000">
                  <a:moveTo>
                    <a:pt x="2133600" y="1981200"/>
                  </a:moveTo>
                  <a:lnTo>
                    <a:pt x="2133600" y="304800"/>
                  </a:lnTo>
                  <a:lnTo>
                    <a:pt x="2129609" y="255374"/>
                  </a:lnTo>
                  <a:lnTo>
                    <a:pt x="2118055" y="208483"/>
                  </a:lnTo>
                  <a:lnTo>
                    <a:pt x="2099567" y="164753"/>
                  </a:lnTo>
                  <a:lnTo>
                    <a:pt x="2074773" y="124815"/>
                  </a:lnTo>
                  <a:lnTo>
                    <a:pt x="2044303" y="89296"/>
                  </a:lnTo>
                  <a:lnTo>
                    <a:pt x="2008784" y="58826"/>
                  </a:lnTo>
                  <a:lnTo>
                    <a:pt x="1968846" y="34032"/>
                  </a:lnTo>
                  <a:lnTo>
                    <a:pt x="1925116" y="15544"/>
                  </a:lnTo>
                  <a:lnTo>
                    <a:pt x="1878225" y="3990"/>
                  </a:lnTo>
                  <a:lnTo>
                    <a:pt x="1828800" y="0"/>
                  </a:lnTo>
                  <a:lnTo>
                    <a:pt x="304800" y="0"/>
                  </a:lnTo>
                  <a:lnTo>
                    <a:pt x="255405" y="3990"/>
                  </a:lnTo>
                  <a:lnTo>
                    <a:pt x="208531" y="15544"/>
                  </a:lnTo>
                  <a:lnTo>
                    <a:pt x="164809" y="34032"/>
                  </a:lnTo>
                  <a:lnTo>
                    <a:pt x="124870" y="58826"/>
                  </a:lnTo>
                  <a:lnTo>
                    <a:pt x="89344" y="89296"/>
                  </a:lnTo>
                  <a:lnTo>
                    <a:pt x="58862" y="124815"/>
                  </a:lnTo>
                  <a:lnTo>
                    <a:pt x="34056" y="164753"/>
                  </a:lnTo>
                  <a:lnTo>
                    <a:pt x="15556" y="208483"/>
                  </a:lnTo>
                  <a:lnTo>
                    <a:pt x="3994" y="255374"/>
                  </a:lnTo>
                  <a:lnTo>
                    <a:pt x="0" y="304800"/>
                  </a:lnTo>
                  <a:lnTo>
                    <a:pt x="0" y="1981200"/>
                  </a:lnTo>
                </a:path>
                <a:path w="2133600" h="3048000">
                  <a:moveTo>
                    <a:pt x="2133600" y="1981200"/>
                  </a:moveTo>
                  <a:lnTo>
                    <a:pt x="2133600" y="3048000"/>
                  </a:lnTo>
                </a:path>
                <a:path w="2133600" h="3048000">
                  <a:moveTo>
                    <a:pt x="0" y="3048000"/>
                  </a:moveTo>
                  <a:lnTo>
                    <a:pt x="0" y="1981200"/>
                  </a:lnTo>
                </a:path>
              </a:pathLst>
            </a:custGeom>
            <a:ln w="25400">
              <a:solidFill>
                <a:srgbClr val="FA66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67600" y="4876800"/>
              <a:ext cx="2133600" cy="1219200"/>
            </a:xfrm>
            <a:custGeom>
              <a:avLst/>
              <a:gdLst/>
              <a:ahLst/>
              <a:cxnLst/>
              <a:rect l="l" t="t" r="r" b="b"/>
              <a:pathLst>
                <a:path w="2133600" h="1219200">
                  <a:moveTo>
                    <a:pt x="2133600" y="457200"/>
                  </a:moveTo>
                  <a:lnTo>
                    <a:pt x="2133600" y="0"/>
                  </a:lnTo>
                  <a:lnTo>
                    <a:pt x="0" y="0"/>
                  </a:lnTo>
                  <a:lnTo>
                    <a:pt x="0" y="457200"/>
                  </a:lnTo>
                </a:path>
                <a:path w="2133600" h="1219200">
                  <a:moveTo>
                    <a:pt x="0" y="457200"/>
                  </a:moveTo>
                  <a:lnTo>
                    <a:pt x="0" y="609600"/>
                  </a:lnTo>
                  <a:lnTo>
                    <a:pt x="3990" y="658974"/>
                  </a:lnTo>
                  <a:lnTo>
                    <a:pt x="15543" y="705836"/>
                  </a:lnTo>
                  <a:lnTo>
                    <a:pt x="34030" y="749553"/>
                  </a:lnTo>
                  <a:lnTo>
                    <a:pt x="58823" y="789493"/>
                  </a:lnTo>
                  <a:lnTo>
                    <a:pt x="89291" y="825024"/>
                  </a:lnTo>
                  <a:lnTo>
                    <a:pt x="124808" y="855513"/>
                  </a:lnTo>
                  <a:lnTo>
                    <a:pt x="164744" y="880327"/>
                  </a:lnTo>
                  <a:lnTo>
                    <a:pt x="208471" y="898835"/>
                  </a:lnTo>
                  <a:lnTo>
                    <a:pt x="255359" y="910403"/>
                  </a:lnTo>
                  <a:lnTo>
                    <a:pt x="304782" y="914400"/>
                  </a:lnTo>
                  <a:lnTo>
                    <a:pt x="762589" y="914400"/>
                  </a:lnTo>
                  <a:lnTo>
                    <a:pt x="1067117" y="1219200"/>
                  </a:lnTo>
                  <a:lnTo>
                    <a:pt x="1371645" y="914400"/>
                  </a:lnTo>
                  <a:lnTo>
                    <a:pt x="1828817" y="914400"/>
                  </a:lnTo>
                  <a:lnTo>
                    <a:pt x="1878240" y="910403"/>
                  </a:lnTo>
                  <a:lnTo>
                    <a:pt x="1925128" y="898835"/>
                  </a:lnTo>
                  <a:lnTo>
                    <a:pt x="1968855" y="880327"/>
                  </a:lnTo>
                  <a:lnTo>
                    <a:pt x="2008791" y="855513"/>
                  </a:lnTo>
                  <a:lnTo>
                    <a:pt x="2044308" y="825024"/>
                  </a:lnTo>
                  <a:lnTo>
                    <a:pt x="2074776" y="789493"/>
                  </a:lnTo>
                  <a:lnTo>
                    <a:pt x="2099569" y="749553"/>
                  </a:lnTo>
                  <a:lnTo>
                    <a:pt x="2118056" y="705836"/>
                  </a:lnTo>
                  <a:lnTo>
                    <a:pt x="2129609" y="658974"/>
                  </a:lnTo>
                  <a:lnTo>
                    <a:pt x="2133600" y="609600"/>
                  </a:lnTo>
                  <a:lnTo>
                    <a:pt x="2133600" y="457200"/>
                  </a:lnTo>
                </a:path>
              </a:pathLst>
            </a:custGeom>
            <a:ln w="25400">
              <a:solidFill>
                <a:srgbClr val="FA66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242554" y="2603500"/>
              <a:ext cx="583565" cy="584200"/>
            </a:xfrm>
            <a:custGeom>
              <a:avLst/>
              <a:gdLst/>
              <a:ahLst/>
              <a:cxnLst/>
              <a:rect l="l" t="t" r="r" b="b"/>
              <a:pathLst>
                <a:path w="583565" h="584200">
                  <a:moveTo>
                    <a:pt x="341731" y="479221"/>
                  </a:moveTo>
                  <a:lnTo>
                    <a:pt x="438810" y="382168"/>
                  </a:lnTo>
                  <a:lnTo>
                    <a:pt x="477964" y="374199"/>
                  </a:lnTo>
                  <a:lnTo>
                    <a:pt x="500533" y="407681"/>
                  </a:lnTo>
                  <a:lnTo>
                    <a:pt x="377139" y="546100"/>
                  </a:lnTo>
                  <a:lnTo>
                    <a:pt x="325987" y="568023"/>
                  </a:lnTo>
                  <a:lnTo>
                    <a:pt x="306933" y="565653"/>
                  </a:lnTo>
                  <a:lnTo>
                    <a:pt x="262701" y="531879"/>
                  </a:lnTo>
                  <a:lnTo>
                    <a:pt x="253031" y="495067"/>
                  </a:lnTo>
                  <a:lnTo>
                    <a:pt x="255679" y="476373"/>
                  </a:lnTo>
                  <a:lnTo>
                    <a:pt x="398526" y="320040"/>
                  </a:lnTo>
                  <a:lnTo>
                    <a:pt x="434382" y="296234"/>
                  </a:lnTo>
                  <a:lnTo>
                    <a:pt x="475168" y="288300"/>
                  </a:lnTo>
                  <a:lnTo>
                    <a:pt x="515953" y="296238"/>
                  </a:lnTo>
                  <a:lnTo>
                    <a:pt x="551807" y="320047"/>
                  </a:lnTo>
                  <a:lnTo>
                    <a:pt x="575616" y="355901"/>
                  </a:lnTo>
                  <a:lnTo>
                    <a:pt x="583554" y="396686"/>
                  </a:lnTo>
                  <a:lnTo>
                    <a:pt x="575620" y="437472"/>
                  </a:lnTo>
                  <a:lnTo>
                    <a:pt x="551815" y="473329"/>
                  </a:lnTo>
                  <a:lnTo>
                    <a:pt x="443915" y="581406"/>
                  </a:lnTo>
                </a:path>
                <a:path w="583565" h="584200">
                  <a:moveTo>
                    <a:pt x="203200" y="584200"/>
                  </a:moveTo>
                  <a:lnTo>
                    <a:pt x="25400" y="584200"/>
                  </a:lnTo>
                  <a:lnTo>
                    <a:pt x="15513" y="582203"/>
                  </a:lnTo>
                  <a:lnTo>
                    <a:pt x="7439" y="576760"/>
                  </a:lnTo>
                  <a:lnTo>
                    <a:pt x="1996" y="568686"/>
                  </a:lnTo>
                  <a:lnTo>
                    <a:pt x="0" y="558800"/>
                  </a:lnTo>
                  <a:lnTo>
                    <a:pt x="0" y="25400"/>
                  </a:lnTo>
                  <a:lnTo>
                    <a:pt x="1996" y="15513"/>
                  </a:lnTo>
                  <a:lnTo>
                    <a:pt x="7439" y="7439"/>
                  </a:lnTo>
                  <a:lnTo>
                    <a:pt x="15513" y="1996"/>
                  </a:lnTo>
                  <a:lnTo>
                    <a:pt x="25400" y="0"/>
                  </a:lnTo>
                  <a:lnTo>
                    <a:pt x="362966" y="0"/>
                  </a:lnTo>
                  <a:lnTo>
                    <a:pt x="369701" y="1"/>
                  </a:lnTo>
                  <a:lnTo>
                    <a:pt x="376161" y="2678"/>
                  </a:lnTo>
                  <a:lnTo>
                    <a:pt x="380923" y="7442"/>
                  </a:lnTo>
                  <a:lnTo>
                    <a:pt x="475157" y="101600"/>
                  </a:lnTo>
                  <a:lnTo>
                    <a:pt x="479921" y="106362"/>
                  </a:lnTo>
                  <a:lnTo>
                    <a:pt x="482598" y="112821"/>
                  </a:lnTo>
                  <a:lnTo>
                    <a:pt x="482600" y="119557"/>
                  </a:lnTo>
                  <a:lnTo>
                    <a:pt x="482600" y="215900"/>
                  </a:lnTo>
                </a:path>
                <a:path w="583565" h="584200">
                  <a:moveTo>
                    <a:pt x="215900" y="419100"/>
                  </a:moveTo>
                  <a:lnTo>
                    <a:pt x="114300" y="419100"/>
                  </a:lnTo>
                  <a:lnTo>
                    <a:pt x="104413" y="417103"/>
                  </a:lnTo>
                  <a:lnTo>
                    <a:pt x="96339" y="411660"/>
                  </a:lnTo>
                  <a:lnTo>
                    <a:pt x="90896" y="403586"/>
                  </a:lnTo>
                  <a:lnTo>
                    <a:pt x="88900" y="393700"/>
                  </a:lnTo>
                  <a:lnTo>
                    <a:pt x="88900" y="241300"/>
                  </a:lnTo>
                  <a:lnTo>
                    <a:pt x="90896" y="231413"/>
                  </a:lnTo>
                  <a:lnTo>
                    <a:pt x="96339" y="223339"/>
                  </a:lnTo>
                  <a:lnTo>
                    <a:pt x="104413" y="217896"/>
                  </a:lnTo>
                  <a:lnTo>
                    <a:pt x="114300" y="215900"/>
                  </a:lnTo>
                  <a:lnTo>
                    <a:pt x="165100" y="215900"/>
                  </a:lnTo>
                  <a:lnTo>
                    <a:pt x="183464" y="179146"/>
                  </a:lnTo>
                  <a:lnTo>
                    <a:pt x="187473" y="173322"/>
                  </a:lnTo>
                  <a:lnTo>
                    <a:pt x="192823" y="168898"/>
                  </a:lnTo>
                  <a:lnTo>
                    <a:pt x="199170" y="166086"/>
                  </a:lnTo>
                  <a:lnTo>
                    <a:pt x="206171" y="165100"/>
                  </a:lnTo>
                  <a:lnTo>
                    <a:pt x="276377" y="165100"/>
                  </a:lnTo>
                  <a:lnTo>
                    <a:pt x="317500" y="215900"/>
                  </a:lnTo>
                  <a:lnTo>
                    <a:pt x="368300" y="215900"/>
                  </a:lnTo>
                  <a:lnTo>
                    <a:pt x="378186" y="217896"/>
                  </a:lnTo>
                  <a:lnTo>
                    <a:pt x="386260" y="223339"/>
                  </a:lnTo>
                  <a:lnTo>
                    <a:pt x="391703" y="231413"/>
                  </a:lnTo>
                  <a:lnTo>
                    <a:pt x="393700" y="241300"/>
                  </a:lnTo>
                  <a:lnTo>
                    <a:pt x="393700" y="254000"/>
                  </a:lnTo>
                </a:path>
              </a:pathLst>
            </a:custGeom>
            <a:ln w="25400">
              <a:solidFill>
                <a:srgbClr val="FA66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0353" y="2844800"/>
              <a:ext cx="127000" cy="127000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1968500" y="1816100"/>
            <a:ext cx="2159000" cy="4292600"/>
            <a:chOff x="1968500" y="1816100"/>
            <a:chExt cx="2159000" cy="4292600"/>
          </a:xfrm>
        </p:grpSpPr>
        <p:sp>
          <p:nvSpPr>
            <p:cNvPr id="36" name="object 36"/>
            <p:cNvSpPr/>
            <p:nvPr/>
          </p:nvSpPr>
          <p:spPr>
            <a:xfrm>
              <a:off x="1981200" y="1828800"/>
              <a:ext cx="2133600" cy="3048000"/>
            </a:xfrm>
            <a:custGeom>
              <a:avLst/>
              <a:gdLst/>
              <a:ahLst/>
              <a:cxnLst/>
              <a:rect l="l" t="t" r="r" b="b"/>
              <a:pathLst>
                <a:path w="2133600" h="3048000">
                  <a:moveTo>
                    <a:pt x="536661" y="892556"/>
                  </a:moveTo>
                  <a:lnTo>
                    <a:pt x="0" y="457200"/>
                  </a:lnTo>
                  <a:lnTo>
                    <a:pt x="0" y="1676400"/>
                  </a:lnTo>
                  <a:lnTo>
                    <a:pt x="536661" y="1241044"/>
                  </a:lnTo>
                  <a:lnTo>
                    <a:pt x="565476" y="1210917"/>
                  </a:lnTo>
                  <a:lnTo>
                    <a:pt x="587088" y="1174345"/>
                  </a:lnTo>
                  <a:lnTo>
                    <a:pt x="601495" y="1133169"/>
                  </a:lnTo>
                  <a:lnTo>
                    <a:pt x="608699" y="1089230"/>
                  </a:lnTo>
                  <a:lnTo>
                    <a:pt x="608699" y="1044369"/>
                  </a:lnTo>
                  <a:lnTo>
                    <a:pt x="601495" y="1000430"/>
                  </a:lnTo>
                  <a:lnTo>
                    <a:pt x="587088" y="959254"/>
                  </a:lnTo>
                  <a:lnTo>
                    <a:pt x="565476" y="922682"/>
                  </a:lnTo>
                  <a:lnTo>
                    <a:pt x="536661" y="892556"/>
                  </a:lnTo>
                  <a:lnTo>
                    <a:pt x="0" y="457200"/>
                  </a:lnTo>
                  <a:lnTo>
                    <a:pt x="0" y="1676400"/>
                  </a:lnTo>
                  <a:lnTo>
                    <a:pt x="536661" y="1241044"/>
                  </a:lnTo>
                  <a:lnTo>
                    <a:pt x="565476" y="1210917"/>
                  </a:lnTo>
                  <a:lnTo>
                    <a:pt x="587088" y="1174345"/>
                  </a:lnTo>
                  <a:lnTo>
                    <a:pt x="601495" y="1133169"/>
                  </a:lnTo>
                  <a:lnTo>
                    <a:pt x="608699" y="1089230"/>
                  </a:lnTo>
                  <a:lnTo>
                    <a:pt x="608699" y="1044369"/>
                  </a:lnTo>
                  <a:lnTo>
                    <a:pt x="601495" y="1000430"/>
                  </a:lnTo>
                  <a:lnTo>
                    <a:pt x="587088" y="959254"/>
                  </a:lnTo>
                  <a:lnTo>
                    <a:pt x="565476" y="922682"/>
                  </a:lnTo>
                  <a:lnTo>
                    <a:pt x="536661" y="892556"/>
                  </a:lnTo>
                  <a:close/>
                </a:path>
                <a:path w="2133600" h="3048000">
                  <a:moveTo>
                    <a:pt x="495300" y="857885"/>
                  </a:moveTo>
                  <a:lnTo>
                    <a:pt x="512864" y="814854"/>
                  </a:lnTo>
                  <a:lnTo>
                    <a:pt x="533539" y="773539"/>
                  </a:lnTo>
                  <a:lnTo>
                    <a:pt x="557180" y="734086"/>
                  </a:lnTo>
                  <a:lnTo>
                    <a:pt x="583639" y="696640"/>
                  </a:lnTo>
                  <a:lnTo>
                    <a:pt x="612769" y="661349"/>
                  </a:lnTo>
                  <a:lnTo>
                    <a:pt x="644423" y="628358"/>
                  </a:lnTo>
                  <a:lnTo>
                    <a:pt x="678455" y="597814"/>
                  </a:lnTo>
                  <a:lnTo>
                    <a:pt x="714718" y="569864"/>
                  </a:lnTo>
                  <a:lnTo>
                    <a:pt x="753065" y="544654"/>
                  </a:lnTo>
                  <a:lnTo>
                    <a:pt x="793350" y="522330"/>
                  </a:lnTo>
                  <a:lnTo>
                    <a:pt x="835425" y="503039"/>
                  </a:lnTo>
                  <a:lnTo>
                    <a:pt x="879144" y="486927"/>
                  </a:lnTo>
                  <a:lnTo>
                    <a:pt x="924359" y="474141"/>
                  </a:lnTo>
                  <a:lnTo>
                    <a:pt x="970925" y="464827"/>
                  </a:lnTo>
                  <a:lnTo>
                    <a:pt x="1018694" y="459131"/>
                  </a:lnTo>
                  <a:lnTo>
                    <a:pt x="1067520" y="457200"/>
                  </a:lnTo>
                  <a:lnTo>
                    <a:pt x="1115104" y="459034"/>
                  </a:lnTo>
                  <a:lnTo>
                    <a:pt x="1161686" y="464445"/>
                  </a:lnTo>
                  <a:lnTo>
                    <a:pt x="1207132" y="473299"/>
                  </a:lnTo>
                  <a:lnTo>
                    <a:pt x="1251304" y="485460"/>
                  </a:lnTo>
                  <a:lnTo>
                    <a:pt x="1294070" y="500792"/>
                  </a:lnTo>
                  <a:lnTo>
                    <a:pt x="1335291" y="519159"/>
                  </a:lnTo>
                  <a:lnTo>
                    <a:pt x="1374835" y="540427"/>
                  </a:lnTo>
                  <a:lnTo>
                    <a:pt x="1412564" y="564459"/>
                  </a:lnTo>
                  <a:lnTo>
                    <a:pt x="1448345" y="591120"/>
                  </a:lnTo>
                  <a:lnTo>
                    <a:pt x="1482041" y="620275"/>
                  </a:lnTo>
                  <a:lnTo>
                    <a:pt x="1513516" y="651788"/>
                  </a:lnTo>
                  <a:lnTo>
                    <a:pt x="1542637" y="685524"/>
                  </a:lnTo>
                  <a:lnTo>
                    <a:pt x="1569267" y="721347"/>
                  </a:lnTo>
                  <a:lnTo>
                    <a:pt x="1593271" y="759121"/>
                  </a:lnTo>
                  <a:lnTo>
                    <a:pt x="1614513" y="798711"/>
                  </a:lnTo>
                  <a:lnTo>
                    <a:pt x="1632859" y="839982"/>
                  </a:lnTo>
                  <a:lnTo>
                    <a:pt x="1648172" y="882797"/>
                  </a:lnTo>
                  <a:lnTo>
                    <a:pt x="1660319" y="927022"/>
                  </a:lnTo>
                  <a:lnTo>
                    <a:pt x="1669162" y="972522"/>
                  </a:lnTo>
                  <a:lnTo>
                    <a:pt x="1674568" y="1019159"/>
                  </a:lnTo>
                  <a:lnTo>
                    <a:pt x="1676400" y="1066800"/>
                  </a:lnTo>
                  <a:lnTo>
                    <a:pt x="1674568" y="1114440"/>
                  </a:lnTo>
                  <a:lnTo>
                    <a:pt x="1669162" y="1161077"/>
                  </a:lnTo>
                  <a:lnTo>
                    <a:pt x="1660319" y="1206577"/>
                  </a:lnTo>
                  <a:lnTo>
                    <a:pt x="1648172" y="1250802"/>
                  </a:lnTo>
                  <a:lnTo>
                    <a:pt x="1632859" y="1293617"/>
                  </a:lnTo>
                  <a:lnTo>
                    <a:pt x="1614513" y="1334888"/>
                  </a:lnTo>
                  <a:lnTo>
                    <a:pt x="1593271" y="1374478"/>
                  </a:lnTo>
                  <a:lnTo>
                    <a:pt x="1569267" y="1412252"/>
                  </a:lnTo>
                  <a:lnTo>
                    <a:pt x="1542637" y="1448075"/>
                  </a:lnTo>
                  <a:lnTo>
                    <a:pt x="1513516" y="1481811"/>
                  </a:lnTo>
                  <a:lnTo>
                    <a:pt x="1482041" y="1513324"/>
                  </a:lnTo>
                  <a:lnTo>
                    <a:pt x="1448345" y="1542479"/>
                  </a:lnTo>
                  <a:lnTo>
                    <a:pt x="1412564" y="1569140"/>
                  </a:lnTo>
                  <a:lnTo>
                    <a:pt x="1374835" y="1593172"/>
                  </a:lnTo>
                  <a:lnTo>
                    <a:pt x="1335291" y="1614440"/>
                  </a:lnTo>
                  <a:lnTo>
                    <a:pt x="1294070" y="1632807"/>
                  </a:lnTo>
                  <a:lnTo>
                    <a:pt x="1251304" y="1648139"/>
                  </a:lnTo>
                  <a:lnTo>
                    <a:pt x="1207132" y="1660300"/>
                  </a:lnTo>
                  <a:lnTo>
                    <a:pt x="1161686" y="1669154"/>
                  </a:lnTo>
                  <a:lnTo>
                    <a:pt x="1115104" y="1674565"/>
                  </a:lnTo>
                  <a:lnTo>
                    <a:pt x="1067520" y="1676400"/>
                  </a:lnTo>
                  <a:lnTo>
                    <a:pt x="1018695" y="1674468"/>
                  </a:lnTo>
                  <a:lnTo>
                    <a:pt x="970930" y="1668772"/>
                  </a:lnTo>
                  <a:lnTo>
                    <a:pt x="924370" y="1659458"/>
                  </a:lnTo>
                  <a:lnTo>
                    <a:pt x="879161" y="1646672"/>
                  </a:lnTo>
                  <a:lnTo>
                    <a:pt x="835450" y="1630560"/>
                  </a:lnTo>
                  <a:lnTo>
                    <a:pt x="793383" y="1611269"/>
                  </a:lnTo>
                  <a:lnTo>
                    <a:pt x="753107" y="1588945"/>
                  </a:lnTo>
                  <a:lnTo>
                    <a:pt x="714766" y="1563735"/>
                  </a:lnTo>
                  <a:lnTo>
                    <a:pt x="678508" y="1535785"/>
                  </a:lnTo>
                  <a:lnTo>
                    <a:pt x="644479" y="1505241"/>
                  </a:lnTo>
                  <a:lnTo>
                    <a:pt x="612825" y="1472250"/>
                  </a:lnTo>
                  <a:lnTo>
                    <a:pt x="583692" y="1436959"/>
                  </a:lnTo>
                  <a:lnTo>
                    <a:pt x="557227" y="1399513"/>
                  </a:lnTo>
                  <a:lnTo>
                    <a:pt x="533576" y="1360060"/>
                  </a:lnTo>
                  <a:lnTo>
                    <a:pt x="512885" y="1318745"/>
                  </a:lnTo>
                  <a:lnTo>
                    <a:pt x="495300" y="1275715"/>
                  </a:lnTo>
                </a:path>
                <a:path w="2133600" h="3048000">
                  <a:moveTo>
                    <a:pt x="2133600" y="1981200"/>
                  </a:moveTo>
                  <a:lnTo>
                    <a:pt x="2133600" y="304800"/>
                  </a:lnTo>
                  <a:lnTo>
                    <a:pt x="2129609" y="255374"/>
                  </a:lnTo>
                  <a:lnTo>
                    <a:pt x="2118055" y="208483"/>
                  </a:lnTo>
                  <a:lnTo>
                    <a:pt x="2099567" y="164753"/>
                  </a:lnTo>
                  <a:lnTo>
                    <a:pt x="2074773" y="124815"/>
                  </a:lnTo>
                  <a:lnTo>
                    <a:pt x="2044303" y="89296"/>
                  </a:lnTo>
                  <a:lnTo>
                    <a:pt x="2008784" y="58826"/>
                  </a:lnTo>
                  <a:lnTo>
                    <a:pt x="1968846" y="34032"/>
                  </a:lnTo>
                  <a:lnTo>
                    <a:pt x="1925116" y="15544"/>
                  </a:lnTo>
                  <a:lnTo>
                    <a:pt x="1878225" y="3990"/>
                  </a:lnTo>
                  <a:lnTo>
                    <a:pt x="1828800" y="0"/>
                  </a:lnTo>
                  <a:lnTo>
                    <a:pt x="304800" y="0"/>
                  </a:lnTo>
                  <a:lnTo>
                    <a:pt x="255405" y="3990"/>
                  </a:lnTo>
                  <a:lnTo>
                    <a:pt x="208531" y="15544"/>
                  </a:lnTo>
                  <a:lnTo>
                    <a:pt x="164809" y="34032"/>
                  </a:lnTo>
                  <a:lnTo>
                    <a:pt x="124870" y="58826"/>
                  </a:lnTo>
                  <a:lnTo>
                    <a:pt x="89344" y="89296"/>
                  </a:lnTo>
                  <a:lnTo>
                    <a:pt x="58862" y="124815"/>
                  </a:lnTo>
                  <a:lnTo>
                    <a:pt x="34056" y="164753"/>
                  </a:lnTo>
                  <a:lnTo>
                    <a:pt x="15556" y="208483"/>
                  </a:lnTo>
                  <a:lnTo>
                    <a:pt x="3994" y="255374"/>
                  </a:lnTo>
                  <a:lnTo>
                    <a:pt x="0" y="304800"/>
                  </a:lnTo>
                  <a:lnTo>
                    <a:pt x="0" y="1981200"/>
                  </a:lnTo>
                </a:path>
                <a:path w="2133600" h="3048000">
                  <a:moveTo>
                    <a:pt x="2133600" y="1981200"/>
                  </a:moveTo>
                  <a:lnTo>
                    <a:pt x="2133600" y="3048000"/>
                  </a:lnTo>
                </a:path>
                <a:path w="2133600" h="3048000">
                  <a:moveTo>
                    <a:pt x="0" y="3048000"/>
                  </a:moveTo>
                  <a:lnTo>
                    <a:pt x="0" y="1981200"/>
                  </a:lnTo>
                </a:path>
              </a:pathLst>
            </a:custGeom>
            <a:ln w="25400">
              <a:solidFill>
                <a:srgbClr val="FFE6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981200" y="4876800"/>
              <a:ext cx="2133600" cy="1219200"/>
            </a:xfrm>
            <a:custGeom>
              <a:avLst/>
              <a:gdLst/>
              <a:ahLst/>
              <a:cxnLst/>
              <a:rect l="l" t="t" r="r" b="b"/>
              <a:pathLst>
                <a:path w="2133600" h="1219200">
                  <a:moveTo>
                    <a:pt x="2133600" y="457200"/>
                  </a:moveTo>
                  <a:lnTo>
                    <a:pt x="2133600" y="0"/>
                  </a:lnTo>
                  <a:lnTo>
                    <a:pt x="0" y="0"/>
                  </a:lnTo>
                  <a:lnTo>
                    <a:pt x="0" y="457200"/>
                  </a:lnTo>
                </a:path>
                <a:path w="2133600" h="1219200">
                  <a:moveTo>
                    <a:pt x="0" y="457200"/>
                  </a:moveTo>
                  <a:lnTo>
                    <a:pt x="0" y="609600"/>
                  </a:lnTo>
                  <a:lnTo>
                    <a:pt x="3990" y="658974"/>
                  </a:lnTo>
                  <a:lnTo>
                    <a:pt x="15543" y="705836"/>
                  </a:lnTo>
                  <a:lnTo>
                    <a:pt x="34030" y="749553"/>
                  </a:lnTo>
                  <a:lnTo>
                    <a:pt x="58823" y="789493"/>
                  </a:lnTo>
                  <a:lnTo>
                    <a:pt x="89291" y="825024"/>
                  </a:lnTo>
                  <a:lnTo>
                    <a:pt x="124808" y="855513"/>
                  </a:lnTo>
                  <a:lnTo>
                    <a:pt x="164744" y="880327"/>
                  </a:lnTo>
                  <a:lnTo>
                    <a:pt x="208471" y="898835"/>
                  </a:lnTo>
                  <a:lnTo>
                    <a:pt x="255359" y="910403"/>
                  </a:lnTo>
                  <a:lnTo>
                    <a:pt x="304782" y="914400"/>
                  </a:lnTo>
                  <a:lnTo>
                    <a:pt x="762589" y="914400"/>
                  </a:lnTo>
                  <a:lnTo>
                    <a:pt x="1067117" y="1219200"/>
                  </a:lnTo>
                  <a:lnTo>
                    <a:pt x="1371645" y="914400"/>
                  </a:lnTo>
                  <a:lnTo>
                    <a:pt x="1828817" y="914400"/>
                  </a:lnTo>
                  <a:lnTo>
                    <a:pt x="1878240" y="910403"/>
                  </a:lnTo>
                  <a:lnTo>
                    <a:pt x="1925128" y="898835"/>
                  </a:lnTo>
                  <a:lnTo>
                    <a:pt x="1968855" y="880327"/>
                  </a:lnTo>
                  <a:lnTo>
                    <a:pt x="2008791" y="855513"/>
                  </a:lnTo>
                  <a:lnTo>
                    <a:pt x="2044308" y="825024"/>
                  </a:lnTo>
                  <a:lnTo>
                    <a:pt x="2074776" y="789493"/>
                  </a:lnTo>
                  <a:lnTo>
                    <a:pt x="2099569" y="749553"/>
                  </a:lnTo>
                  <a:lnTo>
                    <a:pt x="2118056" y="705836"/>
                  </a:lnTo>
                  <a:lnTo>
                    <a:pt x="2129609" y="658974"/>
                  </a:lnTo>
                  <a:lnTo>
                    <a:pt x="2133600" y="609600"/>
                  </a:lnTo>
                  <a:lnTo>
                    <a:pt x="2133600" y="457200"/>
                  </a:lnTo>
                </a:path>
              </a:pathLst>
            </a:custGeom>
            <a:ln w="25400">
              <a:solidFill>
                <a:srgbClr val="FFE6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755900" y="2832100"/>
              <a:ext cx="584200" cy="355600"/>
            </a:xfrm>
            <a:custGeom>
              <a:avLst/>
              <a:gdLst/>
              <a:ahLst/>
              <a:cxnLst/>
              <a:rect l="l" t="t" r="r" b="b"/>
              <a:pathLst>
                <a:path w="584200" h="355600">
                  <a:moveTo>
                    <a:pt x="584200" y="228600"/>
                  </a:moveTo>
                  <a:lnTo>
                    <a:pt x="574219" y="278034"/>
                  </a:lnTo>
                  <a:lnTo>
                    <a:pt x="547002" y="318402"/>
                  </a:lnTo>
                  <a:lnTo>
                    <a:pt x="506634" y="345619"/>
                  </a:lnTo>
                  <a:lnTo>
                    <a:pt x="457200" y="355600"/>
                  </a:lnTo>
                  <a:lnTo>
                    <a:pt x="407765" y="345619"/>
                  </a:lnTo>
                  <a:lnTo>
                    <a:pt x="367397" y="318402"/>
                  </a:lnTo>
                  <a:lnTo>
                    <a:pt x="340180" y="278034"/>
                  </a:lnTo>
                  <a:lnTo>
                    <a:pt x="330200" y="228600"/>
                  </a:lnTo>
                  <a:lnTo>
                    <a:pt x="340180" y="179165"/>
                  </a:lnTo>
                  <a:lnTo>
                    <a:pt x="367397" y="138797"/>
                  </a:lnTo>
                  <a:lnTo>
                    <a:pt x="407765" y="111580"/>
                  </a:lnTo>
                  <a:lnTo>
                    <a:pt x="457200" y="101600"/>
                  </a:lnTo>
                </a:path>
                <a:path w="584200" h="355600">
                  <a:moveTo>
                    <a:pt x="406400" y="215900"/>
                  </a:moveTo>
                  <a:lnTo>
                    <a:pt x="447548" y="246761"/>
                  </a:lnTo>
                  <a:lnTo>
                    <a:pt x="452957" y="250815"/>
                  </a:lnTo>
                  <a:lnTo>
                    <a:pt x="460594" y="249922"/>
                  </a:lnTo>
                  <a:lnTo>
                    <a:pt x="464921" y="244729"/>
                  </a:lnTo>
                  <a:lnTo>
                    <a:pt x="584200" y="101600"/>
                  </a:lnTo>
                </a:path>
                <a:path w="584200" h="355600">
                  <a:moveTo>
                    <a:pt x="0" y="152400"/>
                  </a:move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400" y="0"/>
                  </a:lnTo>
                  <a:lnTo>
                    <a:pt x="200570" y="7769"/>
                  </a:lnTo>
                  <a:lnTo>
                    <a:pt x="242405" y="29404"/>
                  </a:lnTo>
                  <a:lnTo>
                    <a:pt x="275395" y="62394"/>
                  </a:lnTo>
                  <a:lnTo>
                    <a:pt x="297030" y="104229"/>
                  </a:lnTo>
                  <a:lnTo>
                    <a:pt x="304800" y="152400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FFE6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0350" y="2590800"/>
              <a:ext cx="215900" cy="2159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41650" y="2590800"/>
              <a:ext cx="215900" cy="282066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10198100" y="1816100"/>
            <a:ext cx="2159000" cy="4292600"/>
            <a:chOff x="10198100" y="1816100"/>
            <a:chExt cx="2159000" cy="4292600"/>
          </a:xfrm>
        </p:grpSpPr>
        <p:sp>
          <p:nvSpPr>
            <p:cNvPr id="42" name="object 42"/>
            <p:cNvSpPr/>
            <p:nvPr/>
          </p:nvSpPr>
          <p:spPr>
            <a:xfrm>
              <a:off x="10210800" y="1828800"/>
              <a:ext cx="2133600" cy="3048000"/>
            </a:xfrm>
            <a:custGeom>
              <a:avLst/>
              <a:gdLst/>
              <a:ahLst/>
              <a:cxnLst/>
              <a:rect l="l" t="t" r="r" b="b"/>
              <a:pathLst>
                <a:path w="2133600" h="3048000">
                  <a:moveTo>
                    <a:pt x="536661" y="892556"/>
                  </a:moveTo>
                  <a:lnTo>
                    <a:pt x="0" y="457200"/>
                  </a:lnTo>
                  <a:lnTo>
                    <a:pt x="0" y="1676400"/>
                  </a:lnTo>
                  <a:lnTo>
                    <a:pt x="536661" y="1241044"/>
                  </a:lnTo>
                  <a:lnTo>
                    <a:pt x="565476" y="1210917"/>
                  </a:lnTo>
                  <a:lnTo>
                    <a:pt x="587088" y="1174345"/>
                  </a:lnTo>
                  <a:lnTo>
                    <a:pt x="601495" y="1133169"/>
                  </a:lnTo>
                  <a:lnTo>
                    <a:pt x="608699" y="1089230"/>
                  </a:lnTo>
                  <a:lnTo>
                    <a:pt x="608699" y="1044369"/>
                  </a:lnTo>
                  <a:lnTo>
                    <a:pt x="601495" y="1000430"/>
                  </a:lnTo>
                  <a:lnTo>
                    <a:pt x="587088" y="959254"/>
                  </a:lnTo>
                  <a:lnTo>
                    <a:pt x="565476" y="922682"/>
                  </a:lnTo>
                  <a:lnTo>
                    <a:pt x="536661" y="892556"/>
                  </a:lnTo>
                  <a:lnTo>
                    <a:pt x="0" y="457200"/>
                  </a:lnTo>
                  <a:lnTo>
                    <a:pt x="0" y="1676400"/>
                  </a:lnTo>
                  <a:lnTo>
                    <a:pt x="536661" y="1241044"/>
                  </a:lnTo>
                  <a:lnTo>
                    <a:pt x="565476" y="1210917"/>
                  </a:lnTo>
                  <a:lnTo>
                    <a:pt x="587088" y="1174345"/>
                  </a:lnTo>
                  <a:lnTo>
                    <a:pt x="601495" y="1133169"/>
                  </a:lnTo>
                  <a:lnTo>
                    <a:pt x="608699" y="1089230"/>
                  </a:lnTo>
                  <a:lnTo>
                    <a:pt x="608699" y="1044369"/>
                  </a:lnTo>
                  <a:lnTo>
                    <a:pt x="601495" y="1000430"/>
                  </a:lnTo>
                  <a:lnTo>
                    <a:pt x="587088" y="959254"/>
                  </a:lnTo>
                  <a:lnTo>
                    <a:pt x="565476" y="922682"/>
                  </a:lnTo>
                  <a:lnTo>
                    <a:pt x="536661" y="892556"/>
                  </a:lnTo>
                  <a:close/>
                </a:path>
                <a:path w="2133600" h="3048000">
                  <a:moveTo>
                    <a:pt x="495300" y="857885"/>
                  </a:moveTo>
                  <a:lnTo>
                    <a:pt x="512864" y="814854"/>
                  </a:lnTo>
                  <a:lnTo>
                    <a:pt x="533539" y="773539"/>
                  </a:lnTo>
                  <a:lnTo>
                    <a:pt x="557180" y="734086"/>
                  </a:lnTo>
                  <a:lnTo>
                    <a:pt x="583639" y="696640"/>
                  </a:lnTo>
                  <a:lnTo>
                    <a:pt x="612769" y="661349"/>
                  </a:lnTo>
                  <a:lnTo>
                    <a:pt x="644423" y="628358"/>
                  </a:lnTo>
                  <a:lnTo>
                    <a:pt x="678455" y="597814"/>
                  </a:lnTo>
                  <a:lnTo>
                    <a:pt x="714718" y="569864"/>
                  </a:lnTo>
                  <a:lnTo>
                    <a:pt x="753065" y="544654"/>
                  </a:lnTo>
                  <a:lnTo>
                    <a:pt x="793350" y="522330"/>
                  </a:lnTo>
                  <a:lnTo>
                    <a:pt x="835425" y="503039"/>
                  </a:lnTo>
                  <a:lnTo>
                    <a:pt x="879144" y="486927"/>
                  </a:lnTo>
                  <a:lnTo>
                    <a:pt x="924359" y="474141"/>
                  </a:lnTo>
                  <a:lnTo>
                    <a:pt x="970925" y="464827"/>
                  </a:lnTo>
                  <a:lnTo>
                    <a:pt x="1018694" y="459131"/>
                  </a:lnTo>
                  <a:lnTo>
                    <a:pt x="1067520" y="457200"/>
                  </a:lnTo>
                  <a:lnTo>
                    <a:pt x="1115104" y="459034"/>
                  </a:lnTo>
                  <a:lnTo>
                    <a:pt x="1161686" y="464445"/>
                  </a:lnTo>
                  <a:lnTo>
                    <a:pt x="1207132" y="473299"/>
                  </a:lnTo>
                  <a:lnTo>
                    <a:pt x="1251304" y="485460"/>
                  </a:lnTo>
                  <a:lnTo>
                    <a:pt x="1294070" y="500792"/>
                  </a:lnTo>
                  <a:lnTo>
                    <a:pt x="1335291" y="519159"/>
                  </a:lnTo>
                  <a:lnTo>
                    <a:pt x="1374835" y="540427"/>
                  </a:lnTo>
                  <a:lnTo>
                    <a:pt x="1412564" y="564459"/>
                  </a:lnTo>
                  <a:lnTo>
                    <a:pt x="1448345" y="591120"/>
                  </a:lnTo>
                  <a:lnTo>
                    <a:pt x="1482041" y="620275"/>
                  </a:lnTo>
                  <a:lnTo>
                    <a:pt x="1513516" y="651788"/>
                  </a:lnTo>
                  <a:lnTo>
                    <a:pt x="1542637" y="685524"/>
                  </a:lnTo>
                  <a:lnTo>
                    <a:pt x="1569267" y="721347"/>
                  </a:lnTo>
                  <a:lnTo>
                    <a:pt x="1593271" y="759121"/>
                  </a:lnTo>
                  <a:lnTo>
                    <a:pt x="1614513" y="798711"/>
                  </a:lnTo>
                  <a:lnTo>
                    <a:pt x="1632859" y="839982"/>
                  </a:lnTo>
                  <a:lnTo>
                    <a:pt x="1648172" y="882797"/>
                  </a:lnTo>
                  <a:lnTo>
                    <a:pt x="1660319" y="927022"/>
                  </a:lnTo>
                  <a:lnTo>
                    <a:pt x="1669162" y="972522"/>
                  </a:lnTo>
                  <a:lnTo>
                    <a:pt x="1674568" y="1019159"/>
                  </a:lnTo>
                  <a:lnTo>
                    <a:pt x="1676400" y="1066800"/>
                  </a:lnTo>
                  <a:lnTo>
                    <a:pt x="1674568" y="1114440"/>
                  </a:lnTo>
                  <a:lnTo>
                    <a:pt x="1669162" y="1161077"/>
                  </a:lnTo>
                  <a:lnTo>
                    <a:pt x="1660319" y="1206577"/>
                  </a:lnTo>
                  <a:lnTo>
                    <a:pt x="1648172" y="1250802"/>
                  </a:lnTo>
                  <a:lnTo>
                    <a:pt x="1632859" y="1293617"/>
                  </a:lnTo>
                  <a:lnTo>
                    <a:pt x="1614513" y="1334888"/>
                  </a:lnTo>
                  <a:lnTo>
                    <a:pt x="1593271" y="1374478"/>
                  </a:lnTo>
                  <a:lnTo>
                    <a:pt x="1569267" y="1412252"/>
                  </a:lnTo>
                  <a:lnTo>
                    <a:pt x="1542637" y="1448075"/>
                  </a:lnTo>
                  <a:lnTo>
                    <a:pt x="1513516" y="1481811"/>
                  </a:lnTo>
                  <a:lnTo>
                    <a:pt x="1482041" y="1513324"/>
                  </a:lnTo>
                  <a:lnTo>
                    <a:pt x="1448345" y="1542479"/>
                  </a:lnTo>
                  <a:lnTo>
                    <a:pt x="1412564" y="1569140"/>
                  </a:lnTo>
                  <a:lnTo>
                    <a:pt x="1374835" y="1593172"/>
                  </a:lnTo>
                  <a:lnTo>
                    <a:pt x="1335291" y="1614440"/>
                  </a:lnTo>
                  <a:lnTo>
                    <a:pt x="1294070" y="1632807"/>
                  </a:lnTo>
                  <a:lnTo>
                    <a:pt x="1251304" y="1648139"/>
                  </a:lnTo>
                  <a:lnTo>
                    <a:pt x="1207132" y="1660300"/>
                  </a:lnTo>
                  <a:lnTo>
                    <a:pt x="1161686" y="1669154"/>
                  </a:lnTo>
                  <a:lnTo>
                    <a:pt x="1115104" y="1674565"/>
                  </a:lnTo>
                  <a:lnTo>
                    <a:pt x="1067520" y="1676400"/>
                  </a:lnTo>
                  <a:lnTo>
                    <a:pt x="1018695" y="1674468"/>
                  </a:lnTo>
                  <a:lnTo>
                    <a:pt x="970930" y="1668772"/>
                  </a:lnTo>
                  <a:lnTo>
                    <a:pt x="924370" y="1659458"/>
                  </a:lnTo>
                  <a:lnTo>
                    <a:pt x="879161" y="1646672"/>
                  </a:lnTo>
                  <a:lnTo>
                    <a:pt x="835450" y="1630560"/>
                  </a:lnTo>
                  <a:lnTo>
                    <a:pt x="793383" y="1611269"/>
                  </a:lnTo>
                  <a:lnTo>
                    <a:pt x="753107" y="1588945"/>
                  </a:lnTo>
                  <a:lnTo>
                    <a:pt x="714766" y="1563735"/>
                  </a:lnTo>
                  <a:lnTo>
                    <a:pt x="678508" y="1535785"/>
                  </a:lnTo>
                  <a:lnTo>
                    <a:pt x="644479" y="1505241"/>
                  </a:lnTo>
                  <a:lnTo>
                    <a:pt x="612825" y="1472250"/>
                  </a:lnTo>
                  <a:lnTo>
                    <a:pt x="583692" y="1436959"/>
                  </a:lnTo>
                  <a:lnTo>
                    <a:pt x="557227" y="1399513"/>
                  </a:lnTo>
                  <a:lnTo>
                    <a:pt x="533576" y="1360060"/>
                  </a:lnTo>
                  <a:lnTo>
                    <a:pt x="512885" y="1318745"/>
                  </a:lnTo>
                  <a:lnTo>
                    <a:pt x="495300" y="1275715"/>
                  </a:lnTo>
                </a:path>
                <a:path w="2133600" h="3048000">
                  <a:moveTo>
                    <a:pt x="2133600" y="1981200"/>
                  </a:moveTo>
                  <a:lnTo>
                    <a:pt x="2133600" y="304800"/>
                  </a:lnTo>
                  <a:lnTo>
                    <a:pt x="2129609" y="255374"/>
                  </a:lnTo>
                  <a:lnTo>
                    <a:pt x="2118055" y="208483"/>
                  </a:lnTo>
                  <a:lnTo>
                    <a:pt x="2099567" y="164753"/>
                  </a:lnTo>
                  <a:lnTo>
                    <a:pt x="2074773" y="124815"/>
                  </a:lnTo>
                  <a:lnTo>
                    <a:pt x="2044303" y="89296"/>
                  </a:lnTo>
                  <a:lnTo>
                    <a:pt x="2008784" y="58826"/>
                  </a:lnTo>
                  <a:lnTo>
                    <a:pt x="1968846" y="34032"/>
                  </a:lnTo>
                  <a:lnTo>
                    <a:pt x="1925116" y="15544"/>
                  </a:lnTo>
                  <a:lnTo>
                    <a:pt x="1878225" y="3990"/>
                  </a:lnTo>
                  <a:lnTo>
                    <a:pt x="1828800" y="0"/>
                  </a:lnTo>
                  <a:lnTo>
                    <a:pt x="304800" y="0"/>
                  </a:lnTo>
                  <a:lnTo>
                    <a:pt x="255405" y="3990"/>
                  </a:lnTo>
                  <a:lnTo>
                    <a:pt x="208531" y="15544"/>
                  </a:lnTo>
                  <a:lnTo>
                    <a:pt x="164809" y="34032"/>
                  </a:lnTo>
                  <a:lnTo>
                    <a:pt x="124870" y="58826"/>
                  </a:lnTo>
                  <a:lnTo>
                    <a:pt x="89344" y="89296"/>
                  </a:lnTo>
                  <a:lnTo>
                    <a:pt x="58862" y="124815"/>
                  </a:lnTo>
                  <a:lnTo>
                    <a:pt x="34056" y="164753"/>
                  </a:lnTo>
                  <a:lnTo>
                    <a:pt x="15556" y="208483"/>
                  </a:lnTo>
                  <a:lnTo>
                    <a:pt x="3994" y="255374"/>
                  </a:lnTo>
                  <a:lnTo>
                    <a:pt x="0" y="304800"/>
                  </a:lnTo>
                  <a:lnTo>
                    <a:pt x="0" y="1981200"/>
                  </a:lnTo>
                </a:path>
                <a:path w="2133600" h="3048000">
                  <a:moveTo>
                    <a:pt x="2133600" y="1981200"/>
                  </a:moveTo>
                  <a:lnTo>
                    <a:pt x="2133600" y="3048000"/>
                  </a:lnTo>
                </a:path>
                <a:path w="2133600" h="3048000">
                  <a:moveTo>
                    <a:pt x="0" y="3048000"/>
                  </a:moveTo>
                  <a:lnTo>
                    <a:pt x="0" y="1981200"/>
                  </a:lnTo>
                </a:path>
              </a:pathLst>
            </a:custGeom>
            <a:ln w="25400">
              <a:solidFill>
                <a:srgbClr val="F26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210800" y="4876800"/>
              <a:ext cx="2133600" cy="1219200"/>
            </a:xfrm>
            <a:custGeom>
              <a:avLst/>
              <a:gdLst/>
              <a:ahLst/>
              <a:cxnLst/>
              <a:rect l="l" t="t" r="r" b="b"/>
              <a:pathLst>
                <a:path w="2133600" h="1219200">
                  <a:moveTo>
                    <a:pt x="2133600" y="457200"/>
                  </a:moveTo>
                  <a:lnTo>
                    <a:pt x="2133600" y="0"/>
                  </a:lnTo>
                  <a:lnTo>
                    <a:pt x="0" y="0"/>
                  </a:lnTo>
                  <a:lnTo>
                    <a:pt x="0" y="457200"/>
                  </a:lnTo>
                </a:path>
                <a:path w="2133600" h="1219200">
                  <a:moveTo>
                    <a:pt x="0" y="457200"/>
                  </a:moveTo>
                  <a:lnTo>
                    <a:pt x="0" y="609600"/>
                  </a:lnTo>
                  <a:lnTo>
                    <a:pt x="3990" y="658974"/>
                  </a:lnTo>
                  <a:lnTo>
                    <a:pt x="15543" y="705836"/>
                  </a:lnTo>
                  <a:lnTo>
                    <a:pt x="34030" y="749553"/>
                  </a:lnTo>
                  <a:lnTo>
                    <a:pt x="58823" y="789493"/>
                  </a:lnTo>
                  <a:lnTo>
                    <a:pt x="89291" y="825024"/>
                  </a:lnTo>
                  <a:lnTo>
                    <a:pt x="124808" y="855513"/>
                  </a:lnTo>
                  <a:lnTo>
                    <a:pt x="164744" y="880327"/>
                  </a:lnTo>
                  <a:lnTo>
                    <a:pt x="208471" y="898835"/>
                  </a:lnTo>
                  <a:lnTo>
                    <a:pt x="255359" y="910403"/>
                  </a:lnTo>
                  <a:lnTo>
                    <a:pt x="304782" y="914400"/>
                  </a:lnTo>
                  <a:lnTo>
                    <a:pt x="762589" y="914400"/>
                  </a:lnTo>
                  <a:lnTo>
                    <a:pt x="1067117" y="1219200"/>
                  </a:lnTo>
                  <a:lnTo>
                    <a:pt x="1371645" y="914400"/>
                  </a:lnTo>
                  <a:lnTo>
                    <a:pt x="1828817" y="914400"/>
                  </a:lnTo>
                  <a:lnTo>
                    <a:pt x="1878240" y="910403"/>
                  </a:lnTo>
                  <a:lnTo>
                    <a:pt x="1925128" y="898835"/>
                  </a:lnTo>
                  <a:lnTo>
                    <a:pt x="1968855" y="880327"/>
                  </a:lnTo>
                  <a:lnTo>
                    <a:pt x="2008791" y="855513"/>
                  </a:lnTo>
                  <a:lnTo>
                    <a:pt x="2044308" y="825024"/>
                  </a:lnTo>
                  <a:lnTo>
                    <a:pt x="2074776" y="789493"/>
                  </a:lnTo>
                  <a:lnTo>
                    <a:pt x="2099569" y="749553"/>
                  </a:lnTo>
                  <a:lnTo>
                    <a:pt x="2118056" y="705836"/>
                  </a:lnTo>
                  <a:lnTo>
                    <a:pt x="2129609" y="658974"/>
                  </a:lnTo>
                  <a:lnTo>
                    <a:pt x="2133600" y="609600"/>
                  </a:lnTo>
                  <a:lnTo>
                    <a:pt x="2133600" y="457200"/>
                  </a:lnTo>
                </a:path>
              </a:pathLst>
            </a:custGeom>
            <a:ln w="25400">
              <a:solidFill>
                <a:srgbClr val="F26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98859" y="2851708"/>
              <a:ext cx="127000" cy="17780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121059" y="2852041"/>
              <a:ext cx="136017" cy="177467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1028140" y="2609291"/>
              <a:ext cx="499745" cy="572135"/>
            </a:xfrm>
            <a:custGeom>
              <a:avLst/>
              <a:gdLst/>
              <a:ahLst/>
              <a:cxnLst/>
              <a:rect l="l" t="t" r="r" b="b"/>
              <a:pathLst>
                <a:path w="499745" h="572135">
                  <a:moveTo>
                    <a:pt x="194645" y="165099"/>
                  </a:moveTo>
                  <a:lnTo>
                    <a:pt x="296245" y="76199"/>
                  </a:lnTo>
                  <a:lnTo>
                    <a:pt x="181945" y="0"/>
                  </a:lnTo>
                </a:path>
                <a:path w="499745" h="572135">
                  <a:moveTo>
                    <a:pt x="359542" y="98348"/>
                  </a:moveTo>
                  <a:lnTo>
                    <a:pt x="400637" y="123670"/>
                  </a:lnTo>
                  <a:lnTo>
                    <a:pt x="435203" y="155462"/>
                  </a:lnTo>
                  <a:lnTo>
                    <a:pt x="462798" y="192563"/>
                  </a:lnTo>
                  <a:lnTo>
                    <a:pt x="482982" y="233812"/>
                  </a:lnTo>
                  <a:lnTo>
                    <a:pt x="495312" y="278048"/>
                  </a:lnTo>
                  <a:lnTo>
                    <a:pt x="499346" y="324110"/>
                  </a:lnTo>
                  <a:lnTo>
                    <a:pt x="494644" y="370837"/>
                  </a:lnTo>
                  <a:lnTo>
                    <a:pt x="480763" y="417068"/>
                  </a:lnTo>
                  <a:lnTo>
                    <a:pt x="458318" y="459802"/>
                  </a:lnTo>
                  <a:lnTo>
                    <a:pt x="428971" y="496466"/>
                  </a:lnTo>
                  <a:lnTo>
                    <a:pt x="393849" y="526540"/>
                  </a:lnTo>
                  <a:lnTo>
                    <a:pt x="354080" y="549503"/>
                  </a:lnTo>
                  <a:lnTo>
                    <a:pt x="310793" y="564837"/>
                  </a:lnTo>
                  <a:lnTo>
                    <a:pt x="265116" y="572020"/>
                  </a:lnTo>
                  <a:lnTo>
                    <a:pt x="218176" y="570532"/>
                  </a:lnTo>
                  <a:lnTo>
                    <a:pt x="171103" y="559853"/>
                  </a:lnTo>
                  <a:lnTo>
                    <a:pt x="126931" y="540390"/>
                  </a:lnTo>
                  <a:lnTo>
                    <a:pt x="88342" y="513625"/>
                  </a:lnTo>
                  <a:lnTo>
                    <a:pt x="55931" y="480647"/>
                  </a:lnTo>
                  <a:lnTo>
                    <a:pt x="30295" y="442547"/>
                  </a:lnTo>
                  <a:lnTo>
                    <a:pt x="12030" y="400413"/>
                  </a:lnTo>
                  <a:lnTo>
                    <a:pt x="1733" y="355335"/>
                  </a:lnTo>
                  <a:lnTo>
                    <a:pt x="0" y="308404"/>
                  </a:lnTo>
                  <a:lnTo>
                    <a:pt x="7426" y="260709"/>
                  </a:lnTo>
                  <a:lnTo>
                    <a:pt x="23815" y="215307"/>
                  </a:lnTo>
                  <a:lnTo>
                    <a:pt x="47871" y="174974"/>
                  </a:lnTo>
                  <a:lnTo>
                    <a:pt x="78550" y="140378"/>
                  </a:lnTo>
                  <a:lnTo>
                    <a:pt x="114804" y="112191"/>
                  </a:lnTo>
                  <a:lnTo>
                    <a:pt x="155586" y="91081"/>
                  </a:lnTo>
                  <a:lnTo>
                    <a:pt x="199852" y="77717"/>
                  </a:lnTo>
                  <a:lnTo>
                    <a:pt x="246554" y="72771"/>
                  </a:lnTo>
                  <a:lnTo>
                    <a:pt x="294645" y="76911"/>
                  </a:lnTo>
                </a:path>
              </a:pathLst>
            </a:custGeom>
            <a:ln w="25400">
              <a:solidFill>
                <a:srgbClr val="F26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2188" y="773385"/>
            <a:ext cx="510095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0" dirty="0"/>
              <a:t> </a:t>
            </a:r>
            <a:r>
              <a:rPr sz="2500" dirty="0"/>
              <a:t>Testing</a:t>
            </a:r>
            <a:r>
              <a:rPr sz="2500" spc="-10" dirty="0"/>
              <a:t> Framework</a:t>
            </a:r>
            <a:endParaRPr sz="2500" dirty="0"/>
          </a:p>
        </p:txBody>
      </p:sp>
      <p:sp>
        <p:nvSpPr>
          <p:cNvPr id="3" name="object 3"/>
          <p:cNvSpPr txBox="1"/>
          <p:nvPr/>
        </p:nvSpPr>
        <p:spPr>
          <a:xfrm>
            <a:off x="9080500" y="4700488"/>
            <a:ext cx="2473325" cy="1209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43DD92"/>
                </a:solidFill>
                <a:latin typeface="Roboto"/>
                <a:cs typeface="Roboto"/>
              </a:rPr>
              <a:t>Integration</a:t>
            </a:r>
            <a:r>
              <a:rPr sz="2000" spc="-35" dirty="0">
                <a:solidFill>
                  <a:srgbClr val="43DD92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43DD92"/>
                </a:solidFill>
                <a:latin typeface="Roboto"/>
                <a:cs typeface="Roboto"/>
              </a:rPr>
              <a:t>Testing</a:t>
            </a:r>
            <a:endParaRPr sz="2000">
              <a:latin typeface="Roboto"/>
              <a:cs typeface="Roboto"/>
            </a:endParaRPr>
          </a:p>
          <a:p>
            <a:pPr marL="12700" marR="5080" algn="just">
              <a:lnSpc>
                <a:spcPct val="100000"/>
              </a:lnSpc>
              <a:spcBef>
                <a:spcPts val="1520"/>
              </a:spcBef>
            </a:pPr>
            <a:r>
              <a:rPr sz="1500" spc="-10" dirty="0">
                <a:solidFill>
                  <a:srgbClr val="F3F3F3"/>
                </a:solidFill>
                <a:latin typeface="Roboto"/>
                <a:cs typeface="Roboto"/>
              </a:rPr>
              <a:t>Testing</a:t>
            </a:r>
            <a:r>
              <a:rPr sz="1500" spc="-2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F3F3F3"/>
                </a:solidFill>
                <a:latin typeface="Roboto"/>
                <a:cs typeface="Roboto"/>
              </a:rPr>
              <a:t>interactions</a:t>
            </a:r>
            <a:r>
              <a:rPr sz="1500" spc="-2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3F3F3"/>
                </a:solidFill>
                <a:latin typeface="Roboto"/>
                <a:cs typeface="Roboto"/>
              </a:rPr>
              <a:t>between </a:t>
            </a:r>
            <a:r>
              <a:rPr sz="1500" dirty="0">
                <a:solidFill>
                  <a:srgbClr val="F3F3F3"/>
                </a:solidFill>
                <a:latin typeface="Roboto"/>
                <a:cs typeface="Roboto"/>
              </a:rPr>
              <a:t>modules</a:t>
            </a:r>
            <a:r>
              <a:rPr sz="1500" spc="-6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F3F3F3"/>
                </a:solidFill>
                <a:latin typeface="Roboto"/>
                <a:cs typeface="Roboto"/>
              </a:rPr>
              <a:t>to</a:t>
            </a:r>
            <a:r>
              <a:rPr sz="1500" spc="-6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3F3F3"/>
                </a:solidFill>
                <a:latin typeface="Roboto"/>
                <a:cs typeface="Roboto"/>
              </a:rPr>
              <a:t>ensure</a:t>
            </a:r>
            <a:r>
              <a:rPr sz="1500" spc="-6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3F3F3"/>
                </a:solidFill>
                <a:latin typeface="Roboto"/>
                <a:cs typeface="Roboto"/>
              </a:rPr>
              <a:t>they</a:t>
            </a:r>
            <a:r>
              <a:rPr sz="1500" spc="-6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F3F3F3"/>
                </a:solidFill>
                <a:latin typeface="Roboto"/>
                <a:cs typeface="Roboto"/>
              </a:rPr>
              <a:t>work </a:t>
            </a:r>
            <a:r>
              <a:rPr sz="1500" spc="-10" dirty="0">
                <a:solidFill>
                  <a:srgbClr val="F3F3F3"/>
                </a:solidFill>
                <a:latin typeface="Roboto"/>
                <a:cs typeface="Roboto"/>
              </a:rPr>
              <a:t>together.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93008" y="4548088"/>
            <a:ext cx="2114550" cy="15494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00"/>
              </a:spcBef>
            </a:pPr>
            <a:r>
              <a:rPr sz="2000" spc="-10" dirty="0">
                <a:solidFill>
                  <a:srgbClr val="A5D937"/>
                </a:solidFill>
                <a:latin typeface="Roboto"/>
                <a:cs typeface="Roboto"/>
              </a:rPr>
              <a:t>System</a:t>
            </a:r>
            <a:r>
              <a:rPr sz="2000" spc="-105" dirty="0">
                <a:solidFill>
                  <a:srgbClr val="A5D937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A5D937"/>
                </a:solidFill>
                <a:latin typeface="Roboto"/>
                <a:cs typeface="Roboto"/>
              </a:rPr>
              <a:t>Testing</a:t>
            </a:r>
            <a:endParaRPr sz="2000">
              <a:latin typeface="Roboto"/>
              <a:cs typeface="Roboto"/>
            </a:endParaRPr>
          </a:p>
          <a:p>
            <a:pPr marL="12700" marR="8890" indent="119380" algn="r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F2FFD7"/>
                </a:solidFill>
                <a:latin typeface="Roboto"/>
                <a:cs typeface="Roboto"/>
              </a:rPr>
              <a:t>Testing</a:t>
            </a:r>
            <a:r>
              <a:rPr sz="2000" spc="-90" dirty="0">
                <a:solidFill>
                  <a:srgbClr val="F2FFD7"/>
                </a:solidFill>
                <a:latin typeface="Roboto"/>
                <a:cs typeface="Roboto"/>
              </a:rPr>
              <a:t> </a:t>
            </a:r>
            <a:r>
              <a:rPr sz="2000" dirty="0">
                <a:solidFill>
                  <a:srgbClr val="F2FFD7"/>
                </a:solidFill>
                <a:latin typeface="Roboto"/>
                <a:cs typeface="Roboto"/>
              </a:rPr>
              <a:t>the</a:t>
            </a:r>
            <a:r>
              <a:rPr sz="2000" spc="-85" dirty="0">
                <a:solidFill>
                  <a:srgbClr val="F2FFD7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F2FFD7"/>
                </a:solidFill>
                <a:latin typeface="Roboto"/>
                <a:cs typeface="Roboto"/>
              </a:rPr>
              <a:t>entire system</a:t>
            </a:r>
            <a:r>
              <a:rPr sz="2000" spc="-60" dirty="0">
                <a:solidFill>
                  <a:srgbClr val="F2FFD7"/>
                </a:solidFill>
                <a:latin typeface="Roboto"/>
                <a:cs typeface="Roboto"/>
              </a:rPr>
              <a:t> </a:t>
            </a:r>
            <a:r>
              <a:rPr sz="2000" dirty="0">
                <a:solidFill>
                  <a:srgbClr val="F2FFD7"/>
                </a:solidFill>
                <a:latin typeface="Roboto"/>
                <a:cs typeface="Roboto"/>
              </a:rPr>
              <a:t>to</a:t>
            </a:r>
            <a:r>
              <a:rPr sz="2000" spc="-55" dirty="0">
                <a:solidFill>
                  <a:srgbClr val="F2FFD7"/>
                </a:solidFill>
                <a:latin typeface="Roboto"/>
                <a:cs typeface="Roboto"/>
              </a:rPr>
              <a:t> </a:t>
            </a:r>
            <a:r>
              <a:rPr sz="2000" dirty="0">
                <a:solidFill>
                  <a:srgbClr val="F2FFD7"/>
                </a:solidFill>
                <a:latin typeface="Roboto"/>
                <a:cs typeface="Roboto"/>
              </a:rPr>
              <a:t>meet</a:t>
            </a:r>
            <a:r>
              <a:rPr sz="2000" spc="-55" dirty="0">
                <a:solidFill>
                  <a:srgbClr val="F2FFD7"/>
                </a:solidFill>
                <a:latin typeface="Roboto"/>
                <a:cs typeface="Roboto"/>
              </a:rPr>
              <a:t> </a:t>
            </a:r>
            <a:r>
              <a:rPr sz="2000" spc="-25" dirty="0">
                <a:solidFill>
                  <a:srgbClr val="F2FFD7"/>
                </a:solidFill>
                <a:latin typeface="Roboto"/>
                <a:cs typeface="Roboto"/>
              </a:rPr>
              <a:t>all </a:t>
            </a:r>
            <a:r>
              <a:rPr sz="2000" spc="-10" dirty="0">
                <a:solidFill>
                  <a:srgbClr val="F2FFD7"/>
                </a:solidFill>
                <a:latin typeface="Roboto"/>
                <a:cs typeface="Roboto"/>
              </a:rPr>
              <a:t>requirements.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80500" y="1804888"/>
            <a:ext cx="2618740" cy="94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19C3FA"/>
                </a:solidFill>
                <a:latin typeface="Roboto"/>
                <a:cs typeface="Roboto"/>
              </a:rPr>
              <a:t>Unit</a:t>
            </a:r>
            <a:r>
              <a:rPr sz="2000" spc="-90" dirty="0">
                <a:solidFill>
                  <a:srgbClr val="19C3FA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19C3FA"/>
                </a:solidFill>
                <a:latin typeface="Roboto"/>
                <a:cs typeface="Roboto"/>
              </a:rPr>
              <a:t>Testing</a:t>
            </a:r>
            <a:endParaRPr sz="2000"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  <a:spcBef>
                <a:spcPts val="1220"/>
              </a:spcBef>
            </a:pPr>
            <a:r>
              <a:rPr sz="1500" spc="-10" dirty="0">
                <a:solidFill>
                  <a:srgbClr val="F3F3F3"/>
                </a:solidFill>
                <a:latin typeface="Roboto"/>
                <a:cs typeface="Roboto"/>
              </a:rPr>
              <a:t>Testing</a:t>
            </a:r>
            <a:r>
              <a:rPr sz="1500" spc="-3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F3F3F3"/>
                </a:solidFill>
                <a:latin typeface="Roboto"/>
                <a:cs typeface="Roboto"/>
              </a:rPr>
              <a:t>individual</a:t>
            </a:r>
            <a:r>
              <a:rPr sz="1500" spc="-3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3F3F3"/>
                </a:solidFill>
                <a:latin typeface="Roboto"/>
                <a:cs typeface="Roboto"/>
              </a:rPr>
              <a:t>components </a:t>
            </a:r>
            <a:r>
              <a:rPr sz="1500" dirty="0">
                <a:solidFill>
                  <a:srgbClr val="F3F3F3"/>
                </a:solidFill>
                <a:latin typeface="Roboto"/>
                <a:cs typeface="Roboto"/>
              </a:rPr>
              <a:t>in</a:t>
            </a:r>
            <a:r>
              <a:rPr sz="1500" spc="-5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3F3F3"/>
                </a:solidFill>
                <a:latin typeface="Roboto"/>
                <a:cs typeface="Roboto"/>
              </a:rPr>
              <a:t>isolation</a:t>
            </a:r>
            <a:r>
              <a:rPr sz="1500" spc="-5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F3F3F3"/>
                </a:solidFill>
                <a:latin typeface="Roboto"/>
                <a:cs typeface="Roboto"/>
              </a:rPr>
              <a:t>using</a:t>
            </a:r>
            <a:r>
              <a:rPr sz="1500" spc="-5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3F3F3"/>
                </a:solidFill>
                <a:latin typeface="Roboto"/>
                <a:cs typeface="Roboto"/>
              </a:rPr>
              <a:t>JUnit.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13914" y="1500088"/>
            <a:ext cx="2490470" cy="1514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685" algn="r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E611"/>
                </a:solidFill>
                <a:latin typeface="Roboto"/>
                <a:cs typeface="Roboto"/>
              </a:rPr>
              <a:t>User</a:t>
            </a:r>
            <a:r>
              <a:rPr sz="2000" spc="-105" dirty="0">
                <a:solidFill>
                  <a:srgbClr val="FFE611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FFE611"/>
                </a:solidFill>
                <a:latin typeface="Roboto"/>
                <a:cs typeface="Roboto"/>
              </a:rPr>
              <a:t>Acceptance</a:t>
            </a:r>
            <a:endParaRPr sz="2000">
              <a:latin typeface="Roboto"/>
              <a:cs typeface="Roboto"/>
            </a:endParaRPr>
          </a:p>
          <a:p>
            <a:pPr marR="5080" algn="r">
              <a:lnSpc>
                <a:spcPct val="100000"/>
              </a:lnSpc>
            </a:pPr>
            <a:r>
              <a:rPr sz="2000" spc="-10" dirty="0">
                <a:solidFill>
                  <a:srgbClr val="FFE611"/>
                </a:solidFill>
                <a:latin typeface="Roboto"/>
                <a:cs typeface="Roboto"/>
              </a:rPr>
              <a:t>Testing</a:t>
            </a:r>
            <a:endParaRPr sz="2000">
              <a:latin typeface="Roboto"/>
              <a:cs typeface="Roboto"/>
            </a:endParaRPr>
          </a:p>
          <a:p>
            <a:pPr marL="56515" marR="14604" indent="-44450" algn="r">
              <a:lnSpc>
                <a:spcPct val="100000"/>
              </a:lnSpc>
              <a:spcBef>
                <a:spcPts val="1520"/>
              </a:spcBef>
            </a:pPr>
            <a:r>
              <a:rPr sz="1500" spc="-10" dirty="0">
                <a:solidFill>
                  <a:srgbClr val="F3F3F3"/>
                </a:solidFill>
                <a:latin typeface="Roboto"/>
                <a:cs typeface="Roboto"/>
              </a:rPr>
              <a:t>Allowing</a:t>
            </a:r>
            <a:r>
              <a:rPr sz="1500" spc="-1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F3F3F3"/>
                </a:solidFill>
                <a:latin typeface="Roboto"/>
                <a:cs typeface="Roboto"/>
              </a:rPr>
              <a:t>stakeholders</a:t>
            </a:r>
            <a:r>
              <a:rPr sz="1500" spc="-1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F3F3F3"/>
                </a:solidFill>
                <a:latin typeface="Roboto"/>
                <a:cs typeface="Roboto"/>
              </a:rPr>
              <a:t>to</a:t>
            </a:r>
            <a:r>
              <a:rPr sz="1500" spc="-1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F3F3F3"/>
                </a:solidFill>
                <a:latin typeface="Roboto"/>
                <a:cs typeface="Roboto"/>
              </a:rPr>
              <a:t>test </a:t>
            </a:r>
            <a:r>
              <a:rPr sz="1500" dirty="0">
                <a:solidFill>
                  <a:srgbClr val="F3F3F3"/>
                </a:solidFill>
                <a:latin typeface="Roboto"/>
                <a:cs typeface="Roboto"/>
              </a:rPr>
              <a:t>and</a:t>
            </a:r>
            <a:r>
              <a:rPr sz="1500" spc="-6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3F3F3"/>
                </a:solidFill>
                <a:latin typeface="Roboto"/>
                <a:cs typeface="Roboto"/>
              </a:rPr>
              <a:t>provide</a:t>
            </a:r>
            <a:r>
              <a:rPr sz="1500" spc="-5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F3F3F3"/>
                </a:solidFill>
                <a:latin typeface="Roboto"/>
                <a:cs typeface="Roboto"/>
              </a:rPr>
              <a:t>feedback</a:t>
            </a:r>
            <a:r>
              <a:rPr sz="1500" spc="-6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3F3F3"/>
                </a:solidFill>
                <a:latin typeface="Roboto"/>
                <a:cs typeface="Roboto"/>
              </a:rPr>
              <a:t>before</a:t>
            </a:r>
            <a:endParaRPr sz="1500">
              <a:latin typeface="Roboto"/>
              <a:cs typeface="Roboto"/>
            </a:endParaRPr>
          </a:p>
          <a:p>
            <a:pPr marR="15875" algn="r">
              <a:lnSpc>
                <a:spcPct val="100000"/>
              </a:lnSpc>
            </a:pPr>
            <a:r>
              <a:rPr sz="1500" spc="-10" dirty="0">
                <a:solidFill>
                  <a:srgbClr val="F3F3F3"/>
                </a:solidFill>
                <a:latin typeface="Roboto"/>
                <a:cs typeface="Roboto"/>
              </a:rPr>
              <a:t>deployment.</a:t>
            </a:r>
            <a:endParaRPr sz="1500">
              <a:latin typeface="Roboto"/>
              <a:cs typeface="Robo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397500" y="2120900"/>
            <a:ext cx="1397000" cy="1397000"/>
            <a:chOff x="5397500" y="2120900"/>
            <a:chExt cx="1397000" cy="1397000"/>
          </a:xfrm>
        </p:grpSpPr>
        <p:sp>
          <p:nvSpPr>
            <p:cNvPr id="8" name="object 8"/>
            <p:cNvSpPr/>
            <p:nvPr/>
          </p:nvSpPr>
          <p:spPr>
            <a:xfrm>
              <a:off x="5867400" y="259080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E6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10200" y="2133600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1371600" h="1371600">
                  <a:moveTo>
                    <a:pt x="0" y="0"/>
                  </a:moveTo>
                  <a:lnTo>
                    <a:pt x="1371600" y="0"/>
                  </a:lnTo>
                  <a:lnTo>
                    <a:pt x="1371600" y="228600"/>
                  </a:lnTo>
                  <a:lnTo>
                    <a:pt x="228600" y="228600"/>
                  </a:lnTo>
                  <a:lnTo>
                    <a:pt x="2286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E6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32500" y="2832100"/>
              <a:ext cx="584200" cy="508000"/>
            </a:xfrm>
            <a:custGeom>
              <a:avLst/>
              <a:gdLst/>
              <a:ahLst/>
              <a:cxnLst/>
              <a:rect l="l" t="t" r="r" b="b"/>
              <a:pathLst>
                <a:path w="584200" h="508000">
                  <a:moveTo>
                    <a:pt x="101600" y="228600"/>
                  </a:moveTo>
                  <a:lnTo>
                    <a:pt x="25400" y="228600"/>
                  </a:lnTo>
                  <a:lnTo>
                    <a:pt x="15513" y="226603"/>
                  </a:lnTo>
                  <a:lnTo>
                    <a:pt x="7439" y="221160"/>
                  </a:lnTo>
                  <a:lnTo>
                    <a:pt x="1996" y="213086"/>
                  </a:lnTo>
                  <a:lnTo>
                    <a:pt x="0" y="203200"/>
                  </a:lnTo>
                  <a:lnTo>
                    <a:pt x="0" y="25400"/>
                  </a:lnTo>
                  <a:lnTo>
                    <a:pt x="1996" y="15513"/>
                  </a:lnTo>
                  <a:lnTo>
                    <a:pt x="7439" y="7439"/>
                  </a:lnTo>
                  <a:lnTo>
                    <a:pt x="15513" y="1996"/>
                  </a:lnTo>
                  <a:lnTo>
                    <a:pt x="25400" y="0"/>
                  </a:lnTo>
                  <a:lnTo>
                    <a:pt x="558800" y="0"/>
                  </a:lnTo>
                  <a:lnTo>
                    <a:pt x="568686" y="1996"/>
                  </a:lnTo>
                  <a:lnTo>
                    <a:pt x="576760" y="7439"/>
                  </a:lnTo>
                  <a:lnTo>
                    <a:pt x="582203" y="15513"/>
                  </a:lnTo>
                  <a:lnTo>
                    <a:pt x="584200" y="25400"/>
                  </a:lnTo>
                  <a:lnTo>
                    <a:pt x="584200" y="203200"/>
                  </a:lnTo>
                  <a:lnTo>
                    <a:pt x="582203" y="213086"/>
                  </a:lnTo>
                  <a:lnTo>
                    <a:pt x="576760" y="221160"/>
                  </a:lnTo>
                  <a:lnTo>
                    <a:pt x="568686" y="226603"/>
                  </a:lnTo>
                  <a:lnTo>
                    <a:pt x="558800" y="228600"/>
                  </a:lnTo>
                  <a:lnTo>
                    <a:pt x="279400" y="228600"/>
                  </a:lnTo>
                </a:path>
                <a:path w="584200" h="508000">
                  <a:moveTo>
                    <a:pt x="520700" y="63500"/>
                  </a:moveTo>
                  <a:lnTo>
                    <a:pt x="419100" y="165100"/>
                  </a:lnTo>
                  <a:lnTo>
                    <a:pt x="368300" y="114300"/>
                  </a:lnTo>
                </a:path>
                <a:path w="584200" h="508000">
                  <a:moveTo>
                    <a:pt x="130886" y="508000"/>
                  </a:moveTo>
                  <a:lnTo>
                    <a:pt x="34213" y="391693"/>
                  </a:lnTo>
                  <a:lnTo>
                    <a:pt x="27019" y="378371"/>
                  </a:lnTo>
                  <a:lnTo>
                    <a:pt x="25544" y="363830"/>
                  </a:lnTo>
                  <a:lnTo>
                    <a:pt x="29628" y="349796"/>
                  </a:lnTo>
                  <a:lnTo>
                    <a:pt x="39116" y="337997"/>
                  </a:lnTo>
                  <a:lnTo>
                    <a:pt x="52437" y="330803"/>
                  </a:lnTo>
                  <a:lnTo>
                    <a:pt x="66979" y="329328"/>
                  </a:lnTo>
                  <a:lnTo>
                    <a:pt x="81012" y="333412"/>
                  </a:lnTo>
                  <a:lnTo>
                    <a:pt x="92811" y="342900"/>
                  </a:lnTo>
                  <a:lnTo>
                    <a:pt x="152400" y="414680"/>
                  </a:lnTo>
                  <a:lnTo>
                    <a:pt x="152400" y="165100"/>
                  </a:lnTo>
                  <a:lnTo>
                    <a:pt x="155394" y="150269"/>
                  </a:lnTo>
                  <a:lnTo>
                    <a:pt x="163559" y="138159"/>
                  </a:lnTo>
                  <a:lnTo>
                    <a:pt x="175669" y="129994"/>
                  </a:lnTo>
                  <a:lnTo>
                    <a:pt x="190500" y="127000"/>
                  </a:lnTo>
                  <a:lnTo>
                    <a:pt x="205330" y="129994"/>
                  </a:lnTo>
                  <a:lnTo>
                    <a:pt x="217440" y="138159"/>
                  </a:lnTo>
                  <a:lnTo>
                    <a:pt x="225605" y="150269"/>
                  </a:lnTo>
                  <a:lnTo>
                    <a:pt x="228600" y="165100"/>
                  </a:lnTo>
                  <a:lnTo>
                    <a:pt x="228600" y="330200"/>
                  </a:lnTo>
                  <a:lnTo>
                    <a:pt x="304800" y="330200"/>
                  </a:lnTo>
                  <a:lnTo>
                    <a:pt x="344347" y="338184"/>
                  </a:lnTo>
                  <a:lnTo>
                    <a:pt x="376642" y="359957"/>
                  </a:lnTo>
                  <a:lnTo>
                    <a:pt x="398415" y="392252"/>
                  </a:lnTo>
                  <a:lnTo>
                    <a:pt x="406400" y="431800"/>
                  </a:lnTo>
                  <a:lnTo>
                    <a:pt x="406400" y="508000"/>
                  </a:lnTo>
                </a:path>
              </a:pathLst>
            </a:custGeom>
            <a:ln w="25400">
              <a:solidFill>
                <a:srgbClr val="FFE6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7378700" y="4102100"/>
            <a:ext cx="1397000" cy="1397000"/>
            <a:chOff x="7378700" y="4102100"/>
            <a:chExt cx="1397000" cy="1397000"/>
          </a:xfrm>
        </p:grpSpPr>
        <p:sp>
          <p:nvSpPr>
            <p:cNvPr id="12" name="object 12"/>
            <p:cNvSpPr/>
            <p:nvPr/>
          </p:nvSpPr>
          <p:spPr>
            <a:xfrm>
              <a:off x="7391400" y="4114800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1371600" h="1371600">
                  <a:moveTo>
                    <a:pt x="1143000" y="0"/>
                  </a:moveTo>
                  <a:lnTo>
                    <a:pt x="1143000" y="1143000"/>
                  </a:lnTo>
                  <a:lnTo>
                    <a:pt x="0" y="1143000"/>
                  </a:lnTo>
                  <a:lnTo>
                    <a:pt x="0" y="1371600"/>
                  </a:lnTo>
                  <a:lnTo>
                    <a:pt x="1371600" y="1371600"/>
                  </a:lnTo>
                  <a:lnTo>
                    <a:pt x="1371600" y="0"/>
                  </a:lnTo>
                  <a:lnTo>
                    <a:pt x="1143000" y="0"/>
                  </a:lnTo>
                  <a:close/>
                </a:path>
                <a:path w="1371600" h="1371600"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3DD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5400" y="4635525"/>
              <a:ext cx="139700" cy="1397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564854" y="4546600"/>
              <a:ext cx="300990" cy="317500"/>
            </a:xfrm>
            <a:custGeom>
              <a:avLst/>
              <a:gdLst/>
              <a:ahLst/>
              <a:cxnLst/>
              <a:rect l="l" t="t" r="r" b="b"/>
              <a:pathLst>
                <a:path w="300990" h="317500">
                  <a:moveTo>
                    <a:pt x="292762" y="204317"/>
                  </a:moveTo>
                  <a:lnTo>
                    <a:pt x="267082" y="189484"/>
                  </a:lnTo>
                  <a:lnTo>
                    <a:pt x="270054" y="174225"/>
                  </a:lnTo>
                  <a:lnTo>
                    <a:pt x="271044" y="158775"/>
                  </a:lnTo>
                  <a:lnTo>
                    <a:pt x="270054" y="143325"/>
                  </a:lnTo>
                  <a:lnTo>
                    <a:pt x="267082" y="128066"/>
                  </a:lnTo>
                  <a:lnTo>
                    <a:pt x="292762" y="113233"/>
                  </a:lnTo>
                  <a:lnTo>
                    <a:pt x="298836" y="109726"/>
                  </a:lnTo>
                  <a:lnTo>
                    <a:pt x="300917" y="101959"/>
                  </a:lnTo>
                  <a:lnTo>
                    <a:pt x="297410" y="95884"/>
                  </a:lnTo>
                  <a:lnTo>
                    <a:pt x="278360" y="62865"/>
                  </a:lnTo>
                  <a:lnTo>
                    <a:pt x="274853" y="56790"/>
                  </a:lnTo>
                  <a:lnTo>
                    <a:pt x="267086" y="54709"/>
                  </a:lnTo>
                  <a:lnTo>
                    <a:pt x="261012" y="58216"/>
                  </a:lnTo>
                  <a:lnTo>
                    <a:pt x="235332" y="73025"/>
                  </a:lnTo>
                  <a:lnTo>
                    <a:pt x="223606" y="62828"/>
                  </a:lnTo>
                  <a:lnTo>
                    <a:pt x="210721" y="54256"/>
                  </a:lnTo>
                  <a:lnTo>
                    <a:pt x="196845" y="47403"/>
                  </a:lnTo>
                  <a:lnTo>
                    <a:pt x="182145" y="42367"/>
                  </a:lnTo>
                  <a:lnTo>
                    <a:pt x="182145" y="12700"/>
                  </a:lnTo>
                  <a:lnTo>
                    <a:pt x="182145" y="5686"/>
                  </a:lnTo>
                  <a:lnTo>
                    <a:pt x="176459" y="0"/>
                  </a:lnTo>
                  <a:lnTo>
                    <a:pt x="169445" y="0"/>
                  </a:lnTo>
                  <a:lnTo>
                    <a:pt x="131345" y="0"/>
                  </a:lnTo>
                  <a:lnTo>
                    <a:pt x="124331" y="0"/>
                  </a:lnTo>
                  <a:lnTo>
                    <a:pt x="118645" y="5686"/>
                  </a:lnTo>
                  <a:lnTo>
                    <a:pt x="118645" y="12700"/>
                  </a:lnTo>
                  <a:lnTo>
                    <a:pt x="118645" y="42341"/>
                  </a:lnTo>
                  <a:lnTo>
                    <a:pt x="103941" y="47389"/>
                  </a:lnTo>
                  <a:lnTo>
                    <a:pt x="90064" y="54255"/>
                  </a:lnTo>
                  <a:lnTo>
                    <a:pt x="77180" y="62840"/>
                  </a:lnTo>
                  <a:lnTo>
                    <a:pt x="65457" y="73050"/>
                  </a:lnTo>
                  <a:lnTo>
                    <a:pt x="39905" y="58267"/>
                  </a:lnTo>
                  <a:lnTo>
                    <a:pt x="33830" y="54760"/>
                  </a:lnTo>
                  <a:lnTo>
                    <a:pt x="26063" y="56841"/>
                  </a:lnTo>
                  <a:lnTo>
                    <a:pt x="22556" y="62915"/>
                  </a:lnTo>
                  <a:lnTo>
                    <a:pt x="3506" y="95935"/>
                  </a:lnTo>
                  <a:lnTo>
                    <a:pt x="0" y="102009"/>
                  </a:lnTo>
                  <a:lnTo>
                    <a:pt x="2081" y="109776"/>
                  </a:lnTo>
                  <a:lnTo>
                    <a:pt x="8155" y="113284"/>
                  </a:lnTo>
                  <a:lnTo>
                    <a:pt x="33834" y="128117"/>
                  </a:lnTo>
                  <a:lnTo>
                    <a:pt x="30862" y="143376"/>
                  </a:lnTo>
                  <a:lnTo>
                    <a:pt x="29872" y="158826"/>
                  </a:lnTo>
                  <a:lnTo>
                    <a:pt x="30862" y="174276"/>
                  </a:lnTo>
                  <a:lnTo>
                    <a:pt x="33834" y="189534"/>
                  </a:lnTo>
                  <a:lnTo>
                    <a:pt x="8155" y="204368"/>
                  </a:lnTo>
                  <a:lnTo>
                    <a:pt x="2081" y="207875"/>
                  </a:lnTo>
                  <a:lnTo>
                    <a:pt x="0" y="215642"/>
                  </a:lnTo>
                  <a:lnTo>
                    <a:pt x="3506" y="221716"/>
                  </a:lnTo>
                  <a:lnTo>
                    <a:pt x="22556" y="254736"/>
                  </a:lnTo>
                  <a:lnTo>
                    <a:pt x="26063" y="260810"/>
                  </a:lnTo>
                  <a:lnTo>
                    <a:pt x="33830" y="262891"/>
                  </a:lnTo>
                  <a:lnTo>
                    <a:pt x="39905" y="259384"/>
                  </a:lnTo>
                  <a:lnTo>
                    <a:pt x="65584" y="244576"/>
                  </a:lnTo>
                  <a:lnTo>
                    <a:pt x="77285" y="254748"/>
                  </a:lnTo>
                  <a:lnTo>
                    <a:pt x="90139" y="263303"/>
                  </a:lnTo>
                  <a:lnTo>
                    <a:pt x="103981" y="270147"/>
                  </a:lnTo>
                  <a:lnTo>
                    <a:pt x="118645" y="275183"/>
                  </a:lnTo>
                  <a:lnTo>
                    <a:pt x="118645" y="304800"/>
                  </a:lnTo>
                  <a:lnTo>
                    <a:pt x="118645" y="311813"/>
                  </a:lnTo>
                  <a:lnTo>
                    <a:pt x="124331" y="317500"/>
                  </a:lnTo>
                  <a:lnTo>
                    <a:pt x="131345" y="317500"/>
                  </a:lnTo>
                  <a:lnTo>
                    <a:pt x="169445" y="317500"/>
                  </a:lnTo>
                  <a:lnTo>
                    <a:pt x="176459" y="317500"/>
                  </a:lnTo>
                  <a:lnTo>
                    <a:pt x="182145" y="311813"/>
                  </a:lnTo>
                  <a:lnTo>
                    <a:pt x="182145" y="304800"/>
                  </a:lnTo>
                  <a:lnTo>
                    <a:pt x="182145" y="275183"/>
                  </a:lnTo>
                  <a:lnTo>
                    <a:pt x="196848" y="270135"/>
                  </a:lnTo>
                  <a:lnTo>
                    <a:pt x="210725" y="263270"/>
                  </a:lnTo>
                  <a:lnTo>
                    <a:pt x="223609" y="254684"/>
                  </a:lnTo>
                  <a:lnTo>
                    <a:pt x="235332" y="244475"/>
                  </a:lnTo>
                  <a:lnTo>
                    <a:pt x="261012" y="259283"/>
                  </a:lnTo>
                  <a:lnTo>
                    <a:pt x="267086" y="262790"/>
                  </a:lnTo>
                  <a:lnTo>
                    <a:pt x="274853" y="260709"/>
                  </a:lnTo>
                  <a:lnTo>
                    <a:pt x="278360" y="254634"/>
                  </a:lnTo>
                  <a:lnTo>
                    <a:pt x="297410" y="221615"/>
                  </a:lnTo>
                  <a:lnTo>
                    <a:pt x="300882" y="215552"/>
                  </a:lnTo>
                  <a:lnTo>
                    <a:pt x="298805" y="207823"/>
                  </a:lnTo>
                  <a:lnTo>
                    <a:pt x="292762" y="204317"/>
                  </a:lnTo>
                  <a:close/>
                </a:path>
              </a:pathLst>
            </a:custGeom>
            <a:ln w="25400">
              <a:solidFill>
                <a:srgbClr val="43DD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12100" y="4368825"/>
              <a:ext cx="139700" cy="1397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831427" y="4279900"/>
              <a:ext cx="301625" cy="317500"/>
            </a:xfrm>
            <a:custGeom>
              <a:avLst/>
              <a:gdLst/>
              <a:ahLst/>
              <a:cxnLst/>
              <a:rect l="l" t="t" r="r" b="b"/>
              <a:pathLst>
                <a:path w="301625" h="317500">
                  <a:moveTo>
                    <a:pt x="8155" y="113233"/>
                  </a:moveTo>
                  <a:lnTo>
                    <a:pt x="33834" y="128066"/>
                  </a:lnTo>
                  <a:lnTo>
                    <a:pt x="30862" y="143325"/>
                  </a:lnTo>
                  <a:lnTo>
                    <a:pt x="29872" y="158775"/>
                  </a:lnTo>
                  <a:lnTo>
                    <a:pt x="30862" y="174225"/>
                  </a:lnTo>
                  <a:lnTo>
                    <a:pt x="33834" y="189484"/>
                  </a:lnTo>
                  <a:lnTo>
                    <a:pt x="8155" y="204317"/>
                  </a:lnTo>
                  <a:lnTo>
                    <a:pt x="2081" y="207824"/>
                  </a:lnTo>
                  <a:lnTo>
                    <a:pt x="0" y="215591"/>
                  </a:lnTo>
                  <a:lnTo>
                    <a:pt x="3506" y="221665"/>
                  </a:lnTo>
                  <a:lnTo>
                    <a:pt x="22556" y="254685"/>
                  </a:lnTo>
                  <a:lnTo>
                    <a:pt x="26063" y="260759"/>
                  </a:lnTo>
                  <a:lnTo>
                    <a:pt x="33830" y="262840"/>
                  </a:lnTo>
                  <a:lnTo>
                    <a:pt x="39905" y="259334"/>
                  </a:lnTo>
                  <a:lnTo>
                    <a:pt x="65584" y="244525"/>
                  </a:lnTo>
                  <a:lnTo>
                    <a:pt x="77310" y="254721"/>
                  </a:lnTo>
                  <a:lnTo>
                    <a:pt x="90195" y="263294"/>
                  </a:lnTo>
                  <a:lnTo>
                    <a:pt x="104071" y="270146"/>
                  </a:lnTo>
                  <a:lnTo>
                    <a:pt x="118772" y="275183"/>
                  </a:lnTo>
                  <a:lnTo>
                    <a:pt x="118772" y="304800"/>
                  </a:lnTo>
                  <a:lnTo>
                    <a:pt x="118772" y="311813"/>
                  </a:lnTo>
                  <a:lnTo>
                    <a:pt x="124458" y="317500"/>
                  </a:lnTo>
                  <a:lnTo>
                    <a:pt x="131472" y="317500"/>
                  </a:lnTo>
                  <a:lnTo>
                    <a:pt x="169572" y="317500"/>
                  </a:lnTo>
                  <a:lnTo>
                    <a:pt x="176586" y="317500"/>
                  </a:lnTo>
                  <a:lnTo>
                    <a:pt x="182272" y="311813"/>
                  </a:lnTo>
                  <a:lnTo>
                    <a:pt x="182272" y="304800"/>
                  </a:lnTo>
                  <a:lnTo>
                    <a:pt x="182272" y="275183"/>
                  </a:lnTo>
                  <a:lnTo>
                    <a:pt x="196975" y="270135"/>
                  </a:lnTo>
                  <a:lnTo>
                    <a:pt x="210852" y="263270"/>
                  </a:lnTo>
                  <a:lnTo>
                    <a:pt x="223736" y="254684"/>
                  </a:lnTo>
                  <a:lnTo>
                    <a:pt x="235459" y="244475"/>
                  </a:lnTo>
                  <a:lnTo>
                    <a:pt x="261139" y="259283"/>
                  </a:lnTo>
                  <a:lnTo>
                    <a:pt x="267213" y="262790"/>
                  </a:lnTo>
                  <a:lnTo>
                    <a:pt x="274980" y="260709"/>
                  </a:lnTo>
                  <a:lnTo>
                    <a:pt x="278487" y="254635"/>
                  </a:lnTo>
                  <a:lnTo>
                    <a:pt x="297537" y="221615"/>
                  </a:lnTo>
                  <a:lnTo>
                    <a:pt x="301044" y="215540"/>
                  </a:lnTo>
                  <a:lnTo>
                    <a:pt x="298963" y="207773"/>
                  </a:lnTo>
                  <a:lnTo>
                    <a:pt x="292889" y="204266"/>
                  </a:lnTo>
                  <a:lnTo>
                    <a:pt x="267209" y="189484"/>
                  </a:lnTo>
                  <a:lnTo>
                    <a:pt x="270181" y="174225"/>
                  </a:lnTo>
                  <a:lnTo>
                    <a:pt x="271171" y="158775"/>
                  </a:lnTo>
                  <a:lnTo>
                    <a:pt x="270181" y="143325"/>
                  </a:lnTo>
                  <a:lnTo>
                    <a:pt x="267209" y="128066"/>
                  </a:lnTo>
                  <a:lnTo>
                    <a:pt x="292889" y="113233"/>
                  </a:lnTo>
                  <a:lnTo>
                    <a:pt x="298963" y="109726"/>
                  </a:lnTo>
                  <a:lnTo>
                    <a:pt x="301044" y="101959"/>
                  </a:lnTo>
                  <a:lnTo>
                    <a:pt x="297537" y="95885"/>
                  </a:lnTo>
                  <a:lnTo>
                    <a:pt x="278487" y="62864"/>
                  </a:lnTo>
                  <a:lnTo>
                    <a:pt x="274980" y="56790"/>
                  </a:lnTo>
                  <a:lnTo>
                    <a:pt x="267213" y="54709"/>
                  </a:lnTo>
                  <a:lnTo>
                    <a:pt x="261139" y="58216"/>
                  </a:lnTo>
                  <a:lnTo>
                    <a:pt x="235459" y="73025"/>
                  </a:lnTo>
                  <a:lnTo>
                    <a:pt x="223733" y="62828"/>
                  </a:lnTo>
                  <a:lnTo>
                    <a:pt x="210848" y="54256"/>
                  </a:lnTo>
                  <a:lnTo>
                    <a:pt x="196972" y="47403"/>
                  </a:lnTo>
                  <a:lnTo>
                    <a:pt x="182272" y="42367"/>
                  </a:lnTo>
                  <a:lnTo>
                    <a:pt x="182272" y="12700"/>
                  </a:lnTo>
                  <a:lnTo>
                    <a:pt x="182272" y="5686"/>
                  </a:lnTo>
                  <a:lnTo>
                    <a:pt x="176586" y="0"/>
                  </a:lnTo>
                  <a:lnTo>
                    <a:pt x="169572" y="0"/>
                  </a:lnTo>
                  <a:lnTo>
                    <a:pt x="131472" y="0"/>
                  </a:lnTo>
                  <a:lnTo>
                    <a:pt x="124458" y="0"/>
                  </a:lnTo>
                  <a:lnTo>
                    <a:pt x="118772" y="5686"/>
                  </a:lnTo>
                  <a:lnTo>
                    <a:pt x="118772" y="12700"/>
                  </a:lnTo>
                  <a:lnTo>
                    <a:pt x="118772" y="42367"/>
                  </a:lnTo>
                  <a:lnTo>
                    <a:pt x="104068" y="47415"/>
                  </a:lnTo>
                  <a:lnTo>
                    <a:pt x="90191" y="54280"/>
                  </a:lnTo>
                  <a:lnTo>
                    <a:pt x="77307" y="62866"/>
                  </a:lnTo>
                  <a:lnTo>
                    <a:pt x="65584" y="73075"/>
                  </a:lnTo>
                  <a:lnTo>
                    <a:pt x="40032" y="58267"/>
                  </a:lnTo>
                  <a:lnTo>
                    <a:pt x="33957" y="54760"/>
                  </a:lnTo>
                  <a:lnTo>
                    <a:pt x="26190" y="56841"/>
                  </a:lnTo>
                  <a:lnTo>
                    <a:pt x="22683" y="62915"/>
                  </a:lnTo>
                  <a:lnTo>
                    <a:pt x="3633" y="95935"/>
                  </a:lnTo>
                  <a:lnTo>
                    <a:pt x="139" y="101965"/>
                  </a:lnTo>
                  <a:lnTo>
                    <a:pt x="2157" y="109684"/>
                  </a:lnTo>
                  <a:lnTo>
                    <a:pt x="8155" y="113233"/>
                  </a:lnTo>
                  <a:close/>
                </a:path>
              </a:pathLst>
            </a:custGeom>
            <a:ln w="25400">
              <a:solidFill>
                <a:srgbClr val="43DD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5397500" y="4102100"/>
            <a:ext cx="1397000" cy="1397000"/>
            <a:chOff x="5397500" y="4102100"/>
            <a:chExt cx="1397000" cy="1397000"/>
          </a:xfrm>
        </p:grpSpPr>
        <p:sp>
          <p:nvSpPr>
            <p:cNvPr id="18" name="object 18"/>
            <p:cNvSpPr/>
            <p:nvPr/>
          </p:nvSpPr>
          <p:spPr>
            <a:xfrm>
              <a:off x="5867400" y="411480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A5D9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10200" y="4114800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1371600" h="1371600">
                  <a:moveTo>
                    <a:pt x="0" y="0"/>
                  </a:moveTo>
                  <a:lnTo>
                    <a:pt x="0" y="1371600"/>
                  </a:lnTo>
                  <a:lnTo>
                    <a:pt x="1371600" y="1371600"/>
                  </a:lnTo>
                  <a:lnTo>
                    <a:pt x="1371600" y="1143000"/>
                  </a:lnTo>
                  <a:lnTo>
                    <a:pt x="228600" y="1143000"/>
                  </a:lnTo>
                  <a:lnTo>
                    <a:pt x="228600" y="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A5D9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32500" y="4305300"/>
              <a:ext cx="584200" cy="533400"/>
            </a:xfrm>
            <a:custGeom>
              <a:avLst/>
              <a:gdLst/>
              <a:ahLst/>
              <a:cxnLst/>
              <a:rect l="l" t="t" r="r" b="b"/>
              <a:pathLst>
                <a:path w="584200" h="533400">
                  <a:moveTo>
                    <a:pt x="507745" y="266700"/>
                  </a:moveTo>
                  <a:lnTo>
                    <a:pt x="507745" y="264668"/>
                  </a:lnTo>
                  <a:lnTo>
                    <a:pt x="507745" y="262381"/>
                  </a:lnTo>
                  <a:lnTo>
                    <a:pt x="507745" y="260350"/>
                  </a:lnTo>
                  <a:lnTo>
                    <a:pt x="503254" y="238104"/>
                  </a:lnTo>
                  <a:lnTo>
                    <a:pt x="491007" y="219938"/>
                  </a:lnTo>
                  <a:lnTo>
                    <a:pt x="472841" y="207691"/>
                  </a:lnTo>
                  <a:lnTo>
                    <a:pt x="450595" y="203200"/>
                  </a:lnTo>
                  <a:lnTo>
                    <a:pt x="428350" y="207691"/>
                  </a:lnTo>
                  <a:lnTo>
                    <a:pt x="410184" y="219938"/>
                  </a:lnTo>
                  <a:lnTo>
                    <a:pt x="397937" y="238104"/>
                  </a:lnTo>
                  <a:lnTo>
                    <a:pt x="393445" y="260350"/>
                  </a:lnTo>
                  <a:lnTo>
                    <a:pt x="393445" y="262381"/>
                  </a:lnTo>
                  <a:lnTo>
                    <a:pt x="393445" y="264668"/>
                  </a:lnTo>
                  <a:lnTo>
                    <a:pt x="393445" y="266700"/>
                  </a:lnTo>
                  <a:lnTo>
                    <a:pt x="323850" y="266700"/>
                  </a:lnTo>
                  <a:lnTo>
                    <a:pt x="323850" y="342900"/>
                  </a:lnTo>
                  <a:lnTo>
                    <a:pt x="330200" y="342900"/>
                  </a:lnTo>
                  <a:lnTo>
                    <a:pt x="352445" y="347391"/>
                  </a:lnTo>
                  <a:lnTo>
                    <a:pt x="370611" y="359638"/>
                  </a:lnTo>
                  <a:lnTo>
                    <a:pt x="382858" y="377804"/>
                  </a:lnTo>
                  <a:lnTo>
                    <a:pt x="387350" y="400050"/>
                  </a:lnTo>
                  <a:lnTo>
                    <a:pt x="382858" y="422295"/>
                  </a:lnTo>
                  <a:lnTo>
                    <a:pt x="370611" y="440461"/>
                  </a:lnTo>
                  <a:lnTo>
                    <a:pt x="352445" y="452708"/>
                  </a:lnTo>
                  <a:lnTo>
                    <a:pt x="330200" y="457200"/>
                  </a:lnTo>
                  <a:lnTo>
                    <a:pt x="323850" y="457200"/>
                  </a:lnTo>
                  <a:lnTo>
                    <a:pt x="323850" y="533400"/>
                  </a:lnTo>
                  <a:lnTo>
                    <a:pt x="558800" y="533400"/>
                  </a:lnTo>
                  <a:lnTo>
                    <a:pt x="568686" y="531403"/>
                  </a:lnTo>
                  <a:lnTo>
                    <a:pt x="576760" y="525960"/>
                  </a:lnTo>
                  <a:lnTo>
                    <a:pt x="582203" y="517886"/>
                  </a:lnTo>
                  <a:lnTo>
                    <a:pt x="584200" y="508000"/>
                  </a:lnTo>
                  <a:lnTo>
                    <a:pt x="584200" y="266700"/>
                  </a:lnTo>
                  <a:lnTo>
                    <a:pt x="507745" y="266700"/>
                  </a:lnTo>
                  <a:close/>
                </a:path>
                <a:path w="584200" h="533400">
                  <a:moveTo>
                    <a:pt x="330200" y="342900"/>
                  </a:moveTo>
                  <a:lnTo>
                    <a:pt x="323850" y="342900"/>
                  </a:lnTo>
                  <a:lnTo>
                    <a:pt x="323850" y="266700"/>
                  </a:lnTo>
                  <a:lnTo>
                    <a:pt x="260096" y="266700"/>
                  </a:lnTo>
                  <a:lnTo>
                    <a:pt x="260096" y="268731"/>
                  </a:lnTo>
                  <a:lnTo>
                    <a:pt x="260096" y="271018"/>
                  </a:lnTo>
                  <a:lnTo>
                    <a:pt x="260096" y="273050"/>
                  </a:lnTo>
                  <a:lnTo>
                    <a:pt x="255604" y="295295"/>
                  </a:lnTo>
                  <a:lnTo>
                    <a:pt x="243357" y="313461"/>
                  </a:lnTo>
                  <a:lnTo>
                    <a:pt x="225191" y="325708"/>
                  </a:lnTo>
                  <a:lnTo>
                    <a:pt x="202946" y="330200"/>
                  </a:lnTo>
                  <a:lnTo>
                    <a:pt x="180700" y="325708"/>
                  </a:lnTo>
                  <a:lnTo>
                    <a:pt x="162534" y="313461"/>
                  </a:lnTo>
                  <a:lnTo>
                    <a:pt x="150287" y="295295"/>
                  </a:lnTo>
                  <a:lnTo>
                    <a:pt x="145796" y="273050"/>
                  </a:lnTo>
                  <a:lnTo>
                    <a:pt x="145796" y="271018"/>
                  </a:lnTo>
                  <a:lnTo>
                    <a:pt x="145796" y="268731"/>
                  </a:lnTo>
                  <a:lnTo>
                    <a:pt x="145796" y="266700"/>
                  </a:lnTo>
                  <a:lnTo>
                    <a:pt x="63500" y="266700"/>
                  </a:lnTo>
                  <a:lnTo>
                    <a:pt x="63500" y="342900"/>
                  </a:lnTo>
                  <a:lnTo>
                    <a:pt x="57150" y="342900"/>
                  </a:lnTo>
                  <a:lnTo>
                    <a:pt x="34904" y="347391"/>
                  </a:lnTo>
                  <a:lnTo>
                    <a:pt x="16738" y="359638"/>
                  </a:lnTo>
                  <a:lnTo>
                    <a:pt x="4491" y="377804"/>
                  </a:lnTo>
                  <a:lnTo>
                    <a:pt x="0" y="400050"/>
                  </a:lnTo>
                  <a:lnTo>
                    <a:pt x="4491" y="422295"/>
                  </a:lnTo>
                  <a:lnTo>
                    <a:pt x="16738" y="440461"/>
                  </a:lnTo>
                  <a:lnTo>
                    <a:pt x="34904" y="452708"/>
                  </a:lnTo>
                  <a:lnTo>
                    <a:pt x="57150" y="457200"/>
                  </a:lnTo>
                  <a:lnTo>
                    <a:pt x="63500" y="457200"/>
                  </a:lnTo>
                  <a:lnTo>
                    <a:pt x="63500" y="508000"/>
                  </a:lnTo>
                  <a:lnTo>
                    <a:pt x="65496" y="517886"/>
                  </a:lnTo>
                  <a:lnTo>
                    <a:pt x="70939" y="525960"/>
                  </a:lnTo>
                  <a:lnTo>
                    <a:pt x="79013" y="531403"/>
                  </a:lnTo>
                  <a:lnTo>
                    <a:pt x="88900" y="533400"/>
                  </a:lnTo>
                  <a:lnTo>
                    <a:pt x="323850" y="533400"/>
                  </a:lnTo>
                  <a:lnTo>
                    <a:pt x="323850" y="457200"/>
                  </a:lnTo>
                  <a:lnTo>
                    <a:pt x="330200" y="457200"/>
                  </a:lnTo>
                  <a:lnTo>
                    <a:pt x="352445" y="452708"/>
                  </a:lnTo>
                  <a:lnTo>
                    <a:pt x="370611" y="440461"/>
                  </a:lnTo>
                  <a:lnTo>
                    <a:pt x="382858" y="422295"/>
                  </a:lnTo>
                  <a:lnTo>
                    <a:pt x="387350" y="400050"/>
                  </a:lnTo>
                  <a:lnTo>
                    <a:pt x="382858" y="377804"/>
                  </a:lnTo>
                  <a:lnTo>
                    <a:pt x="370611" y="359638"/>
                  </a:lnTo>
                  <a:lnTo>
                    <a:pt x="352445" y="347391"/>
                  </a:lnTo>
                  <a:lnTo>
                    <a:pt x="330200" y="342900"/>
                  </a:lnTo>
                  <a:close/>
                </a:path>
                <a:path w="584200" h="533400">
                  <a:moveTo>
                    <a:pt x="323850" y="190500"/>
                  </a:moveTo>
                  <a:lnTo>
                    <a:pt x="317500" y="190500"/>
                  </a:lnTo>
                  <a:lnTo>
                    <a:pt x="295254" y="186008"/>
                  </a:lnTo>
                  <a:lnTo>
                    <a:pt x="277088" y="173761"/>
                  </a:lnTo>
                  <a:lnTo>
                    <a:pt x="264841" y="155595"/>
                  </a:lnTo>
                  <a:lnTo>
                    <a:pt x="260350" y="133350"/>
                  </a:lnTo>
                  <a:lnTo>
                    <a:pt x="264841" y="111104"/>
                  </a:lnTo>
                  <a:lnTo>
                    <a:pt x="277088" y="92938"/>
                  </a:lnTo>
                  <a:lnTo>
                    <a:pt x="295254" y="80691"/>
                  </a:lnTo>
                  <a:lnTo>
                    <a:pt x="317500" y="76200"/>
                  </a:lnTo>
                  <a:lnTo>
                    <a:pt x="323850" y="76200"/>
                  </a:lnTo>
                  <a:lnTo>
                    <a:pt x="323850" y="0"/>
                  </a:lnTo>
                  <a:lnTo>
                    <a:pt x="88900" y="0"/>
                  </a:lnTo>
                  <a:lnTo>
                    <a:pt x="79013" y="1996"/>
                  </a:lnTo>
                  <a:lnTo>
                    <a:pt x="70939" y="7439"/>
                  </a:lnTo>
                  <a:lnTo>
                    <a:pt x="65496" y="15513"/>
                  </a:lnTo>
                  <a:lnTo>
                    <a:pt x="63500" y="25400"/>
                  </a:lnTo>
                  <a:lnTo>
                    <a:pt x="63500" y="76200"/>
                  </a:lnTo>
                  <a:lnTo>
                    <a:pt x="69850" y="76200"/>
                  </a:lnTo>
                  <a:lnTo>
                    <a:pt x="92095" y="80691"/>
                  </a:lnTo>
                  <a:lnTo>
                    <a:pt x="110261" y="92938"/>
                  </a:lnTo>
                  <a:lnTo>
                    <a:pt x="122508" y="111104"/>
                  </a:lnTo>
                  <a:lnTo>
                    <a:pt x="127000" y="133350"/>
                  </a:lnTo>
                  <a:lnTo>
                    <a:pt x="122508" y="155595"/>
                  </a:lnTo>
                  <a:lnTo>
                    <a:pt x="110261" y="173761"/>
                  </a:lnTo>
                  <a:lnTo>
                    <a:pt x="92095" y="186008"/>
                  </a:lnTo>
                  <a:lnTo>
                    <a:pt x="69850" y="190500"/>
                  </a:lnTo>
                  <a:lnTo>
                    <a:pt x="63500" y="190500"/>
                  </a:lnTo>
                  <a:lnTo>
                    <a:pt x="63500" y="266700"/>
                  </a:lnTo>
                  <a:lnTo>
                    <a:pt x="146304" y="266700"/>
                  </a:lnTo>
                  <a:lnTo>
                    <a:pt x="146304" y="268731"/>
                  </a:lnTo>
                  <a:lnTo>
                    <a:pt x="146304" y="271018"/>
                  </a:lnTo>
                  <a:lnTo>
                    <a:pt x="146304" y="273050"/>
                  </a:lnTo>
                  <a:lnTo>
                    <a:pt x="150795" y="295295"/>
                  </a:lnTo>
                  <a:lnTo>
                    <a:pt x="163042" y="313461"/>
                  </a:lnTo>
                  <a:lnTo>
                    <a:pt x="181208" y="325708"/>
                  </a:lnTo>
                  <a:lnTo>
                    <a:pt x="203454" y="330200"/>
                  </a:lnTo>
                  <a:lnTo>
                    <a:pt x="225699" y="325708"/>
                  </a:lnTo>
                  <a:lnTo>
                    <a:pt x="243865" y="313461"/>
                  </a:lnTo>
                  <a:lnTo>
                    <a:pt x="256112" y="295295"/>
                  </a:lnTo>
                  <a:lnTo>
                    <a:pt x="260604" y="273050"/>
                  </a:lnTo>
                  <a:lnTo>
                    <a:pt x="260604" y="271018"/>
                  </a:lnTo>
                  <a:lnTo>
                    <a:pt x="260604" y="268731"/>
                  </a:lnTo>
                  <a:lnTo>
                    <a:pt x="260604" y="266700"/>
                  </a:lnTo>
                  <a:lnTo>
                    <a:pt x="324358" y="266700"/>
                  </a:lnTo>
                  <a:lnTo>
                    <a:pt x="323850" y="190500"/>
                  </a:lnTo>
                  <a:close/>
                </a:path>
                <a:path w="584200" h="533400">
                  <a:moveTo>
                    <a:pt x="507745" y="0"/>
                  </a:moveTo>
                  <a:lnTo>
                    <a:pt x="507745" y="2032"/>
                  </a:lnTo>
                  <a:lnTo>
                    <a:pt x="507745" y="4317"/>
                  </a:lnTo>
                  <a:lnTo>
                    <a:pt x="507745" y="6350"/>
                  </a:lnTo>
                  <a:lnTo>
                    <a:pt x="503254" y="28595"/>
                  </a:lnTo>
                  <a:lnTo>
                    <a:pt x="491007" y="46761"/>
                  </a:lnTo>
                  <a:lnTo>
                    <a:pt x="472841" y="59008"/>
                  </a:lnTo>
                  <a:lnTo>
                    <a:pt x="450595" y="63500"/>
                  </a:lnTo>
                  <a:lnTo>
                    <a:pt x="428350" y="59008"/>
                  </a:lnTo>
                  <a:lnTo>
                    <a:pt x="410184" y="46761"/>
                  </a:lnTo>
                  <a:lnTo>
                    <a:pt x="397937" y="28595"/>
                  </a:lnTo>
                  <a:lnTo>
                    <a:pt x="393445" y="6350"/>
                  </a:lnTo>
                  <a:lnTo>
                    <a:pt x="393445" y="4317"/>
                  </a:lnTo>
                  <a:lnTo>
                    <a:pt x="393445" y="2032"/>
                  </a:lnTo>
                  <a:lnTo>
                    <a:pt x="393445" y="0"/>
                  </a:lnTo>
                  <a:lnTo>
                    <a:pt x="323850" y="0"/>
                  </a:lnTo>
                  <a:lnTo>
                    <a:pt x="323850" y="76200"/>
                  </a:lnTo>
                  <a:lnTo>
                    <a:pt x="317500" y="76200"/>
                  </a:lnTo>
                  <a:lnTo>
                    <a:pt x="295254" y="80691"/>
                  </a:lnTo>
                  <a:lnTo>
                    <a:pt x="277088" y="92938"/>
                  </a:lnTo>
                  <a:lnTo>
                    <a:pt x="264841" y="111104"/>
                  </a:lnTo>
                  <a:lnTo>
                    <a:pt x="260350" y="133350"/>
                  </a:lnTo>
                  <a:lnTo>
                    <a:pt x="264841" y="155595"/>
                  </a:lnTo>
                  <a:lnTo>
                    <a:pt x="277088" y="173761"/>
                  </a:lnTo>
                  <a:lnTo>
                    <a:pt x="295254" y="186008"/>
                  </a:lnTo>
                  <a:lnTo>
                    <a:pt x="317500" y="190500"/>
                  </a:lnTo>
                  <a:lnTo>
                    <a:pt x="323850" y="190500"/>
                  </a:lnTo>
                  <a:lnTo>
                    <a:pt x="323850" y="266700"/>
                  </a:lnTo>
                  <a:lnTo>
                    <a:pt x="393700" y="266700"/>
                  </a:lnTo>
                  <a:lnTo>
                    <a:pt x="393700" y="264668"/>
                  </a:lnTo>
                  <a:lnTo>
                    <a:pt x="393700" y="262381"/>
                  </a:lnTo>
                  <a:lnTo>
                    <a:pt x="393700" y="260350"/>
                  </a:lnTo>
                  <a:lnTo>
                    <a:pt x="398191" y="238104"/>
                  </a:lnTo>
                  <a:lnTo>
                    <a:pt x="410438" y="219938"/>
                  </a:lnTo>
                  <a:lnTo>
                    <a:pt x="428604" y="207691"/>
                  </a:lnTo>
                  <a:lnTo>
                    <a:pt x="450850" y="203200"/>
                  </a:lnTo>
                  <a:lnTo>
                    <a:pt x="473095" y="207691"/>
                  </a:lnTo>
                  <a:lnTo>
                    <a:pt x="491261" y="219938"/>
                  </a:lnTo>
                  <a:lnTo>
                    <a:pt x="503508" y="238104"/>
                  </a:lnTo>
                  <a:lnTo>
                    <a:pt x="508000" y="260350"/>
                  </a:lnTo>
                  <a:lnTo>
                    <a:pt x="508000" y="262381"/>
                  </a:lnTo>
                  <a:lnTo>
                    <a:pt x="508000" y="264668"/>
                  </a:lnTo>
                  <a:lnTo>
                    <a:pt x="508000" y="266700"/>
                  </a:lnTo>
                  <a:lnTo>
                    <a:pt x="584200" y="266700"/>
                  </a:lnTo>
                  <a:lnTo>
                    <a:pt x="584200" y="25400"/>
                  </a:lnTo>
                  <a:lnTo>
                    <a:pt x="582203" y="15513"/>
                  </a:lnTo>
                  <a:lnTo>
                    <a:pt x="576760" y="7439"/>
                  </a:lnTo>
                  <a:lnTo>
                    <a:pt x="568686" y="1996"/>
                  </a:lnTo>
                  <a:lnTo>
                    <a:pt x="558800" y="0"/>
                  </a:lnTo>
                  <a:lnTo>
                    <a:pt x="507745" y="0"/>
                  </a:lnTo>
                  <a:close/>
                </a:path>
              </a:pathLst>
            </a:custGeom>
            <a:ln w="25400">
              <a:solidFill>
                <a:srgbClr val="A5D9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7378700" y="2120900"/>
            <a:ext cx="1397000" cy="1397000"/>
            <a:chOff x="7378700" y="2120900"/>
            <a:chExt cx="1397000" cy="1397000"/>
          </a:xfrm>
        </p:grpSpPr>
        <p:sp>
          <p:nvSpPr>
            <p:cNvPr id="22" name="object 22"/>
            <p:cNvSpPr/>
            <p:nvPr/>
          </p:nvSpPr>
          <p:spPr>
            <a:xfrm>
              <a:off x="7391400" y="2133600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1371600" h="1371600">
                  <a:moveTo>
                    <a:pt x="1371600" y="1371600"/>
                  </a:moveTo>
                  <a:lnTo>
                    <a:pt x="1371600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1143000" y="228600"/>
                  </a:lnTo>
                  <a:lnTo>
                    <a:pt x="1143000" y="1371600"/>
                  </a:lnTo>
                  <a:lnTo>
                    <a:pt x="1371600" y="1371600"/>
                  </a:lnTo>
                  <a:close/>
                </a:path>
              </a:pathLst>
            </a:custGeom>
            <a:ln w="25400">
              <a:solidFill>
                <a:srgbClr val="19C3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391400" y="259080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19C3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556500" y="2755519"/>
              <a:ext cx="585470" cy="584835"/>
            </a:xfrm>
            <a:custGeom>
              <a:avLst/>
              <a:gdLst/>
              <a:ahLst/>
              <a:cxnLst/>
              <a:rect l="l" t="t" r="r" b="b"/>
              <a:pathLst>
                <a:path w="585470" h="584835">
                  <a:moveTo>
                    <a:pt x="433908" y="433323"/>
                  </a:moveTo>
                  <a:lnTo>
                    <a:pt x="585190" y="584580"/>
                  </a:lnTo>
                </a:path>
                <a:path w="585470" h="584835">
                  <a:moveTo>
                    <a:pt x="0" y="253999"/>
                  </a:moveTo>
                  <a:lnTo>
                    <a:pt x="4092" y="299656"/>
                  </a:lnTo>
                  <a:lnTo>
                    <a:pt x="15890" y="342628"/>
                  </a:lnTo>
                  <a:lnTo>
                    <a:pt x="34678" y="382198"/>
                  </a:lnTo>
                  <a:lnTo>
                    <a:pt x="59737" y="417648"/>
                  </a:lnTo>
                  <a:lnTo>
                    <a:pt x="90351" y="448262"/>
                  </a:lnTo>
                  <a:lnTo>
                    <a:pt x="125801" y="473321"/>
                  </a:lnTo>
                  <a:lnTo>
                    <a:pt x="165371" y="492109"/>
                  </a:lnTo>
                  <a:lnTo>
                    <a:pt x="208343" y="503907"/>
                  </a:lnTo>
                  <a:lnTo>
                    <a:pt x="254000" y="507999"/>
                  </a:lnTo>
                  <a:lnTo>
                    <a:pt x="299656" y="503907"/>
                  </a:lnTo>
                  <a:lnTo>
                    <a:pt x="342628" y="492109"/>
                  </a:lnTo>
                  <a:lnTo>
                    <a:pt x="382198" y="473321"/>
                  </a:lnTo>
                  <a:lnTo>
                    <a:pt x="417648" y="448262"/>
                  </a:lnTo>
                  <a:lnTo>
                    <a:pt x="448262" y="417648"/>
                  </a:lnTo>
                  <a:lnTo>
                    <a:pt x="473321" y="382198"/>
                  </a:lnTo>
                  <a:lnTo>
                    <a:pt x="492109" y="342628"/>
                  </a:lnTo>
                  <a:lnTo>
                    <a:pt x="503907" y="299656"/>
                  </a:lnTo>
                  <a:lnTo>
                    <a:pt x="508000" y="253999"/>
                  </a:lnTo>
                  <a:lnTo>
                    <a:pt x="503907" y="208343"/>
                  </a:lnTo>
                  <a:lnTo>
                    <a:pt x="492109" y="165371"/>
                  </a:lnTo>
                  <a:lnTo>
                    <a:pt x="473321" y="125801"/>
                  </a:lnTo>
                  <a:lnTo>
                    <a:pt x="448262" y="90351"/>
                  </a:lnTo>
                  <a:lnTo>
                    <a:pt x="417648" y="59737"/>
                  </a:lnTo>
                  <a:lnTo>
                    <a:pt x="382198" y="34678"/>
                  </a:lnTo>
                  <a:lnTo>
                    <a:pt x="342628" y="15890"/>
                  </a:lnTo>
                  <a:lnTo>
                    <a:pt x="299656" y="4092"/>
                  </a:ln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3999"/>
                  </a:lnTo>
                </a:path>
              </a:pathLst>
            </a:custGeom>
            <a:ln w="25400">
              <a:solidFill>
                <a:srgbClr val="19C3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46390" y="2844800"/>
              <a:ext cx="330200" cy="330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79121" y="3786096"/>
            <a:ext cx="1092200" cy="7200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35"/>
              </a:spcBef>
            </a:pPr>
            <a:r>
              <a:rPr sz="1200" spc="-20" dirty="0">
                <a:solidFill>
                  <a:srgbClr val="F266BA"/>
                </a:solidFill>
                <a:latin typeface="Roboto"/>
                <a:cs typeface="Roboto"/>
              </a:rPr>
              <a:t>Cross-</a:t>
            </a:r>
            <a:r>
              <a:rPr sz="1200" spc="-10" dirty="0">
                <a:solidFill>
                  <a:srgbClr val="F266BA"/>
                </a:solidFill>
                <a:latin typeface="Roboto"/>
                <a:cs typeface="Roboto"/>
              </a:rPr>
              <a:t>Platform</a:t>
            </a:r>
            <a:endParaRPr sz="1200">
              <a:latin typeface="Roboto"/>
              <a:cs typeface="Roboto"/>
            </a:endParaRPr>
          </a:p>
          <a:p>
            <a:pPr marR="5080" algn="r">
              <a:lnSpc>
                <a:spcPct val="100000"/>
              </a:lnSpc>
              <a:spcBef>
                <a:spcPts val="50"/>
              </a:spcBef>
            </a:pPr>
            <a:r>
              <a:rPr sz="1200" spc="-10" dirty="0">
                <a:solidFill>
                  <a:srgbClr val="F266BA"/>
                </a:solidFill>
                <a:latin typeface="Roboto"/>
                <a:cs typeface="Roboto"/>
              </a:rPr>
              <a:t>Testing</a:t>
            </a:r>
            <a:endParaRPr sz="1200">
              <a:latin typeface="Roboto"/>
              <a:cs typeface="Roboto"/>
            </a:endParaRPr>
          </a:p>
          <a:p>
            <a:pPr marL="177165" marR="10795" indent="-140335">
              <a:lnSpc>
                <a:spcPct val="103200"/>
              </a:lnSpc>
              <a:spcBef>
                <a:spcPts val="515"/>
              </a:spcBef>
            </a:pPr>
            <a:r>
              <a:rPr sz="800" dirty="0">
                <a:solidFill>
                  <a:srgbClr val="F3F3F3"/>
                </a:solidFill>
                <a:latin typeface="Roboto"/>
                <a:cs typeface="Roboto"/>
              </a:rPr>
              <a:t>Ensuring</a:t>
            </a:r>
            <a:r>
              <a:rPr sz="800" spc="6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spc="-10" dirty="0">
                <a:solidFill>
                  <a:srgbClr val="F3F3F3"/>
                </a:solidFill>
                <a:latin typeface="Roboto"/>
                <a:cs typeface="Roboto"/>
              </a:rPr>
              <a:t>compatibility</a:t>
            </a:r>
            <a:r>
              <a:rPr sz="800" spc="50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dirty="0">
                <a:solidFill>
                  <a:srgbClr val="F3F3F3"/>
                </a:solidFill>
                <a:latin typeface="Roboto"/>
                <a:cs typeface="Roboto"/>
              </a:rPr>
              <a:t>across</a:t>
            </a:r>
            <a:r>
              <a:rPr sz="800" spc="3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dirty="0">
                <a:solidFill>
                  <a:srgbClr val="F3F3F3"/>
                </a:solidFill>
                <a:latin typeface="Roboto"/>
                <a:cs typeface="Roboto"/>
              </a:rPr>
              <a:t>different</a:t>
            </a:r>
            <a:r>
              <a:rPr sz="800" spc="3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spc="-25" dirty="0">
                <a:solidFill>
                  <a:srgbClr val="F3F3F3"/>
                </a:solidFill>
                <a:latin typeface="Roboto"/>
                <a:cs typeface="Roboto"/>
              </a:rPr>
              <a:t>OS</a:t>
            </a:r>
            <a:endParaRPr sz="8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08695" y="1144102"/>
            <a:ext cx="1089660" cy="5626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7305" algn="ctr">
              <a:lnSpc>
                <a:spcPct val="100000"/>
              </a:lnSpc>
              <a:spcBef>
                <a:spcPts val="135"/>
              </a:spcBef>
            </a:pPr>
            <a:r>
              <a:rPr sz="1200" dirty="0">
                <a:solidFill>
                  <a:srgbClr val="43DD92"/>
                </a:solidFill>
                <a:latin typeface="Roboto"/>
                <a:cs typeface="Roboto"/>
              </a:rPr>
              <a:t>JUnit</a:t>
            </a:r>
            <a:r>
              <a:rPr sz="1200" spc="-25" dirty="0">
                <a:solidFill>
                  <a:srgbClr val="43DD92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43DD92"/>
                </a:solidFill>
                <a:latin typeface="Roboto"/>
                <a:cs typeface="Roboto"/>
              </a:rPr>
              <a:t>Testing</a:t>
            </a:r>
            <a:endParaRPr sz="1200">
              <a:latin typeface="Roboto"/>
              <a:cs typeface="Roboto"/>
            </a:endParaRPr>
          </a:p>
          <a:p>
            <a:pPr marL="12700" marR="5080" algn="ctr">
              <a:lnSpc>
                <a:spcPct val="103200"/>
              </a:lnSpc>
              <a:spcBef>
                <a:spcPts val="765"/>
              </a:spcBef>
            </a:pPr>
            <a:r>
              <a:rPr sz="800" dirty="0">
                <a:solidFill>
                  <a:srgbClr val="F3F3F3"/>
                </a:solidFill>
                <a:latin typeface="Roboto"/>
                <a:cs typeface="Roboto"/>
              </a:rPr>
              <a:t>Automated</a:t>
            </a:r>
            <a:r>
              <a:rPr sz="800" spc="1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dirty="0">
                <a:solidFill>
                  <a:srgbClr val="F3F3F3"/>
                </a:solidFill>
                <a:latin typeface="Roboto"/>
                <a:cs typeface="Roboto"/>
              </a:rPr>
              <a:t>unit</a:t>
            </a:r>
            <a:r>
              <a:rPr sz="800" spc="1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spc="-10" dirty="0">
                <a:solidFill>
                  <a:srgbClr val="F3F3F3"/>
                </a:solidFill>
                <a:latin typeface="Roboto"/>
                <a:cs typeface="Roboto"/>
              </a:rPr>
              <a:t>testing</a:t>
            </a:r>
            <a:r>
              <a:rPr sz="800" spc="50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dirty="0">
                <a:solidFill>
                  <a:srgbClr val="F3F3F3"/>
                </a:solidFill>
                <a:latin typeface="Roboto"/>
                <a:cs typeface="Roboto"/>
              </a:rPr>
              <a:t>for</a:t>
            </a:r>
            <a:r>
              <a:rPr sz="800" spc="3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dirty="0">
                <a:solidFill>
                  <a:srgbClr val="F3F3F3"/>
                </a:solidFill>
                <a:latin typeface="Roboto"/>
                <a:cs typeface="Roboto"/>
              </a:rPr>
              <a:t>code</a:t>
            </a:r>
            <a:r>
              <a:rPr sz="800" spc="3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spc="-10" dirty="0">
                <a:solidFill>
                  <a:srgbClr val="F3F3F3"/>
                </a:solidFill>
                <a:latin typeface="Roboto"/>
                <a:cs typeface="Roboto"/>
              </a:rPr>
              <a:t>components</a:t>
            </a:r>
            <a:endParaRPr sz="8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61438" y="3817548"/>
            <a:ext cx="1106805" cy="6883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dirty="0">
                <a:solidFill>
                  <a:srgbClr val="FFE611"/>
                </a:solidFill>
                <a:latin typeface="Roboto"/>
                <a:cs typeface="Roboto"/>
              </a:rPr>
              <a:t>Manual</a:t>
            </a:r>
            <a:r>
              <a:rPr sz="1200" spc="20" dirty="0">
                <a:solidFill>
                  <a:srgbClr val="FFE61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E611"/>
                </a:solidFill>
                <a:latin typeface="Roboto"/>
                <a:cs typeface="Roboto"/>
              </a:rPr>
              <a:t>Testing</a:t>
            </a:r>
            <a:endParaRPr sz="1200">
              <a:latin typeface="Roboto"/>
              <a:cs typeface="Roboto"/>
            </a:endParaRPr>
          </a:p>
          <a:p>
            <a:pPr marL="12700" marR="47625">
              <a:lnSpc>
                <a:spcPct val="103200"/>
              </a:lnSpc>
              <a:spcBef>
                <a:spcPts val="765"/>
              </a:spcBef>
            </a:pPr>
            <a:r>
              <a:rPr sz="800" spc="-20" dirty="0">
                <a:solidFill>
                  <a:srgbClr val="F3F3F3"/>
                </a:solidFill>
                <a:latin typeface="Roboto"/>
                <a:cs typeface="Roboto"/>
              </a:rPr>
              <a:t>Hands-</a:t>
            </a:r>
            <a:r>
              <a:rPr sz="800" dirty="0">
                <a:solidFill>
                  <a:srgbClr val="F3F3F3"/>
                </a:solidFill>
                <a:latin typeface="Roboto"/>
                <a:cs typeface="Roboto"/>
              </a:rPr>
              <a:t>on</a:t>
            </a:r>
            <a:r>
              <a:rPr sz="800" spc="2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dirty="0">
                <a:solidFill>
                  <a:srgbClr val="F3F3F3"/>
                </a:solidFill>
                <a:latin typeface="Roboto"/>
                <a:cs typeface="Roboto"/>
              </a:rPr>
              <a:t>testing</a:t>
            </a:r>
            <a:r>
              <a:rPr sz="800" spc="3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dirty="0">
                <a:solidFill>
                  <a:srgbClr val="F3F3F3"/>
                </a:solidFill>
                <a:latin typeface="Roboto"/>
                <a:cs typeface="Roboto"/>
              </a:rPr>
              <a:t>of</a:t>
            </a:r>
            <a:r>
              <a:rPr sz="800" spc="2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spc="-25" dirty="0">
                <a:solidFill>
                  <a:srgbClr val="F3F3F3"/>
                </a:solidFill>
                <a:latin typeface="Roboto"/>
                <a:cs typeface="Roboto"/>
              </a:rPr>
              <a:t>UI</a:t>
            </a:r>
            <a:r>
              <a:rPr sz="800" spc="50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dirty="0">
                <a:solidFill>
                  <a:srgbClr val="F3F3F3"/>
                </a:solidFill>
                <a:latin typeface="Roboto"/>
                <a:cs typeface="Roboto"/>
              </a:rPr>
              <a:t>and</a:t>
            </a:r>
            <a:r>
              <a:rPr sz="800" spc="1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spc="-10" dirty="0">
                <a:solidFill>
                  <a:srgbClr val="F3F3F3"/>
                </a:solidFill>
                <a:latin typeface="Roboto"/>
                <a:cs typeface="Roboto"/>
              </a:rPr>
              <a:t>system</a:t>
            </a:r>
            <a:r>
              <a:rPr sz="800" spc="50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spc="-10" dirty="0">
                <a:solidFill>
                  <a:srgbClr val="F3F3F3"/>
                </a:solidFill>
                <a:latin typeface="Roboto"/>
                <a:cs typeface="Roboto"/>
              </a:rPr>
              <a:t>functionality</a:t>
            </a:r>
            <a:endParaRPr sz="8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88405" y="607099"/>
            <a:ext cx="176022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solidFill>
                  <a:srgbClr val="F3F3F3"/>
                </a:solidFill>
                <a:latin typeface="Roboto"/>
                <a:cs typeface="Roboto"/>
              </a:rPr>
              <a:t>Testing</a:t>
            </a:r>
            <a:r>
              <a:rPr sz="1650" b="1" spc="2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650" b="1" spc="-10" dirty="0">
                <a:solidFill>
                  <a:srgbClr val="F3F3F3"/>
                </a:solidFill>
                <a:latin typeface="Roboto"/>
                <a:cs typeface="Roboto"/>
              </a:rPr>
              <a:t>Strategies</a:t>
            </a:r>
            <a:endParaRPr sz="165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02737" y="6522447"/>
            <a:ext cx="895350" cy="845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9855" marR="114300" algn="ctr">
              <a:lnSpc>
                <a:spcPct val="103200"/>
              </a:lnSpc>
              <a:spcBef>
                <a:spcPts val="90"/>
              </a:spcBef>
            </a:pPr>
            <a:r>
              <a:rPr sz="1200" spc="-10" dirty="0">
                <a:solidFill>
                  <a:srgbClr val="19C3FA"/>
                </a:solidFill>
                <a:latin typeface="Roboto"/>
                <a:cs typeface="Roboto"/>
              </a:rPr>
              <a:t>Database Testing</a:t>
            </a:r>
            <a:endParaRPr sz="1200">
              <a:latin typeface="Roboto"/>
              <a:cs typeface="Roboto"/>
            </a:endParaRPr>
          </a:p>
          <a:p>
            <a:pPr marL="12065" marR="5080" algn="ctr">
              <a:lnSpc>
                <a:spcPct val="103200"/>
              </a:lnSpc>
              <a:spcBef>
                <a:spcPts val="515"/>
              </a:spcBef>
            </a:pPr>
            <a:r>
              <a:rPr sz="800" dirty="0">
                <a:solidFill>
                  <a:srgbClr val="F3F3F3"/>
                </a:solidFill>
                <a:latin typeface="Roboto"/>
                <a:cs typeface="Roboto"/>
              </a:rPr>
              <a:t>Verifying</a:t>
            </a:r>
            <a:r>
              <a:rPr sz="800" spc="6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spc="-10" dirty="0">
                <a:solidFill>
                  <a:srgbClr val="F3F3F3"/>
                </a:solidFill>
                <a:latin typeface="Roboto"/>
                <a:cs typeface="Roboto"/>
              </a:rPr>
              <a:t>database</a:t>
            </a:r>
            <a:r>
              <a:rPr sz="800" spc="50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dirty="0">
                <a:solidFill>
                  <a:srgbClr val="F3F3F3"/>
                </a:solidFill>
                <a:latin typeface="Roboto"/>
                <a:cs typeface="Roboto"/>
              </a:rPr>
              <a:t>connectivity</a:t>
            </a:r>
            <a:r>
              <a:rPr sz="800" spc="-5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spc="-25" dirty="0">
                <a:solidFill>
                  <a:srgbClr val="F3F3F3"/>
                </a:solidFill>
                <a:latin typeface="Roboto"/>
                <a:cs typeface="Roboto"/>
              </a:rPr>
              <a:t>and</a:t>
            </a:r>
            <a:r>
              <a:rPr sz="800" spc="50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spc="-10" dirty="0">
                <a:solidFill>
                  <a:srgbClr val="F3F3F3"/>
                </a:solidFill>
                <a:latin typeface="Roboto"/>
                <a:cs typeface="Roboto"/>
              </a:rPr>
              <a:t>operations</a:t>
            </a:r>
            <a:endParaRPr sz="800">
              <a:latin typeface="Roboto"/>
              <a:cs typeface="Robo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824576" y="1990103"/>
            <a:ext cx="676910" cy="676910"/>
            <a:chOff x="6824576" y="1990103"/>
            <a:chExt cx="676910" cy="676910"/>
          </a:xfrm>
        </p:grpSpPr>
        <p:sp>
          <p:nvSpPr>
            <p:cNvPr id="8" name="object 8"/>
            <p:cNvSpPr/>
            <p:nvPr/>
          </p:nvSpPr>
          <p:spPr>
            <a:xfrm>
              <a:off x="6835060" y="2000588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5">
                  <a:moveTo>
                    <a:pt x="655466" y="327733"/>
                  </a:moveTo>
                  <a:lnTo>
                    <a:pt x="651912" y="376163"/>
                  </a:lnTo>
                  <a:lnTo>
                    <a:pt x="641590" y="422386"/>
                  </a:lnTo>
                  <a:lnTo>
                    <a:pt x="625005" y="465896"/>
                  </a:lnTo>
                  <a:lnTo>
                    <a:pt x="602666" y="506187"/>
                  </a:lnTo>
                  <a:lnTo>
                    <a:pt x="575078" y="542749"/>
                  </a:lnTo>
                  <a:lnTo>
                    <a:pt x="542749" y="575078"/>
                  </a:lnTo>
                  <a:lnTo>
                    <a:pt x="506187" y="602666"/>
                  </a:lnTo>
                  <a:lnTo>
                    <a:pt x="465896" y="625005"/>
                  </a:lnTo>
                  <a:lnTo>
                    <a:pt x="422386" y="641590"/>
                  </a:lnTo>
                  <a:lnTo>
                    <a:pt x="376163" y="651912"/>
                  </a:lnTo>
                  <a:lnTo>
                    <a:pt x="327733" y="655466"/>
                  </a:lnTo>
                  <a:lnTo>
                    <a:pt x="279303" y="651912"/>
                  </a:lnTo>
                  <a:lnTo>
                    <a:pt x="233079" y="641590"/>
                  </a:lnTo>
                  <a:lnTo>
                    <a:pt x="189569" y="625005"/>
                  </a:lnTo>
                  <a:lnTo>
                    <a:pt x="149279" y="602666"/>
                  </a:lnTo>
                  <a:lnTo>
                    <a:pt x="112716" y="575078"/>
                  </a:lnTo>
                  <a:lnTo>
                    <a:pt x="80387" y="542749"/>
                  </a:lnTo>
                  <a:lnTo>
                    <a:pt x="52799" y="506187"/>
                  </a:lnTo>
                  <a:lnTo>
                    <a:pt x="30460" y="465896"/>
                  </a:lnTo>
                  <a:lnTo>
                    <a:pt x="13875" y="422386"/>
                  </a:lnTo>
                  <a:lnTo>
                    <a:pt x="3553" y="376163"/>
                  </a:lnTo>
                  <a:lnTo>
                    <a:pt x="0" y="327733"/>
                  </a:lnTo>
                  <a:lnTo>
                    <a:pt x="3553" y="279303"/>
                  </a:lnTo>
                  <a:lnTo>
                    <a:pt x="13875" y="233079"/>
                  </a:lnTo>
                  <a:lnTo>
                    <a:pt x="30460" y="189569"/>
                  </a:lnTo>
                  <a:lnTo>
                    <a:pt x="52799" y="149279"/>
                  </a:lnTo>
                  <a:lnTo>
                    <a:pt x="80387" y="112716"/>
                  </a:lnTo>
                  <a:lnTo>
                    <a:pt x="112716" y="80387"/>
                  </a:lnTo>
                  <a:lnTo>
                    <a:pt x="149279" y="52799"/>
                  </a:lnTo>
                  <a:lnTo>
                    <a:pt x="189569" y="30460"/>
                  </a:lnTo>
                  <a:lnTo>
                    <a:pt x="233079" y="13875"/>
                  </a:lnTo>
                  <a:lnTo>
                    <a:pt x="279303" y="3553"/>
                  </a:lnTo>
                  <a:lnTo>
                    <a:pt x="327733" y="0"/>
                  </a:lnTo>
                  <a:lnTo>
                    <a:pt x="376163" y="3553"/>
                  </a:lnTo>
                  <a:lnTo>
                    <a:pt x="422386" y="13875"/>
                  </a:lnTo>
                  <a:lnTo>
                    <a:pt x="465896" y="30460"/>
                  </a:lnTo>
                  <a:lnTo>
                    <a:pt x="506187" y="52799"/>
                  </a:lnTo>
                  <a:lnTo>
                    <a:pt x="542749" y="80387"/>
                  </a:lnTo>
                  <a:lnTo>
                    <a:pt x="575078" y="112716"/>
                  </a:lnTo>
                  <a:lnTo>
                    <a:pt x="602666" y="149279"/>
                  </a:lnTo>
                  <a:lnTo>
                    <a:pt x="625005" y="189569"/>
                  </a:lnTo>
                  <a:lnTo>
                    <a:pt x="641590" y="233079"/>
                  </a:lnTo>
                  <a:lnTo>
                    <a:pt x="651912" y="279303"/>
                  </a:lnTo>
                  <a:lnTo>
                    <a:pt x="655466" y="327733"/>
                  </a:lnTo>
                  <a:close/>
                </a:path>
              </a:pathLst>
            </a:custGeom>
            <a:ln w="20968">
              <a:solidFill>
                <a:srgbClr val="43DD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89806" y="2146628"/>
              <a:ext cx="346075" cy="361950"/>
            </a:xfrm>
            <a:custGeom>
              <a:avLst/>
              <a:gdLst/>
              <a:ahLst/>
              <a:cxnLst/>
              <a:rect l="l" t="t" r="r" b="b"/>
              <a:pathLst>
                <a:path w="346075" h="361950">
                  <a:moveTo>
                    <a:pt x="345975" y="345975"/>
                  </a:moveTo>
                  <a:lnTo>
                    <a:pt x="345975" y="354660"/>
                  </a:lnTo>
                  <a:lnTo>
                    <a:pt x="338934" y="361701"/>
                  </a:lnTo>
                  <a:lnTo>
                    <a:pt x="330249" y="361701"/>
                  </a:lnTo>
                  <a:lnTo>
                    <a:pt x="15726" y="361701"/>
                  </a:lnTo>
                  <a:lnTo>
                    <a:pt x="7040" y="361701"/>
                  </a:lnTo>
                  <a:lnTo>
                    <a:pt x="0" y="354660"/>
                  </a:lnTo>
                  <a:lnTo>
                    <a:pt x="0" y="345975"/>
                  </a:lnTo>
                </a:path>
                <a:path w="346075" h="361950">
                  <a:moveTo>
                    <a:pt x="0" y="125809"/>
                  </a:moveTo>
                  <a:lnTo>
                    <a:pt x="0" y="15726"/>
                  </a:lnTo>
                  <a:lnTo>
                    <a:pt x="0" y="7040"/>
                  </a:lnTo>
                  <a:lnTo>
                    <a:pt x="7040" y="0"/>
                  </a:lnTo>
                  <a:lnTo>
                    <a:pt x="15726" y="0"/>
                  </a:lnTo>
                  <a:lnTo>
                    <a:pt x="330249" y="0"/>
                  </a:lnTo>
                  <a:lnTo>
                    <a:pt x="338934" y="0"/>
                  </a:lnTo>
                  <a:lnTo>
                    <a:pt x="345975" y="7040"/>
                  </a:lnTo>
                  <a:lnTo>
                    <a:pt x="345975" y="15726"/>
                  </a:lnTo>
                  <a:lnTo>
                    <a:pt x="345975" y="125809"/>
                  </a:lnTo>
                </a:path>
              </a:pathLst>
            </a:custGeom>
            <a:ln w="20968">
              <a:solidFill>
                <a:srgbClr val="43DD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79321" y="2301268"/>
              <a:ext cx="366943" cy="146777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825546" y="2814467"/>
            <a:ext cx="2674620" cy="2674620"/>
            <a:chOff x="5825546" y="2814467"/>
            <a:chExt cx="2674620" cy="2674620"/>
          </a:xfrm>
        </p:grpSpPr>
        <p:sp>
          <p:nvSpPr>
            <p:cNvPr id="12" name="object 12"/>
            <p:cNvSpPr/>
            <p:nvPr/>
          </p:nvSpPr>
          <p:spPr>
            <a:xfrm>
              <a:off x="5836030" y="2824952"/>
              <a:ext cx="2653665" cy="2653665"/>
            </a:xfrm>
            <a:custGeom>
              <a:avLst/>
              <a:gdLst/>
              <a:ahLst/>
              <a:cxnLst/>
              <a:rect l="l" t="t" r="r" b="b"/>
              <a:pathLst>
                <a:path w="2653665" h="2653665">
                  <a:moveTo>
                    <a:pt x="2653526" y="1326763"/>
                  </a:moveTo>
                  <a:lnTo>
                    <a:pt x="2442586" y="1178098"/>
                  </a:lnTo>
                  <a:lnTo>
                    <a:pt x="2442586" y="1263649"/>
                  </a:lnTo>
                  <a:lnTo>
                    <a:pt x="2077949" y="1263649"/>
                  </a:lnTo>
                  <a:lnTo>
                    <a:pt x="2072517" y="1216346"/>
                  </a:lnTo>
                  <a:lnTo>
                    <a:pt x="2064216" y="1169979"/>
                  </a:lnTo>
                  <a:lnTo>
                    <a:pt x="2053136" y="1124640"/>
                  </a:lnTo>
                  <a:lnTo>
                    <a:pt x="2039371" y="1080420"/>
                  </a:lnTo>
                  <a:lnTo>
                    <a:pt x="2023011" y="1037412"/>
                  </a:lnTo>
                  <a:lnTo>
                    <a:pt x="2004150" y="995708"/>
                  </a:lnTo>
                  <a:lnTo>
                    <a:pt x="1982878" y="955400"/>
                  </a:lnTo>
                  <a:lnTo>
                    <a:pt x="1959289" y="916581"/>
                  </a:lnTo>
                  <a:lnTo>
                    <a:pt x="1933473" y="879342"/>
                  </a:lnTo>
                  <a:lnTo>
                    <a:pt x="1905524" y="843775"/>
                  </a:lnTo>
                  <a:lnTo>
                    <a:pt x="1875533" y="809974"/>
                  </a:lnTo>
                  <a:lnTo>
                    <a:pt x="1843593" y="778030"/>
                  </a:lnTo>
                  <a:lnTo>
                    <a:pt x="1809794" y="748035"/>
                  </a:lnTo>
                  <a:lnTo>
                    <a:pt x="1774230" y="720082"/>
                  </a:lnTo>
                  <a:lnTo>
                    <a:pt x="1736992" y="694262"/>
                  </a:lnTo>
                  <a:lnTo>
                    <a:pt x="1698172" y="670668"/>
                  </a:lnTo>
                  <a:lnTo>
                    <a:pt x="1657863" y="649392"/>
                  </a:lnTo>
                  <a:lnTo>
                    <a:pt x="1616156" y="630526"/>
                  </a:lnTo>
                  <a:lnTo>
                    <a:pt x="1573143" y="614163"/>
                  </a:lnTo>
                  <a:lnTo>
                    <a:pt x="1528917" y="600394"/>
                  </a:lnTo>
                  <a:lnTo>
                    <a:pt x="1483569" y="589312"/>
                  </a:lnTo>
                  <a:lnTo>
                    <a:pt x="1437192" y="581009"/>
                  </a:lnTo>
                  <a:lnTo>
                    <a:pt x="1389877" y="575577"/>
                  </a:lnTo>
                  <a:lnTo>
                    <a:pt x="1389877" y="210940"/>
                  </a:lnTo>
                  <a:lnTo>
                    <a:pt x="1475427" y="210940"/>
                  </a:lnTo>
                  <a:lnTo>
                    <a:pt x="1326763" y="0"/>
                  </a:lnTo>
                  <a:lnTo>
                    <a:pt x="1178098" y="210940"/>
                  </a:lnTo>
                  <a:lnTo>
                    <a:pt x="1263649" y="210940"/>
                  </a:lnTo>
                  <a:lnTo>
                    <a:pt x="1263649" y="575577"/>
                  </a:lnTo>
                  <a:lnTo>
                    <a:pt x="1216346" y="581008"/>
                  </a:lnTo>
                  <a:lnTo>
                    <a:pt x="1169979" y="589310"/>
                  </a:lnTo>
                  <a:lnTo>
                    <a:pt x="1124640" y="600389"/>
                  </a:lnTo>
                  <a:lnTo>
                    <a:pt x="1080420" y="614155"/>
                  </a:lnTo>
                  <a:lnTo>
                    <a:pt x="1037412" y="630515"/>
                  </a:lnTo>
                  <a:lnTo>
                    <a:pt x="995708" y="649376"/>
                  </a:lnTo>
                  <a:lnTo>
                    <a:pt x="955400" y="670648"/>
                  </a:lnTo>
                  <a:lnTo>
                    <a:pt x="916581" y="694237"/>
                  </a:lnTo>
                  <a:lnTo>
                    <a:pt x="879342" y="720052"/>
                  </a:lnTo>
                  <a:lnTo>
                    <a:pt x="843775" y="748001"/>
                  </a:lnTo>
                  <a:lnTo>
                    <a:pt x="809974" y="777992"/>
                  </a:lnTo>
                  <a:lnTo>
                    <a:pt x="778030" y="809933"/>
                  </a:lnTo>
                  <a:lnTo>
                    <a:pt x="748035" y="843732"/>
                  </a:lnTo>
                  <a:lnTo>
                    <a:pt x="720082" y="879296"/>
                  </a:lnTo>
                  <a:lnTo>
                    <a:pt x="694262" y="916534"/>
                  </a:lnTo>
                  <a:lnTo>
                    <a:pt x="670668" y="955354"/>
                  </a:lnTo>
                  <a:lnTo>
                    <a:pt x="649392" y="995663"/>
                  </a:lnTo>
                  <a:lnTo>
                    <a:pt x="630526" y="1037370"/>
                  </a:lnTo>
                  <a:lnTo>
                    <a:pt x="614163" y="1080383"/>
                  </a:lnTo>
                  <a:lnTo>
                    <a:pt x="600394" y="1124609"/>
                  </a:lnTo>
                  <a:lnTo>
                    <a:pt x="589312" y="1169957"/>
                  </a:lnTo>
                  <a:lnTo>
                    <a:pt x="581009" y="1216334"/>
                  </a:lnTo>
                  <a:lnTo>
                    <a:pt x="575577" y="1263649"/>
                  </a:lnTo>
                  <a:lnTo>
                    <a:pt x="210940" y="1263649"/>
                  </a:lnTo>
                  <a:lnTo>
                    <a:pt x="210940" y="1178098"/>
                  </a:lnTo>
                  <a:lnTo>
                    <a:pt x="0" y="1326763"/>
                  </a:lnTo>
                  <a:lnTo>
                    <a:pt x="210940" y="1475427"/>
                  </a:lnTo>
                  <a:lnTo>
                    <a:pt x="210940" y="1389877"/>
                  </a:lnTo>
                  <a:lnTo>
                    <a:pt x="575577" y="1389877"/>
                  </a:lnTo>
                  <a:lnTo>
                    <a:pt x="581008" y="1437179"/>
                  </a:lnTo>
                  <a:lnTo>
                    <a:pt x="589310" y="1483546"/>
                  </a:lnTo>
                  <a:lnTo>
                    <a:pt x="600389" y="1528886"/>
                  </a:lnTo>
                  <a:lnTo>
                    <a:pt x="614155" y="1573106"/>
                  </a:lnTo>
                  <a:lnTo>
                    <a:pt x="630515" y="1616114"/>
                  </a:lnTo>
                  <a:lnTo>
                    <a:pt x="649376" y="1657818"/>
                  </a:lnTo>
                  <a:lnTo>
                    <a:pt x="670648" y="1698126"/>
                  </a:lnTo>
                  <a:lnTo>
                    <a:pt x="694237" y="1736945"/>
                  </a:lnTo>
                  <a:lnTo>
                    <a:pt x="720052" y="1774184"/>
                  </a:lnTo>
                  <a:lnTo>
                    <a:pt x="748001" y="1809750"/>
                  </a:lnTo>
                  <a:lnTo>
                    <a:pt x="777992" y="1843552"/>
                  </a:lnTo>
                  <a:lnTo>
                    <a:pt x="809933" y="1875496"/>
                  </a:lnTo>
                  <a:lnTo>
                    <a:pt x="843732" y="1905491"/>
                  </a:lnTo>
                  <a:lnTo>
                    <a:pt x="879296" y="1933444"/>
                  </a:lnTo>
                  <a:lnTo>
                    <a:pt x="916534" y="1959264"/>
                  </a:lnTo>
                  <a:lnTo>
                    <a:pt x="955354" y="1982858"/>
                  </a:lnTo>
                  <a:lnTo>
                    <a:pt x="995663" y="2004134"/>
                  </a:lnTo>
                  <a:lnTo>
                    <a:pt x="1037370" y="2023000"/>
                  </a:lnTo>
                  <a:lnTo>
                    <a:pt x="1080383" y="2039363"/>
                  </a:lnTo>
                  <a:lnTo>
                    <a:pt x="1124609" y="2053132"/>
                  </a:lnTo>
                  <a:lnTo>
                    <a:pt x="1169957" y="2064214"/>
                  </a:lnTo>
                  <a:lnTo>
                    <a:pt x="1216334" y="2072517"/>
                  </a:lnTo>
                  <a:lnTo>
                    <a:pt x="1263649" y="2077949"/>
                  </a:lnTo>
                  <a:lnTo>
                    <a:pt x="1263649" y="2442586"/>
                  </a:lnTo>
                  <a:lnTo>
                    <a:pt x="1178098" y="2442586"/>
                  </a:lnTo>
                  <a:lnTo>
                    <a:pt x="1326763" y="2653526"/>
                  </a:lnTo>
                  <a:lnTo>
                    <a:pt x="1475427" y="2442586"/>
                  </a:lnTo>
                  <a:lnTo>
                    <a:pt x="1389877" y="2442586"/>
                  </a:lnTo>
                  <a:lnTo>
                    <a:pt x="1389877" y="2077949"/>
                  </a:lnTo>
                  <a:lnTo>
                    <a:pt x="1437179" y="2072517"/>
                  </a:lnTo>
                  <a:lnTo>
                    <a:pt x="1483546" y="2064216"/>
                  </a:lnTo>
                  <a:lnTo>
                    <a:pt x="1528886" y="2053136"/>
                  </a:lnTo>
                  <a:lnTo>
                    <a:pt x="1573106" y="2039371"/>
                  </a:lnTo>
                  <a:lnTo>
                    <a:pt x="1616114" y="2023011"/>
                  </a:lnTo>
                  <a:lnTo>
                    <a:pt x="1657818" y="2004150"/>
                  </a:lnTo>
                  <a:lnTo>
                    <a:pt x="1698126" y="1982878"/>
                  </a:lnTo>
                  <a:lnTo>
                    <a:pt x="1736945" y="1959289"/>
                  </a:lnTo>
                  <a:lnTo>
                    <a:pt x="1774184" y="1933473"/>
                  </a:lnTo>
                  <a:lnTo>
                    <a:pt x="1809750" y="1905524"/>
                  </a:lnTo>
                  <a:lnTo>
                    <a:pt x="1843552" y="1875533"/>
                  </a:lnTo>
                  <a:lnTo>
                    <a:pt x="1875496" y="1843593"/>
                  </a:lnTo>
                  <a:lnTo>
                    <a:pt x="1905491" y="1809794"/>
                  </a:lnTo>
                  <a:lnTo>
                    <a:pt x="1933444" y="1774230"/>
                  </a:lnTo>
                  <a:lnTo>
                    <a:pt x="1959264" y="1736992"/>
                  </a:lnTo>
                  <a:lnTo>
                    <a:pt x="1982858" y="1698172"/>
                  </a:lnTo>
                  <a:lnTo>
                    <a:pt x="2004134" y="1657863"/>
                  </a:lnTo>
                  <a:lnTo>
                    <a:pt x="2023000" y="1616156"/>
                  </a:lnTo>
                  <a:lnTo>
                    <a:pt x="2039363" y="1573143"/>
                  </a:lnTo>
                  <a:lnTo>
                    <a:pt x="2053132" y="1528917"/>
                  </a:lnTo>
                  <a:lnTo>
                    <a:pt x="2064214" y="1483569"/>
                  </a:lnTo>
                  <a:lnTo>
                    <a:pt x="2072517" y="1437192"/>
                  </a:lnTo>
                  <a:lnTo>
                    <a:pt x="2077949" y="1389877"/>
                  </a:lnTo>
                  <a:lnTo>
                    <a:pt x="2442586" y="1389877"/>
                  </a:lnTo>
                  <a:lnTo>
                    <a:pt x="2442586" y="1475427"/>
                  </a:lnTo>
                  <a:lnTo>
                    <a:pt x="2653526" y="1326763"/>
                  </a:lnTo>
                  <a:close/>
                </a:path>
              </a:pathLst>
            </a:custGeom>
            <a:ln w="20968">
              <a:solidFill>
                <a:srgbClr val="F3F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43274" y="4032193"/>
              <a:ext cx="473709" cy="473709"/>
            </a:xfrm>
            <a:custGeom>
              <a:avLst/>
              <a:gdLst/>
              <a:ahLst/>
              <a:cxnLst/>
              <a:rect l="l" t="t" r="r" b="b"/>
              <a:pathLst>
                <a:path w="473709" h="473710">
                  <a:moveTo>
                    <a:pt x="30666" y="298011"/>
                  </a:moveTo>
                  <a:lnTo>
                    <a:pt x="298011" y="30666"/>
                  </a:lnTo>
                  <a:lnTo>
                    <a:pt x="332117" y="7666"/>
                  </a:lnTo>
                  <a:lnTo>
                    <a:pt x="370351" y="0"/>
                  </a:lnTo>
                  <a:lnTo>
                    <a:pt x="408586" y="7666"/>
                  </a:lnTo>
                  <a:lnTo>
                    <a:pt x="442692" y="30666"/>
                  </a:lnTo>
                  <a:lnTo>
                    <a:pt x="465691" y="64772"/>
                  </a:lnTo>
                  <a:lnTo>
                    <a:pt x="473358" y="103007"/>
                  </a:lnTo>
                  <a:lnTo>
                    <a:pt x="465691" y="141241"/>
                  </a:lnTo>
                  <a:lnTo>
                    <a:pt x="442692" y="175347"/>
                  </a:lnTo>
                  <a:lnTo>
                    <a:pt x="175347" y="442692"/>
                  </a:lnTo>
                  <a:lnTo>
                    <a:pt x="141241" y="465692"/>
                  </a:lnTo>
                  <a:lnTo>
                    <a:pt x="103007" y="473358"/>
                  </a:lnTo>
                  <a:lnTo>
                    <a:pt x="64772" y="465692"/>
                  </a:lnTo>
                  <a:lnTo>
                    <a:pt x="30665" y="442692"/>
                  </a:lnTo>
                  <a:lnTo>
                    <a:pt x="7666" y="408586"/>
                  </a:lnTo>
                  <a:lnTo>
                    <a:pt x="0" y="370352"/>
                  </a:lnTo>
                  <a:lnTo>
                    <a:pt x="7666" y="332117"/>
                  </a:lnTo>
                  <a:lnTo>
                    <a:pt x="30666" y="298011"/>
                  </a:lnTo>
                  <a:close/>
                </a:path>
                <a:path w="473709" h="473710">
                  <a:moveTo>
                    <a:pt x="103007" y="376642"/>
                  </a:moveTo>
                  <a:lnTo>
                    <a:pt x="99531" y="376642"/>
                  </a:lnTo>
                  <a:lnTo>
                    <a:pt x="96716" y="373827"/>
                  </a:lnTo>
                  <a:lnTo>
                    <a:pt x="96716" y="370352"/>
                  </a:lnTo>
                  <a:lnTo>
                    <a:pt x="96716" y="366876"/>
                  </a:lnTo>
                  <a:lnTo>
                    <a:pt x="99531" y="364061"/>
                  </a:lnTo>
                  <a:lnTo>
                    <a:pt x="103007" y="364061"/>
                  </a:lnTo>
                </a:path>
                <a:path w="473709" h="473710">
                  <a:moveTo>
                    <a:pt x="103007" y="376642"/>
                  </a:moveTo>
                  <a:lnTo>
                    <a:pt x="106479" y="376642"/>
                  </a:lnTo>
                  <a:lnTo>
                    <a:pt x="109297" y="373827"/>
                  </a:lnTo>
                  <a:lnTo>
                    <a:pt x="109297" y="370352"/>
                  </a:lnTo>
                  <a:lnTo>
                    <a:pt x="109297" y="366876"/>
                  </a:lnTo>
                  <a:lnTo>
                    <a:pt x="106479" y="364061"/>
                  </a:lnTo>
                  <a:lnTo>
                    <a:pt x="103007" y="364061"/>
                  </a:lnTo>
                </a:path>
                <a:path w="473709" h="473710">
                  <a:moveTo>
                    <a:pt x="370351" y="109298"/>
                  </a:moveTo>
                  <a:lnTo>
                    <a:pt x="366876" y="109298"/>
                  </a:lnTo>
                  <a:lnTo>
                    <a:pt x="364061" y="106483"/>
                  </a:lnTo>
                  <a:lnTo>
                    <a:pt x="364061" y="103007"/>
                  </a:lnTo>
                  <a:lnTo>
                    <a:pt x="364061" y="99532"/>
                  </a:lnTo>
                  <a:lnTo>
                    <a:pt x="366876" y="96717"/>
                  </a:lnTo>
                  <a:lnTo>
                    <a:pt x="370351" y="96717"/>
                  </a:lnTo>
                </a:path>
                <a:path w="473709" h="473710">
                  <a:moveTo>
                    <a:pt x="370351" y="109298"/>
                  </a:moveTo>
                  <a:lnTo>
                    <a:pt x="373824" y="109298"/>
                  </a:lnTo>
                  <a:lnTo>
                    <a:pt x="376642" y="106483"/>
                  </a:lnTo>
                  <a:lnTo>
                    <a:pt x="376642" y="103007"/>
                  </a:lnTo>
                  <a:lnTo>
                    <a:pt x="376642" y="99532"/>
                  </a:lnTo>
                  <a:lnTo>
                    <a:pt x="373824" y="96717"/>
                  </a:lnTo>
                  <a:lnTo>
                    <a:pt x="370351" y="96717"/>
                  </a:lnTo>
                </a:path>
              </a:pathLst>
            </a:custGeom>
            <a:ln w="20968">
              <a:solidFill>
                <a:srgbClr val="F3F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9904" y="4103388"/>
              <a:ext cx="165648" cy="16564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813369" y="3804304"/>
              <a:ext cx="459105" cy="457200"/>
            </a:xfrm>
            <a:custGeom>
              <a:avLst/>
              <a:gdLst/>
              <a:ahLst/>
              <a:cxnLst/>
              <a:rect l="l" t="t" r="r" b="b"/>
              <a:pathLst>
                <a:path w="459104" h="457200">
                  <a:moveTo>
                    <a:pt x="54255" y="456705"/>
                  </a:moveTo>
                  <a:lnTo>
                    <a:pt x="16512" y="440978"/>
                  </a:lnTo>
                  <a:lnTo>
                    <a:pt x="0" y="402056"/>
                  </a:lnTo>
                  <a:lnTo>
                    <a:pt x="4128" y="382153"/>
                  </a:lnTo>
                  <a:lnTo>
                    <a:pt x="16512" y="365493"/>
                  </a:lnTo>
                  <a:lnTo>
                    <a:pt x="217807" y="164199"/>
                  </a:lnTo>
                  <a:lnTo>
                    <a:pt x="210730" y="130338"/>
                  </a:lnTo>
                  <a:lnTo>
                    <a:pt x="224884" y="63797"/>
                  </a:lnTo>
                  <a:lnTo>
                    <a:pt x="276672" y="12598"/>
                  </a:lnTo>
                  <a:lnTo>
                    <a:pt x="346376" y="0"/>
                  </a:lnTo>
                  <a:lnTo>
                    <a:pt x="382242" y="9199"/>
                  </a:lnTo>
                  <a:lnTo>
                    <a:pt x="321599" y="69842"/>
                  </a:lnTo>
                  <a:lnTo>
                    <a:pt x="310984" y="85470"/>
                  </a:lnTo>
                  <a:lnTo>
                    <a:pt x="307445" y="102867"/>
                  </a:lnTo>
                  <a:lnTo>
                    <a:pt x="310984" y="120264"/>
                  </a:lnTo>
                  <a:lnTo>
                    <a:pt x="321599" y="135892"/>
                  </a:lnTo>
                  <a:lnTo>
                    <a:pt x="337227" y="146507"/>
                  </a:lnTo>
                  <a:lnTo>
                    <a:pt x="354624" y="150045"/>
                  </a:lnTo>
                  <a:lnTo>
                    <a:pt x="372021" y="146507"/>
                  </a:lnTo>
                  <a:lnTo>
                    <a:pt x="387649" y="135892"/>
                  </a:lnTo>
                  <a:lnTo>
                    <a:pt x="448392" y="75148"/>
                  </a:lnTo>
                  <a:lnTo>
                    <a:pt x="458903" y="111029"/>
                  </a:lnTo>
                  <a:lnTo>
                    <a:pt x="445350" y="180803"/>
                  </a:lnTo>
                  <a:lnTo>
                    <a:pt x="422246" y="211377"/>
                  </a:lnTo>
                  <a:lnTo>
                    <a:pt x="361307" y="244402"/>
                  </a:lnTo>
                  <a:lnTo>
                    <a:pt x="327152" y="246761"/>
                  </a:lnTo>
                  <a:lnTo>
                    <a:pt x="293292" y="239684"/>
                  </a:lnTo>
                  <a:lnTo>
                    <a:pt x="91998" y="440978"/>
                  </a:lnTo>
                  <a:lnTo>
                    <a:pt x="84331" y="447416"/>
                  </a:lnTo>
                  <a:lnTo>
                    <a:pt x="75485" y="452380"/>
                  </a:lnTo>
                  <a:lnTo>
                    <a:pt x="65460" y="455574"/>
                  </a:lnTo>
                  <a:lnTo>
                    <a:pt x="54255" y="456705"/>
                  </a:lnTo>
                  <a:close/>
                </a:path>
              </a:pathLst>
            </a:custGeom>
            <a:ln w="20968">
              <a:solidFill>
                <a:srgbClr val="F3F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824576" y="5636893"/>
            <a:ext cx="676910" cy="676910"/>
            <a:chOff x="6824576" y="5636893"/>
            <a:chExt cx="676910" cy="676910"/>
          </a:xfrm>
        </p:grpSpPr>
        <p:sp>
          <p:nvSpPr>
            <p:cNvPr id="17" name="object 17"/>
            <p:cNvSpPr/>
            <p:nvPr/>
          </p:nvSpPr>
          <p:spPr>
            <a:xfrm>
              <a:off x="6835060" y="5647377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655466" y="327733"/>
                  </a:moveTo>
                  <a:lnTo>
                    <a:pt x="651912" y="376163"/>
                  </a:lnTo>
                  <a:lnTo>
                    <a:pt x="641590" y="422386"/>
                  </a:lnTo>
                  <a:lnTo>
                    <a:pt x="625005" y="465896"/>
                  </a:lnTo>
                  <a:lnTo>
                    <a:pt x="602666" y="506187"/>
                  </a:lnTo>
                  <a:lnTo>
                    <a:pt x="575078" y="542749"/>
                  </a:lnTo>
                  <a:lnTo>
                    <a:pt x="542749" y="575078"/>
                  </a:lnTo>
                  <a:lnTo>
                    <a:pt x="506187" y="602666"/>
                  </a:lnTo>
                  <a:lnTo>
                    <a:pt x="465896" y="625005"/>
                  </a:lnTo>
                  <a:lnTo>
                    <a:pt x="422386" y="641590"/>
                  </a:lnTo>
                  <a:lnTo>
                    <a:pt x="376163" y="651912"/>
                  </a:lnTo>
                  <a:lnTo>
                    <a:pt x="327733" y="655466"/>
                  </a:lnTo>
                  <a:lnTo>
                    <a:pt x="279303" y="651912"/>
                  </a:lnTo>
                  <a:lnTo>
                    <a:pt x="233079" y="641590"/>
                  </a:lnTo>
                  <a:lnTo>
                    <a:pt x="189569" y="625005"/>
                  </a:lnTo>
                  <a:lnTo>
                    <a:pt x="149279" y="602666"/>
                  </a:lnTo>
                  <a:lnTo>
                    <a:pt x="112716" y="575078"/>
                  </a:lnTo>
                  <a:lnTo>
                    <a:pt x="80387" y="542749"/>
                  </a:lnTo>
                  <a:lnTo>
                    <a:pt x="52799" y="506187"/>
                  </a:lnTo>
                  <a:lnTo>
                    <a:pt x="30460" y="465896"/>
                  </a:lnTo>
                  <a:lnTo>
                    <a:pt x="13875" y="422386"/>
                  </a:lnTo>
                  <a:lnTo>
                    <a:pt x="3553" y="376163"/>
                  </a:lnTo>
                  <a:lnTo>
                    <a:pt x="0" y="327733"/>
                  </a:lnTo>
                  <a:lnTo>
                    <a:pt x="3553" y="279303"/>
                  </a:lnTo>
                  <a:lnTo>
                    <a:pt x="13875" y="233079"/>
                  </a:lnTo>
                  <a:lnTo>
                    <a:pt x="30460" y="189569"/>
                  </a:lnTo>
                  <a:lnTo>
                    <a:pt x="52799" y="149279"/>
                  </a:lnTo>
                  <a:lnTo>
                    <a:pt x="80387" y="112716"/>
                  </a:lnTo>
                  <a:lnTo>
                    <a:pt x="112716" y="80387"/>
                  </a:lnTo>
                  <a:lnTo>
                    <a:pt x="149279" y="52799"/>
                  </a:lnTo>
                  <a:lnTo>
                    <a:pt x="189569" y="30460"/>
                  </a:lnTo>
                  <a:lnTo>
                    <a:pt x="233079" y="13875"/>
                  </a:lnTo>
                  <a:lnTo>
                    <a:pt x="279303" y="3553"/>
                  </a:lnTo>
                  <a:lnTo>
                    <a:pt x="327733" y="0"/>
                  </a:lnTo>
                  <a:lnTo>
                    <a:pt x="376163" y="3553"/>
                  </a:lnTo>
                  <a:lnTo>
                    <a:pt x="422386" y="13875"/>
                  </a:lnTo>
                  <a:lnTo>
                    <a:pt x="465896" y="30460"/>
                  </a:lnTo>
                  <a:lnTo>
                    <a:pt x="506187" y="52799"/>
                  </a:lnTo>
                  <a:lnTo>
                    <a:pt x="542749" y="80387"/>
                  </a:lnTo>
                  <a:lnTo>
                    <a:pt x="575078" y="112716"/>
                  </a:lnTo>
                  <a:lnTo>
                    <a:pt x="602666" y="149279"/>
                  </a:lnTo>
                  <a:lnTo>
                    <a:pt x="625005" y="189569"/>
                  </a:lnTo>
                  <a:lnTo>
                    <a:pt x="641590" y="233079"/>
                  </a:lnTo>
                  <a:lnTo>
                    <a:pt x="651912" y="279303"/>
                  </a:lnTo>
                  <a:lnTo>
                    <a:pt x="655466" y="327733"/>
                  </a:lnTo>
                  <a:close/>
                </a:path>
              </a:pathLst>
            </a:custGeom>
            <a:ln w="20968">
              <a:solidFill>
                <a:srgbClr val="19C3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39458" y="6022171"/>
              <a:ext cx="241842" cy="12516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67774" y="5808201"/>
              <a:ext cx="190024" cy="190024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5001181" y="3813498"/>
            <a:ext cx="676910" cy="676910"/>
            <a:chOff x="5001181" y="3813498"/>
            <a:chExt cx="676910" cy="676910"/>
          </a:xfrm>
        </p:grpSpPr>
        <p:sp>
          <p:nvSpPr>
            <p:cNvPr id="21" name="object 21"/>
            <p:cNvSpPr/>
            <p:nvPr/>
          </p:nvSpPr>
          <p:spPr>
            <a:xfrm>
              <a:off x="5011665" y="3823982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655466" y="327733"/>
                  </a:moveTo>
                  <a:lnTo>
                    <a:pt x="651912" y="376163"/>
                  </a:lnTo>
                  <a:lnTo>
                    <a:pt x="641590" y="422386"/>
                  </a:lnTo>
                  <a:lnTo>
                    <a:pt x="625005" y="465896"/>
                  </a:lnTo>
                  <a:lnTo>
                    <a:pt x="602666" y="506187"/>
                  </a:lnTo>
                  <a:lnTo>
                    <a:pt x="575078" y="542749"/>
                  </a:lnTo>
                  <a:lnTo>
                    <a:pt x="542749" y="575078"/>
                  </a:lnTo>
                  <a:lnTo>
                    <a:pt x="506187" y="602666"/>
                  </a:lnTo>
                  <a:lnTo>
                    <a:pt x="465896" y="625005"/>
                  </a:lnTo>
                  <a:lnTo>
                    <a:pt x="422386" y="641590"/>
                  </a:lnTo>
                  <a:lnTo>
                    <a:pt x="376163" y="651912"/>
                  </a:lnTo>
                  <a:lnTo>
                    <a:pt x="327733" y="655466"/>
                  </a:lnTo>
                  <a:lnTo>
                    <a:pt x="279303" y="651912"/>
                  </a:lnTo>
                  <a:lnTo>
                    <a:pt x="233079" y="641590"/>
                  </a:lnTo>
                  <a:lnTo>
                    <a:pt x="189569" y="625005"/>
                  </a:lnTo>
                  <a:lnTo>
                    <a:pt x="149279" y="602666"/>
                  </a:lnTo>
                  <a:lnTo>
                    <a:pt x="112716" y="575078"/>
                  </a:lnTo>
                  <a:lnTo>
                    <a:pt x="80387" y="542749"/>
                  </a:lnTo>
                  <a:lnTo>
                    <a:pt x="52799" y="506187"/>
                  </a:lnTo>
                  <a:lnTo>
                    <a:pt x="30460" y="465896"/>
                  </a:lnTo>
                  <a:lnTo>
                    <a:pt x="13875" y="422386"/>
                  </a:lnTo>
                  <a:lnTo>
                    <a:pt x="3553" y="376163"/>
                  </a:lnTo>
                  <a:lnTo>
                    <a:pt x="0" y="327733"/>
                  </a:lnTo>
                  <a:lnTo>
                    <a:pt x="3553" y="279303"/>
                  </a:lnTo>
                  <a:lnTo>
                    <a:pt x="13875" y="233079"/>
                  </a:lnTo>
                  <a:lnTo>
                    <a:pt x="30460" y="189569"/>
                  </a:lnTo>
                  <a:lnTo>
                    <a:pt x="52799" y="149279"/>
                  </a:lnTo>
                  <a:lnTo>
                    <a:pt x="80387" y="112716"/>
                  </a:lnTo>
                  <a:lnTo>
                    <a:pt x="112716" y="80387"/>
                  </a:lnTo>
                  <a:lnTo>
                    <a:pt x="149279" y="52799"/>
                  </a:lnTo>
                  <a:lnTo>
                    <a:pt x="189569" y="30460"/>
                  </a:lnTo>
                  <a:lnTo>
                    <a:pt x="233079" y="13875"/>
                  </a:lnTo>
                  <a:lnTo>
                    <a:pt x="279303" y="3553"/>
                  </a:lnTo>
                  <a:lnTo>
                    <a:pt x="327733" y="0"/>
                  </a:lnTo>
                  <a:lnTo>
                    <a:pt x="376163" y="3553"/>
                  </a:lnTo>
                  <a:lnTo>
                    <a:pt x="422386" y="13875"/>
                  </a:lnTo>
                  <a:lnTo>
                    <a:pt x="465896" y="30460"/>
                  </a:lnTo>
                  <a:lnTo>
                    <a:pt x="506187" y="52799"/>
                  </a:lnTo>
                  <a:lnTo>
                    <a:pt x="542749" y="80387"/>
                  </a:lnTo>
                  <a:lnTo>
                    <a:pt x="575078" y="112716"/>
                  </a:lnTo>
                  <a:lnTo>
                    <a:pt x="602666" y="149279"/>
                  </a:lnTo>
                  <a:lnTo>
                    <a:pt x="625005" y="189569"/>
                  </a:lnTo>
                  <a:lnTo>
                    <a:pt x="641590" y="233079"/>
                  </a:lnTo>
                  <a:lnTo>
                    <a:pt x="651912" y="279303"/>
                  </a:lnTo>
                  <a:lnTo>
                    <a:pt x="655466" y="327733"/>
                  </a:lnTo>
                  <a:close/>
                </a:path>
              </a:pathLst>
            </a:custGeom>
            <a:ln w="20968">
              <a:solidFill>
                <a:srgbClr val="F26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04887" y="3960378"/>
              <a:ext cx="267970" cy="361950"/>
            </a:xfrm>
            <a:custGeom>
              <a:avLst/>
              <a:gdLst/>
              <a:ahLst/>
              <a:cxnLst/>
              <a:rect l="l" t="t" r="r" b="b"/>
              <a:pathLst>
                <a:path w="267970" h="361950">
                  <a:moveTo>
                    <a:pt x="70767" y="212303"/>
                  </a:moveTo>
                  <a:lnTo>
                    <a:pt x="72939" y="212303"/>
                  </a:lnTo>
                  <a:lnTo>
                    <a:pt x="74699" y="214063"/>
                  </a:lnTo>
                  <a:lnTo>
                    <a:pt x="74699" y="216234"/>
                  </a:lnTo>
                  <a:lnTo>
                    <a:pt x="74699" y="218406"/>
                  </a:lnTo>
                  <a:lnTo>
                    <a:pt x="72939" y="220166"/>
                  </a:lnTo>
                  <a:lnTo>
                    <a:pt x="70767" y="220166"/>
                  </a:lnTo>
                  <a:lnTo>
                    <a:pt x="68596" y="220166"/>
                  </a:lnTo>
                  <a:lnTo>
                    <a:pt x="66836" y="218406"/>
                  </a:lnTo>
                  <a:lnTo>
                    <a:pt x="66836" y="216234"/>
                  </a:lnTo>
                  <a:lnTo>
                    <a:pt x="66836" y="214063"/>
                  </a:lnTo>
                  <a:lnTo>
                    <a:pt x="68596" y="212303"/>
                  </a:lnTo>
                  <a:lnTo>
                    <a:pt x="70767" y="212303"/>
                  </a:lnTo>
                </a:path>
                <a:path w="267970" h="361950">
                  <a:moveTo>
                    <a:pt x="94356" y="251618"/>
                  </a:moveTo>
                  <a:lnTo>
                    <a:pt x="15726" y="251618"/>
                  </a:lnTo>
                  <a:lnTo>
                    <a:pt x="7040" y="251618"/>
                  </a:lnTo>
                  <a:lnTo>
                    <a:pt x="0" y="244577"/>
                  </a:lnTo>
                  <a:lnTo>
                    <a:pt x="0" y="235892"/>
                  </a:lnTo>
                  <a:lnTo>
                    <a:pt x="0" y="15726"/>
                  </a:lnTo>
                  <a:lnTo>
                    <a:pt x="0" y="7040"/>
                  </a:lnTo>
                  <a:lnTo>
                    <a:pt x="7040" y="0"/>
                  </a:lnTo>
                  <a:lnTo>
                    <a:pt x="15726" y="0"/>
                  </a:lnTo>
                  <a:lnTo>
                    <a:pt x="125809" y="0"/>
                  </a:lnTo>
                  <a:lnTo>
                    <a:pt x="134494" y="0"/>
                  </a:lnTo>
                  <a:lnTo>
                    <a:pt x="141535" y="7040"/>
                  </a:lnTo>
                  <a:lnTo>
                    <a:pt x="141535" y="15726"/>
                  </a:lnTo>
                  <a:lnTo>
                    <a:pt x="141535" y="78630"/>
                  </a:lnTo>
                </a:path>
                <a:path w="267970" h="361950">
                  <a:moveTo>
                    <a:pt x="0" y="188713"/>
                  </a:moveTo>
                  <a:lnTo>
                    <a:pt x="94356" y="188713"/>
                  </a:lnTo>
                </a:path>
                <a:path w="267970" h="361950">
                  <a:moveTo>
                    <a:pt x="196576" y="322386"/>
                  </a:moveTo>
                  <a:lnTo>
                    <a:pt x="198748" y="322386"/>
                  </a:lnTo>
                  <a:lnTo>
                    <a:pt x="200508" y="324146"/>
                  </a:lnTo>
                  <a:lnTo>
                    <a:pt x="200508" y="326317"/>
                  </a:lnTo>
                  <a:lnTo>
                    <a:pt x="200508" y="328489"/>
                  </a:lnTo>
                  <a:lnTo>
                    <a:pt x="198748" y="330249"/>
                  </a:lnTo>
                  <a:lnTo>
                    <a:pt x="196576" y="330249"/>
                  </a:lnTo>
                  <a:lnTo>
                    <a:pt x="194405" y="330249"/>
                  </a:lnTo>
                  <a:lnTo>
                    <a:pt x="192645" y="328489"/>
                  </a:lnTo>
                  <a:lnTo>
                    <a:pt x="192645" y="326317"/>
                  </a:lnTo>
                  <a:lnTo>
                    <a:pt x="192645" y="324146"/>
                  </a:lnTo>
                  <a:lnTo>
                    <a:pt x="194405" y="322386"/>
                  </a:lnTo>
                  <a:lnTo>
                    <a:pt x="196576" y="322386"/>
                  </a:lnTo>
                </a:path>
                <a:path w="267970" h="361950">
                  <a:moveTo>
                    <a:pt x="141535" y="110083"/>
                  </a:moveTo>
                  <a:lnTo>
                    <a:pt x="251618" y="110083"/>
                  </a:lnTo>
                  <a:lnTo>
                    <a:pt x="267344" y="110083"/>
                  </a:lnTo>
                  <a:lnTo>
                    <a:pt x="267344" y="125809"/>
                  </a:lnTo>
                  <a:lnTo>
                    <a:pt x="267344" y="345975"/>
                  </a:lnTo>
                  <a:lnTo>
                    <a:pt x="267344" y="361701"/>
                  </a:lnTo>
                  <a:lnTo>
                    <a:pt x="251618" y="361701"/>
                  </a:lnTo>
                  <a:lnTo>
                    <a:pt x="141535" y="361701"/>
                  </a:lnTo>
                  <a:lnTo>
                    <a:pt x="125809" y="361701"/>
                  </a:lnTo>
                  <a:lnTo>
                    <a:pt x="125809" y="345975"/>
                  </a:lnTo>
                  <a:lnTo>
                    <a:pt x="125809" y="125809"/>
                  </a:lnTo>
                  <a:lnTo>
                    <a:pt x="125809" y="110083"/>
                  </a:lnTo>
                  <a:lnTo>
                    <a:pt x="141535" y="110083"/>
                  </a:lnTo>
                </a:path>
                <a:path w="267970" h="361950">
                  <a:moveTo>
                    <a:pt x="125809" y="298796"/>
                  </a:moveTo>
                  <a:lnTo>
                    <a:pt x="267344" y="298796"/>
                  </a:lnTo>
                </a:path>
                <a:path w="267970" h="361950">
                  <a:moveTo>
                    <a:pt x="47178" y="141535"/>
                  </a:moveTo>
                  <a:lnTo>
                    <a:pt x="47178" y="70767"/>
                  </a:lnTo>
                  <a:lnTo>
                    <a:pt x="49032" y="61585"/>
                  </a:lnTo>
                  <a:lnTo>
                    <a:pt x="54087" y="54087"/>
                  </a:lnTo>
                  <a:lnTo>
                    <a:pt x="61585" y="49032"/>
                  </a:lnTo>
                  <a:lnTo>
                    <a:pt x="70767" y="47178"/>
                  </a:lnTo>
                  <a:lnTo>
                    <a:pt x="79949" y="49032"/>
                  </a:lnTo>
                  <a:lnTo>
                    <a:pt x="87447" y="54087"/>
                  </a:lnTo>
                  <a:lnTo>
                    <a:pt x="92503" y="61585"/>
                  </a:lnTo>
                  <a:lnTo>
                    <a:pt x="94356" y="70767"/>
                  </a:lnTo>
                  <a:lnTo>
                    <a:pt x="94356" y="141535"/>
                  </a:lnTo>
                </a:path>
                <a:path w="267970" h="361950">
                  <a:moveTo>
                    <a:pt x="47178" y="94356"/>
                  </a:moveTo>
                  <a:lnTo>
                    <a:pt x="94356" y="94356"/>
                  </a:lnTo>
                </a:path>
              </a:pathLst>
            </a:custGeom>
            <a:ln w="20968">
              <a:solidFill>
                <a:srgbClr val="F26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67391" y="4107155"/>
              <a:ext cx="68146" cy="115325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8647972" y="3813498"/>
            <a:ext cx="676910" cy="676910"/>
            <a:chOff x="8647972" y="3813498"/>
            <a:chExt cx="676910" cy="676910"/>
          </a:xfrm>
        </p:grpSpPr>
        <p:sp>
          <p:nvSpPr>
            <p:cNvPr id="25" name="object 25"/>
            <p:cNvSpPr/>
            <p:nvPr/>
          </p:nvSpPr>
          <p:spPr>
            <a:xfrm>
              <a:off x="8658456" y="3823982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655466" y="327733"/>
                  </a:moveTo>
                  <a:lnTo>
                    <a:pt x="651912" y="376163"/>
                  </a:lnTo>
                  <a:lnTo>
                    <a:pt x="641590" y="422386"/>
                  </a:lnTo>
                  <a:lnTo>
                    <a:pt x="625005" y="465896"/>
                  </a:lnTo>
                  <a:lnTo>
                    <a:pt x="602666" y="506187"/>
                  </a:lnTo>
                  <a:lnTo>
                    <a:pt x="575078" y="542749"/>
                  </a:lnTo>
                  <a:lnTo>
                    <a:pt x="542749" y="575078"/>
                  </a:lnTo>
                  <a:lnTo>
                    <a:pt x="506187" y="602666"/>
                  </a:lnTo>
                  <a:lnTo>
                    <a:pt x="465896" y="625005"/>
                  </a:lnTo>
                  <a:lnTo>
                    <a:pt x="422386" y="641590"/>
                  </a:lnTo>
                  <a:lnTo>
                    <a:pt x="376163" y="651912"/>
                  </a:lnTo>
                  <a:lnTo>
                    <a:pt x="327733" y="655466"/>
                  </a:lnTo>
                  <a:lnTo>
                    <a:pt x="279303" y="651912"/>
                  </a:lnTo>
                  <a:lnTo>
                    <a:pt x="233079" y="641590"/>
                  </a:lnTo>
                  <a:lnTo>
                    <a:pt x="189569" y="625005"/>
                  </a:lnTo>
                  <a:lnTo>
                    <a:pt x="149279" y="602666"/>
                  </a:lnTo>
                  <a:lnTo>
                    <a:pt x="112716" y="575078"/>
                  </a:lnTo>
                  <a:lnTo>
                    <a:pt x="80387" y="542749"/>
                  </a:lnTo>
                  <a:lnTo>
                    <a:pt x="52799" y="506187"/>
                  </a:lnTo>
                  <a:lnTo>
                    <a:pt x="30460" y="465896"/>
                  </a:lnTo>
                  <a:lnTo>
                    <a:pt x="13875" y="422386"/>
                  </a:lnTo>
                  <a:lnTo>
                    <a:pt x="3553" y="376163"/>
                  </a:lnTo>
                  <a:lnTo>
                    <a:pt x="0" y="327733"/>
                  </a:lnTo>
                  <a:lnTo>
                    <a:pt x="3553" y="279303"/>
                  </a:lnTo>
                  <a:lnTo>
                    <a:pt x="13875" y="233079"/>
                  </a:lnTo>
                  <a:lnTo>
                    <a:pt x="30460" y="189569"/>
                  </a:lnTo>
                  <a:lnTo>
                    <a:pt x="52799" y="149279"/>
                  </a:lnTo>
                  <a:lnTo>
                    <a:pt x="80387" y="112716"/>
                  </a:lnTo>
                  <a:lnTo>
                    <a:pt x="112716" y="80387"/>
                  </a:lnTo>
                  <a:lnTo>
                    <a:pt x="149279" y="52799"/>
                  </a:lnTo>
                  <a:lnTo>
                    <a:pt x="189569" y="30460"/>
                  </a:lnTo>
                  <a:lnTo>
                    <a:pt x="233079" y="13875"/>
                  </a:lnTo>
                  <a:lnTo>
                    <a:pt x="279303" y="3553"/>
                  </a:lnTo>
                  <a:lnTo>
                    <a:pt x="327733" y="0"/>
                  </a:lnTo>
                  <a:lnTo>
                    <a:pt x="376163" y="3553"/>
                  </a:lnTo>
                  <a:lnTo>
                    <a:pt x="422386" y="13875"/>
                  </a:lnTo>
                  <a:lnTo>
                    <a:pt x="465896" y="30460"/>
                  </a:lnTo>
                  <a:lnTo>
                    <a:pt x="506187" y="52799"/>
                  </a:lnTo>
                  <a:lnTo>
                    <a:pt x="542749" y="80387"/>
                  </a:lnTo>
                  <a:lnTo>
                    <a:pt x="575078" y="112716"/>
                  </a:lnTo>
                  <a:lnTo>
                    <a:pt x="602666" y="149279"/>
                  </a:lnTo>
                  <a:lnTo>
                    <a:pt x="625005" y="189569"/>
                  </a:lnTo>
                  <a:lnTo>
                    <a:pt x="641590" y="233079"/>
                  </a:lnTo>
                  <a:lnTo>
                    <a:pt x="651912" y="279303"/>
                  </a:lnTo>
                  <a:lnTo>
                    <a:pt x="655466" y="327733"/>
                  </a:lnTo>
                  <a:close/>
                </a:path>
              </a:pathLst>
            </a:custGeom>
            <a:ln w="20968">
              <a:solidFill>
                <a:srgbClr val="FFE6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806176" y="3970862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94356" y="267344"/>
                  </a:moveTo>
                  <a:lnTo>
                    <a:pt x="31452" y="267344"/>
                  </a:lnTo>
                  <a:lnTo>
                    <a:pt x="19209" y="264872"/>
                  </a:lnTo>
                  <a:lnTo>
                    <a:pt x="9212" y="258132"/>
                  </a:lnTo>
                  <a:lnTo>
                    <a:pt x="2471" y="248135"/>
                  </a:lnTo>
                  <a:lnTo>
                    <a:pt x="0" y="235892"/>
                  </a:lnTo>
                  <a:lnTo>
                    <a:pt x="0" y="31452"/>
                  </a:lnTo>
                  <a:lnTo>
                    <a:pt x="2471" y="19209"/>
                  </a:lnTo>
                  <a:lnTo>
                    <a:pt x="9212" y="9212"/>
                  </a:lnTo>
                  <a:lnTo>
                    <a:pt x="19209" y="2471"/>
                  </a:lnTo>
                  <a:lnTo>
                    <a:pt x="31452" y="0"/>
                  </a:lnTo>
                  <a:lnTo>
                    <a:pt x="330249" y="0"/>
                  </a:lnTo>
                  <a:lnTo>
                    <a:pt x="342491" y="2471"/>
                  </a:lnTo>
                  <a:lnTo>
                    <a:pt x="352489" y="9212"/>
                  </a:lnTo>
                  <a:lnTo>
                    <a:pt x="359229" y="19209"/>
                  </a:lnTo>
                  <a:lnTo>
                    <a:pt x="361701" y="31452"/>
                  </a:lnTo>
                  <a:lnTo>
                    <a:pt x="361701" y="228029"/>
                  </a:lnTo>
                </a:path>
                <a:path w="361950" h="361950">
                  <a:moveTo>
                    <a:pt x="70767" y="267344"/>
                  </a:moveTo>
                  <a:lnTo>
                    <a:pt x="70767" y="0"/>
                  </a:lnTo>
                </a:path>
                <a:path w="361950" h="361950">
                  <a:moveTo>
                    <a:pt x="35383" y="129740"/>
                  </a:moveTo>
                  <a:lnTo>
                    <a:pt x="37555" y="129740"/>
                  </a:lnTo>
                  <a:lnTo>
                    <a:pt x="39315" y="131500"/>
                  </a:lnTo>
                  <a:lnTo>
                    <a:pt x="39315" y="133672"/>
                  </a:lnTo>
                  <a:lnTo>
                    <a:pt x="39315" y="135843"/>
                  </a:lnTo>
                  <a:lnTo>
                    <a:pt x="37555" y="137603"/>
                  </a:lnTo>
                  <a:lnTo>
                    <a:pt x="35383" y="137603"/>
                  </a:lnTo>
                  <a:lnTo>
                    <a:pt x="33212" y="137603"/>
                  </a:lnTo>
                  <a:lnTo>
                    <a:pt x="31452" y="135843"/>
                  </a:lnTo>
                  <a:lnTo>
                    <a:pt x="31452" y="133672"/>
                  </a:lnTo>
                  <a:lnTo>
                    <a:pt x="31452" y="131500"/>
                  </a:lnTo>
                  <a:lnTo>
                    <a:pt x="33212" y="129740"/>
                  </a:lnTo>
                  <a:lnTo>
                    <a:pt x="35383" y="129740"/>
                  </a:lnTo>
                </a:path>
                <a:path w="361950" h="361950">
                  <a:moveTo>
                    <a:pt x="191072" y="361701"/>
                  </a:moveTo>
                  <a:lnTo>
                    <a:pt x="131313" y="289675"/>
                  </a:lnTo>
                  <a:lnTo>
                    <a:pt x="127359" y="281528"/>
                  </a:lnTo>
                  <a:lnTo>
                    <a:pt x="126740" y="272789"/>
                  </a:lnTo>
                  <a:lnTo>
                    <a:pt x="129342" y="264423"/>
                  </a:lnTo>
                  <a:lnTo>
                    <a:pt x="135055" y="257397"/>
                  </a:lnTo>
                  <a:lnTo>
                    <a:pt x="142990" y="253031"/>
                  </a:lnTo>
                  <a:lnTo>
                    <a:pt x="151685" y="251965"/>
                  </a:lnTo>
                  <a:lnTo>
                    <a:pt x="160173" y="254136"/>
                  </a:lnTo>
                  <a:lnTo>
                    <a:pt x="167483" y="259481"/>
                  </a:lnTo>
                  <a:lnTo>
                    <a:pt x="204440" y="303986"/>
                  </a:lnTo>
                  <a:lnTo>
                    <a:pt x="204440" y="149398"/>
                  </a:lnTo>
                  <a:lnTo>
                    <a:pt x="206293" y="140216"/>
                  </a:lnTo>
                  <a:lnTo>
                    <a:pt x="211349" y="132718"/>
                  </a:lnTo>
                  <a:lnTo>
                    <a:pt x="218847" y="127663"/>
                  </a:lnTo>
                  <a:lnTo>
                    <a:pt x="228029" y="125809"/>
                  </a:lnTo>
                  <a:lnTo>
                    <a:pt x="237211" y="127663"/>
                  </a:lnTo>
                  <a:lnTo>
                    <a:pt x="244709" y="132718"/>
                  </a:lnTo>
                  <a:lnTo>
                    <a:pt x="249764" y="140216"/>
                  </a:lnTo>
                  <a:lnTo>
                    <a:pt x="251618" y="149398"/>
                  </a:lnTo>
                  <a:lnTo>
                    <a:pt x="251618" y="251618"/>
                  </a:lnTo>
                  <a:lnTo>
                    <a:pt x="298796" y="251618"/>
                  </a:lnTo>
                  <a:lnTo>
                    <a:pt x="323282" y="256561"/>
                  </a:lnTo>
                  <a:lnTo>
                    <a:pt x="343277" y="270042"/>
                  </a:lnTo>
                  <a:lnTo>
                    <a:pt x="356758" y="290037"/>
                  </a:lnTo>
                  <a:lnTo>
                    <a:pt x="361701" y="314523"/>
                  </a:lnTo>
                  <a:lnTo>
                    <a:pt x="361701" y="361701"/>
                  </a:lnTo>
                </a:path>
                <a:path w="361950" h="361950">
                  <a:moveTo>
                    <a:pt x="330249" y="110083"/>
                  </a:moveTo>
                  <a:lnTo>
                    <a:pt x="330249" y="157261"/>
                  </a:lnTo>
                </a:path>
              </a:pathLst>
            </a:custGeom>
            <a:ln w="20968">
              <a:solidFill>
                <a:srgbClr val="FFE6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501" rIns="0" bIns="0" rtlCol="0">
            <a:spAutoFit/>
          </a:bodyPr>
          <a:lstStyle/>
          <a:p>
            <a:pPr marL="2471420">
              <a:lnSpc>
                <a:spcPct val="100000"/>
              </a:lnSpc>
              <a:spcBef>
                <a:spcPts val="110"/>
              </a:spcBef>
            </a:pPr>
            <a:r>
              <a:rPr lang="en-US" dirty="0"/>
              <a:t>Continuous</a:t>
            </a:r>
            <a:r>
              <a:rPr lang="en-US" spc="-20" dirty="0"/>
              <a:t> </a:t>
            </a:r>
            <a:r>
              <a:rPr lang="en-US" dirty="0"/>
              <a:t>Software</a:t>
            </a:r>
            <a:r>
              <a:rPr lang="en-US" spc="-15" dirty="0"/>
              <a:t> </a:t>
            </a:r>
            <a:r>
              <a:rPr lang="en-US" dirty="0"/>
              <a:t>Development</a:t>
            </a:r>
            <a:r>
              <a:rPr lang="en-US" spc="-15" dirty="0"/>
              <a:t> </a:t>
            </a:r>
            <a:r>
              <a:rPr lang="en-US" spc="-10" dirty="0"/>
              <a:t>Cycle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0064674" y="2494237"/>
            <a:ext cx="1616075" cy="1034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5425">
              <a:lnSpc>
                <a:spcPct val="100000"/>
              </a:lnSpc>
              <a:spcBef>
                <a:spcPts val="100"/>
              </a:spcBef>
            </a:pPr>
            <a:r>
              <a:rPr sz="1650" spc="-10" dirty="0">
                <a:solidFill>
                  <a:srgbClr val="19C3FA"/>
                </a:solidFill>
                <a:latin typeface="Roboto"/>
                <a:cs typeface="Roboto"/>
              </a:rPr>
              <a:t>Integrate</a:t>
            </a:r>
            <a:r>
              <a:rPr sz="1650" spc="-90" dirty="0">
                <a:solidFill>
                  <a:srgbClr val="19C3FA"/>
                </a:solidFill>
                <a:latin typeface="Roboto"/>
                <a:cs typeface="Roboto"/>
              </a:rPr>
              <a:t> </a:t>
            </a:r>
            <a:r>
              <a:rPr sz="1650" spc="-20" dirty="0">
                <a:solidFill>
                  <a:srgbClr val="19C3FA"/>
                </a:solidFill>
                <a:latin typeface="Roboto"/>
                <a:cs typeface="Roboto"/>
              </a:rPr>
              <a:t>Code </a:t>
            </a:r>
            <a:r>
              <a:rPr sz="1650" spc="-10" dirty="0">
                <a:solidFill>
                  <a:srgbClr val="19C3FA"/>
                </a:solidFill>
                <a:latin typeface="Roboto"/>
                <a:cs typeface="Roboto"/>
              </a:rPr>
              <a:t>Changes</a:t>
            </a:r>
            <a:endParaRPr sz="1650">
              <a:latin typeface="Roboto"/>
              <a:cs typeface="Roboto"/>
            </a:endParaRPr>
          </a:p>
          <a:p>
            <a:pPr marL="12700" marR="5080">
              <a:lnSpc>
                <a:spcPct val="103200"/>
              </a:lnSpc>
              <a:spcBef>
                <a:spcPts val="1000"/>
              </a:spcBef>
            </a:pPr>
            <a:r>
              <a:rPr sz="1200" dirty="0">
                <a:solidFill>
                  <a:srgbClr val="F3F3F3"/>
                </a:solidFill>
                <a:latin typeface="Roboto"/>
                <a:cs typeface="Roboto"/>
              </a:rPr>
              <a:t>Frequent</a:t>
            </a:r>
            <a:r>
              <a:rPr sz="1200" spc="1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3F3F3"/>
                </a:solidFill>
                <a:latin typeface="Roboto"/>
                <a:cs typeface="Roboto"/>
              </a:rPr>
              <a:t>integration</a:t>
            </a:r>
            <a:r>
              <a:rPr sz="1200" spc="1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F3F3F3"/>
                </a:solidFill>
                <a:latin typeface="Roboto"/>
                <a:cs typeface="Roboto"/>
              </a:rPr>
              <a:t>to </a:t>
            </a:r>
            <a:r>
              <a:rPr sz="1200" dirty="0">
                <a:solidFill>
                  <a:srgbClr val="F3F3F3"/>
                </a:solidFill>
                <a:latin typeface="Roboto"/>
                <a:cs typeface="Roboto"/>
              </a:rPr>
              <a:t>avoid</a:t>
            </a:r>
            <a:r>
              <a:rPr sz="1200" spc="1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3F3F3"/>
                </a:solidFill>
                <a:latin typeface="Roboto"/>
                <a:cs typeface="Roboto"/>
              </a:rPr>
              <a:t>issues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0122" y="4821708"/>
            <a:ext cx="1983105" cy="876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9930" marR="5080" indent="509905">
              <a:lnSpc>
                <a:spcPct val="100000"/>
              </a:lnSpc>
              <a:spcBef>
                <a:spcPts val="100"/>
              </a:spcBef>
            </a:pPr>
            <a:r>
              <a:rPr sz="1650" spc="-20" dirty="0">
                <a:solidFill>
                  <a:srgbClr val="A5D937"/>
                </a:solidFill>
                <a:latin typeface="Roboto"/>
                <a:cs typeface="Roboto"/>
              </a:rPr>
              <a:t>Develop Incrementally</a:t>
            </a:r>
            <a:endParaRPr sz="16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1200" dirty="0">
                <a:solidFill>
                  <a:srgbClr val="F3F3F3"/>
                </a:solidFill>
                <a:latin typeface="Roboto"/>
                <a:cs typeface="Roboto"/>
              </a:rPr>
              <a:t>Small</a:t>
            </a:r>
            <a:r>
              <a:rPr sz="1200" spc="4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3F3F3"/>
                </a:solidFill>
                <a:latin typeface="Roboto"/>
                <a:cs typeface="Roboto"/>
              </a:rPr>
              <a:t>increments</a:t>
            </a:r>
            <a:r>
              <a:rPr sz="1200" spc="4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3F3F3"/>
                </a:solidFill>
                <a:latin typeface="Roboto"/>
                <a:cs typeface="Roboto"/>
              </a:rPr>
              <a:t>for</a:t>
            </a:r>
            <a:r>
              <a:rPr sz="1200" spc="4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3F3F3"/>
                </a:solidFill>
                <a:latin typeface="Roboto"/>
                <a:cs typeface="Roboto"/>
              </a:rPr>
              <a:t>quality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64501" y="2745856"/>
            <a:ext cx="1999614" cy="62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FFE611"/>
                </a:solidFill>
                <a:latin typeface="Roboto"/>
                <a:cs typeface="Roboto"/>
              </a:rPr>
              <a:t>Test</a:t>
            </a:r>
            <a:r>
              <a:rPr sz="1650" spc="-55" dirty="0">
                <a:solidFill>
                  <a:srgbClr val="FFE611"/>
                </a:solidFill>
                <a:latin typeface="Roboto"/>
                <a:cs typeface="Roboto"/>
              </a:rPr>
              <a:t> </a:t>
            </a:r>
            <a:r>
              <a:rPr sz="1650" spc="-10" dirty="0">
                <a:solidFill>
                  <a:srgbClr val="FFE611"/>
                </a:solidFill>
                <a:latin typeface="Roboto"/>
                <a:cs typeface="Roboto"/>
              </a:rPr>
              <a:t>Incrementally</a:t>
            </a:r>
            <a:endParaRPr sz="16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1200" dirty="0">
                <a:solidFill>
                  <a:srgbClr val="F3F3F3"/>
                </a:solidFill>
                <a:latin typeface="Roboto"/>
                <a:cs typeface="Roboto"/>
              </a:rPr>
              <a:t>Testing</a:t>
            </a:r>
            <a:r>
              <a:rPr sz="1200" spc="2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3F3F3"/>
                </a:solidFill>
                <a:latin typeface="Roboto"/>
                <a:cs typeface="Roboto"/>
              </a:rPr>
              <a:t>in</a:t>
            </a:r>
            <a:r>
              <a:rPr sz="1200" spc="2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3F3F3"/>
                </a:solidFill>
                <a:latin typeface="Roboto"/>
                <a:cs typeface="Roboto"/>
              </a:rPr>
              <a:t>small</a:t>
            </a:r>
            <a:r>
              <a:rPr sz="1200" spc="2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3F3F3"/>
                </a:solidFill>
                <a:latin typeface="Roboto"/>
                <a:cs typeface="Roboto"/>
              </a:rPr>
              <a:t>increments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64674" y="4884613"/>
            <a:ext cx="1873250" cy="782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43DD92"/>
                </a:solidFill>
                <a:latin typeface="Roboto"/>
                <a:cs typeface="Roboto"/>
              </a:rPr>
              <a:t>Use</a:t>
            </a:r>
            <a:r>
              <a:rPr sz="1650" spc="-85" dirty="0">
                <a:solidFill>
                  <a:srgbClr val="43DD92"/>
                </a:solidFill>
                <a:latin typeface="Roboto"/>
                <a:cs typeface="Roboto"/>
              </a:rPr>
              <a:t> </a:t>
            </a:r>
            <a:r>
              <a:rPr sz="1650" dirty="0">
                <a:solidFill>
                  <a:srgbClr val="43DD92"/>
                </a:solidFill>
                <a:latin typeface="Roboto"/>
                <a:cs typeface="Roboto"/>
              </a:rPr>
              <a:t>Version</a:t>
            </a:r>
            <a:r>
              <a:rPr sz="1650" spc="-80" dirty="0">
                <a:solidFill>
                  <a:srgbClr val="43DD92"/>
                </a:solidFill>
                <a:latin typeface="Roboto"/>
                <a:cs typeface="Roboto"/>
              </a:rPr>
              <a:t> </a:t>
            </a:r>
            <a:r>
              <a:rPr sz="1650" spc="-10" dirty="0">
                <a:solidFill>
                  <a:srgbClr val="43DD92"/>
                </a:solidFill>
                <a:latin typeface="Roboto"/>
                <a:cs typeface="Roboto"/>
              </a:rPr>
              <a:t>Control</a:t>
            </a:r>
            <a:endParaRPr sz="1650">
              <a:latin typeface="Roboto"/>
              <a:cs typeface="Roboto"/>
            </a:endParaRPr>
          </a:p>
          <a:p>
            <a:pPr marL="12700" marR="166370">
              <a:lnSpc>
                <a:spcPct val="103200"/>
              </a:lnSpc>
              <a:spcBef>
                <a:spcPts val="1000"/>
              </a:spcBef>
            </a:pPr>
            <a:r>
              <a:rPr sz="1200" dirty="0">
                <a:solidFill>
                  <a:srgbClr val="F3F3F3"/>
                </a:solidFill>
                <a:latin typeface="Roboto"/>
                <a:cs typeface="Roboto"/>
              </a:rPr>
              <a:t>Git</a:t>
            </a:r>
            <a:r>
              <a:rPr sz="1200" spc="2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3F3F3"/>
                </a:solidFill>
                <a:latin typeface="Roboto"/>
                <a:cs typeface="Roboto"/>
              </a:rPr>
              <a:t>for</a:t>
            </a:r>
            <a:r>
              <a:rPr sz="1200" spc="2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3F3F3"/>
                </a:solidFill>
                <a:latin typeface="Roboto"/>
                <a:cs typeface="Roboto"/>
              </a:rPr>
              <a:t>collaboration</a:t>
            </a:r>
            <a:r>
              <a:rPr sz="1200" spc="2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F3F3F3"/>
                </a:solidFill>
                <a:latin typeface="Roboto"/>
                <a:cs typeface="Roboto"/>
              </a:rPr>
              <a:t>and </a:t>
            </a:r>
            <a:r>
              <a:rPr sz="1200" spc="-10" dirty="0">
                <a:solidFill>
                  <a:srgbClr val="F3F3F3"/>
                </a:solidFill>
                <a:latin typeface="Roboto"/>
                <a:cs typeface="Roboto"/>
              </a:rPr>
              <a:t>tracking</a:t>
            </a:r>
            <a:endParaRPr sz="1200">
              <a:latin typeface="Roboto"/>
              <a:cs typeface="Robo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636125" y="1499245"/>
            <a:ext cx="5053330" cy="5558790"/>
            <a:chOff x="4636125" y="1499245"/>
            <a:chExt cx="5053330" cy="5558790"/>
          </a:xfrm>
        </p:grpSpPr>
        <p:sp>
          <p:nvSpPr>
            <p:cNvPr id="8" name="object 8"/>
            <p:cNvSpPr/>
            <p:nvPr/>
          </p:nvSpPr>
          <p:spPr>
            <a:xfrm>
              <a:off x="4898227" y="1509729"/>
              <a:ext cx="2767965" cy="2929890"/>
            </a:xfrm>
            <a:custGeom>
              <a:avLst/>
              <a:gdLst/>
              <a:ahLst/>
              <a:cxnLst/>
              <a:rect l="l" t="t" r="r" b="b"/>
              <a:pathLst>
                <a:path w="2767965" h="2929890">
                  <a:moveTo>
                    <a:pt x="0" y="2516183"/>
                  </a:moveTo>
                  <a:lnTo>
                    <a:pt x="0" y="2929558"/>
                  </a:lnTo>
                  <a:lnTo>
                    <a:pt x="629046" y="2390375"/>
                  </a:lnTo>
                  <a:lnTo>
                    <a:pt x="1258092" y="2929558"/>
                  </a:lnTo>
                  <a:lnTo>
                    <a:pt x="1258092" y="2516183"/>
                  </a:lnTo>
                  <a:lnTo>
                    <a:pt x="1259310" y="2466232"/>
                  </a:lnTo>
                  <a:lnTo>
                    <a:pt x="1262926" y="2416911"/>
                  </a:lnTo>
                  <a:lnTo>
                    <a:pt x="1268883" y="2368276"/>
                  </a:lnTo>
                  <a:lnTo>
                    <a:pt x="1277125" y="2320385"/>
                  </a:lnTo>
                  <a:lnTo>
                    <a:pt x="1287596" y="2273294"/>
                  </a:lnTo>
                  <a:lnTo>
                    <a:pt x="1300237" y="2227060"/>
                  </a:lnTo>
                  <a:lnTo>
                    <a:pt x="1314993" y="2181739"/>
                  </a:lnTo>
                  <a:lnTo>
                    <a:pt x="1331807" y="2137388"/>
                  </a:lnTo>
                  <a:lnTo>
                    <a:pt x="1350622" y="2094065"/>
                  </a:lnTo>
                  <a:lnTo>
                    <a:pt x="1371382" y="2051825"/>
                  </a:lnTo>
                  <a:lnTo>
                    <a:pt x="1394030" y="2010725"/>
                  </a:lnTo>
                  <a:lnTo>
                    <a:pt x="1418508" y="1970822"/>
                  </a:lnTo>
                  <a:lnTo>
                    <a:pt x="1444762" y="1932172"/>
                  </a:lnTo>
                  <a:lnTo>
                    <a:pt x="1472733" y="1894833"/>
                  </a:lnTo>
                  <a:lnTo>
                    <a:pt x="1502365" y="1858861"/>
                  </a:lnTo>
                  <a:lnTo>
                    <a:pt x="1533601" y="1824313"/>
                  </a:lnTo>
                  <a:lnTo>
                    <a:pt x="1566386" y="1791245"/>
                  </a:lnTo>
                  <a:lnTo>
                    <a:pt x="1600661" y="1759714"/>
                  </a:lnTo>
                  <a:lnTo>
                    <a:pt x="1636371" y="1729777"/>
                  </a:lnTo>
                  <a:lnTo>
                    <a:pt x="1673458" y="1701491"/>
                  </a:lnTo>
                  <a:lnTo>
                    <a:pt x="1711866" y="1674912"/>
                  </a:lnTo>
                  <a:lnTo>
                    <a:pt x="1751538" y="1650096"/>
                  </a:lnTo>
                  <a:lnTo>
                    <a:pt x="1792418" y="1627101"/>
                  </a:lnTo>
                  <a:lnTo>
                    <a:pt x="1834449" y="1605983"/>
                  </a:lnTo>
                  <a:lnTo>
                    <a:pt x="1877574" y="1586799"/>
                  </a:lnTo>
                  <a:lnTo>
                    <a:pt x="1921737" y="1569606"/>
                  </a:lnTo>
                  <a:lnTo>
                    <a:pt x="1966880" y="1554460"/>
                  </a:lnTo>
                  <a:lnTo>
                    <a:pt x="2012947" y="1541419"/>
                  </a:lnTo>
                  <a:lnTo>
                    <a:pt x="2012947" y="1761329"/>
                  </a:lnTo>
                  <a:lnTo>
                    <a:pt x="2767803" y="880664"/>
                  </a:lnTo>
                  <a:lnTo>
                    <a:pt x="2012947" y="0"/>
                  </a:lnTo>
                  <a:lnTo>
                    <a:pt x="2012947" y="265438"/>
                  </a:lnTo>
                  <a:lnTo>
                    <a:pt x="1965256" y="271222"/>
                  </a:lnTo>
                  <a:lnTo>
                    <a:pt x="1917876" y="277989"/>
                  </a:lnTo>
                  <a:lnTo>
                    <a:pt x="1870815" y="285728"/>
                  </a:lnTo>
                  <a:lnTo>
                    <a:pt x="1824086" y="294429"/>
                  </a:lnTo>
                  <a:lnTo>
                    <a:pt x="1777698" y="304082"/>
                  </a:lnTo>
                  <a:lnTo>
                    <a:pt x="1731663" y="314675"/>
                  </a:lnTo>
                  <a:lnTo>
                    <a:pt x="1685990" y="326199"/>
                  </a:lnTo>
                  <a:lnTo>
                    <a:pt x="1640691" y="338643"/>
                  </a:lnTo>
                  <a:lnTo>
                    <a:pt x="1595775" y="351996"/>
                  </a:lnTo>
                  <a:lnTo>
                    <a:pt x="1551254" y="366247"/>
                  </a:lnTo>
                  <a:lnTo>
                    <a:pt x="1507137" y="381387"/>
                  </a:lnTo>
                  <a:lnTo>
                    <a:pt x="1463436" y="397404"/>
                  </a:lnTo>
                  <a:lnTo>
                    <a:pt x="1420162" y="414288"/>
                  </a:lnTo>
                  <a:lnTo>
                    <a:pt x="1377323" y="432029"/>
                  </a:lnTo>
                  <a:lnTo>
                    <a:pt x="1334932" y="450615"/>
                  </a:lnTo>
                  <a:lnTo>
                    <a:pt x="1292998" y="470037"/>
                  </a:lnTo>
                  <a:lnTo>
                    <a:pt x="1251533" y="490284"/>
                  </a:lnTo>
                  <a:lnTo>
                    <a:pt x="1210546" y="511345"/>
                  </a:lnTo>
                  <a:lnTo>
                    <a:pt x="1170049" y="533210"/>
                  </a:lnTo>
                  <a:lnTo>
                    <a:pt x="1130052" y="555868"/>
                  </a:lnTo>
                  <a:lnTo>
                    <a:pt x="1090564" y="579309"/>
                  </a:lnTo>
                  <a:lnTo>
                    <a:pt x="1051598" y="603522"/>
                  </a:lnTo>
                  <a:lnTo>
                    <a:pt x="1013163" y="628497"/>
                  </a:lnTo>
                  <a:lnTo>
                    <a:pt x="975271" y="654222"/>
                  </a:lnTo>
                  <a:lnTo>
                    <a:pt x="937930" y="680688"/>
                  </a:lnTo>
                  <a:lnTo>
                    <a:pt x="901153" y="707884"/>
                  </a:lnTo>
                  <a:lnTo>
                    <a:pt x="864950" y="735799"/>
                  </a:lnTo>
                  <a:lnTo>
                    <a:pt x="829331" y="764424"/>
                  </a:lnTo>
                  <a:lnTo>
                    <a:pt x="794306" y="793746"/>
                  </a:lnTo>
                  <a:lnTo>
                    <a:pt x="759887" y="823756"/>
                  </a:lnTo>
                  <a:lnTo>
                    <a:pt x="726083" y="854444"/>
                  </a:lnTo>
                  <a:lnTo>
                    <a:pt x="692906" y="885798"/>
                  </a:lnTo>
                  <a:lnTo>
                    <a:pt x="660366" y="917808"/>
                  </a:lnTo>
                  <a:lnTo>
                    <a:pt x="628474" y="950464"/>
                  </a:lnTo>
                  <a:lnTo>
                    <a:pt x="597239" y="983755"/>
                  </a:lnTo>
                  <a:lnTo>
                    <a:pt x="566673" y="1017670"/>
                  </a:lnTo>
                  <a:lnTo>
                    <a:pt x="536786" y="1052199"/>
                  </a:lnTo>
                  <a:lnTo>
                    <a:pt x="507589" y="1087332"/>
                  </a:lnTo>
                  <a:lnTo>
                    <a:pt x="479092" y="1123057"/>
                  </a:lnTo>
                  <a:lnTo>
                    <a:pt x="451306" y="1159365"/>
                  </a:lnTo>
                  <a:lnTo>
                    <a:pt x="424241" y="1196245"/>
                  </a:lnTo>
                  <a:lnTo>
                    <a:pt x="397907" y="1233685"/>
                  </a:lnTo>
                  <a:lnTo>
                    <a:pt x="372317" y="1271677"/>
                  </a:lnTo>
                  <a:lnTo>
                    <a:pt x="347479" y="1310208"/>
                  </a:lnTo>
                  <a:lnTo>
                    <a:pt x="323404" y="1349269"/>
                  </a:lnTo>
                  <a:lnTo>
                    <a:pt x="300104" y="1388849"/>
                  </a:lnTo>
                  <a:lnTo>
                    <a:pt x="277588" y="1428937"/>
                  </a:lnTo>
                  <a:lnTo>
                    <a:pt x="255868" y="1469524"/>
                  </a:lnTo>
                  <a:lnTo>
                    <a:pt x="234953" y="1510598"/>
                  </a:lnTo>
                  <a:lnTo>
                    <a:pt x="214854" y="1552148"/>
                  </a:lnTo>
                  <a:lnTo>
                    <a:pt x="195582" y="1594165"/>
                  </a:lnTo>
                  <a:lnTo>
                    <a:pt x="177147" y="1636638"/>
                  </a:lnTo>
                  <a:lnTo>
                    <a:pt x="159560" y="1679556"/>
                  </a:lnTo>
                  <a:lnTo>
                    <a:pt x="142832" y="1722908"/>
                  </a:lnTo>
                  <a:lnTo>
                    <a:pt x="126972" y="1766685"/>
                  </a:lnTo>
                  <a:lnTo>
                    <a:pt x="111992" y="1810875"/>
                  </a:lnTo>
                  <a:lnTo>
                    <a:pt x="97902" y="1855468"/>
                  </a:lnTo>
                  <a:lnTo>
                    <a:pt x="84712" y="1900454"/>
                  </a:lnTo>
                  <a:lnTo>
                    <a:pt x="72434" y="1945821"/>
                  </a:lnTo>
                  <a:lnTo>
                    <a:pt x="61077" y="1991560"/>
                  </a:lnTo>
                  <a:lnTo>
                    <a:pt x="50653" y="2037660"/>
                  </a:lnTo>
                  <a:lnTo>
                    <a:pt x="41171" y="2084110"/>
                  </a:lnTo>
                  <a:lnTo>
                    <a:pt x="32643" y="2130900"/>
                  </a:lnTo>
                  <a:lnTo>
                    <a:pt x="25078" y="2178019"/>
                  </a:lnTo>
                  <a:lnTo>
                    <a:pt x="18488" y="2225457"/>
                  </a:lnTo>
                  <a:lnTo>
                    <a:pt x="12883" y="2273202"/>
                  </a:lnTo>
                  <a:lnTo>
                    <a:pt x="8273" y="2321246"/>
                  </a:lnTo>
                  <a:lnTo>
                    <a:pt x="4669" y="2369576"/>
                  </a:lnTo>
                  <a:lnTo>
                    <a:pt x="2082" y="2418183"/>
                  </a:lnTo>
                  <a:lnTo>
                    <a:pt x="522" y="2467055"/>
                  </a:lnTo>
                  <a:lnTo>
                    <a:pt x="0" y="2516183"/>
                  </a:lnTo>
                  <a:close/>
                </a:path>
              </a:pathLst>
            </a:custGeom>
            <a:ln w="20968">
              <a:solidFill>
                <a:srgbClr val="FFE6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46609" y="3902122"/>
              <a:ext cx="2552700" cy="2893695"/>
            </a:xfrm>
            <a:custGeom>
              <a:avLst/>
              <a:gdLst/>
              <a:ahLst/>
              <a:cxnLst/>
              <a:rect l="l" t="t" r="r" b="b"/>
              <a:pathLst>
                <a:path w="2552700" h="2893695">
                  <a:moveTo>
                    <a:pt x="2012947" y="2264566"/>
                  </a:moveTo>
                  <a:lnTo>
                    <a:pt x="2552686" y="1634871"/>
                  </a:lnTo>
                  <a:lnTo>
                    <a:pt x="2543591" y="1635155"/>
                  </a:lnTo>
                  <a:lnTo>
                    <a:pt x="2534475" y="1635358"/>
                  </a:lnTo>
                  <a:lnTo>
                    <a:pt x="2525339" y="1635480"/>
                  </a:lnTo>
                  <a:lnTo>
                    <a:pt x="2516184" y="1635521"/>
                  </a:lnTo>
                  <a:lnTo>
                    <a:pt x="2466804" y="1634331"/>
                  </a:lnTo>
                  <a:lnTo>
                    <a:pt x="2418038" y="1630796"/>
                  </a:lnTo>
                  <a:lnTo>
                    <a:pt x="2369943" y="1624973"/>
                  </a:lnTo>
                  <a:lnTo>
                    <a:pt x="2322572" y="1616916"/>
                  </a:lnTo>
                  <a:lnTo>
                    <a:pt x="2275980" y="1606678"/>
                  </a:lnTo>
                  <a:lnTo>
                    <a:pt x="2230222" y="1594316"/>
                  </a:lnTo>
                  <a:lnTo>
                    <a:pt x="2185353" y="1579884"/>
                  </a:lnTo>
                  <a:lnTo>
                    <a:pt x="2141427" y="1563437"/>
                  </a:lnTo>
                  <a:lnTo>
                    <a:pt x="2098500" y="1545029"/>
                  </a:lnTo>
                  <a:lnTo>
                    <a:pt x="2056625" y="1524715"/>
                  </a:lnTo>
                  <a:lnTo>
                    <a:pt x="2015859" y="1502550"/>
                  </a:lnTo>
                  <a:lnTo>
                    <a:pt x="1976255" y="1478589"/>
                  </a:lnTo>
                  <a:lnTo>
                    <a:pt x="1937868" y="1452886"/>
                  </a:lnTo>
                  <a:lnTo>
                    <a:pt x="1900754" y="1425496"/>
                  </a:lnTo>
                  <a:lnTo>
                    <a:pt x="1864966" y="1396475"/>
                  </a:lnTo>
                  <a:lnTo>
                    <a:pt x="1830560" y="1365876"/>
                  </a:lnTo>
                  <a:lnTo>
                    <a:pt x="1797591" y="1333754"/>
                  </a:lnTo>
                  <a:lnTo>
                    <a:pt x="1766112" y="1300165"/>
                  </a:lnTo>
                  <a:lnTo>
                    <a:pt x="1736179" y="1265163"/>
                  </a:lnTo>
                  <a:lnTo>
                    <a:pt x="1707847" y="1228803"/>
                  </a:lnTo>
                  <a:lnTo>
                    <a:pt x="1681171" y="1191139"/>
                  </a:lnTo>
                  <a:lnTo>
                    <a:pt x="1656204" y="1152226"/>
                  </a:lnTo>
                  <a:lnTo>
                    <a:pt x="1633002" y="1112120"/>
                  </a:lnTo>
                  <a:lnTo>
                    <a:pt x="1611620" y="1070874"/>
                  </a:lnTo>
                  <a:lnTo>
                    <a:pt x="1592113" y="1028544"/>
                  </a:lnTo>
                  <a:lnTo>
                    <a:pt x="1574535" y="985184"/>
                  </a:lnTo>
                  <a:lnTo>
                    <a:pt x="1558940" y="940849"/>
                  </a:lnTo>
                  <a:lnTo>
                    <a:pt x="1545384" y="895594"/>
                  </a:lnTo>
                  <a:lnTo>
                    <a:pt x="1533922" y="849473"/>
                  </a:lnTo>
                  <a:lnTo>
                    <a:pt x="1524608" y="802542"/>
                  </a:lnTo>
                  <a:lnTo>
                    <a:pt x="1517497" y="754855"/>
                  </a:lnTo>
                  <a:lnTo>
                    <a:pt x="1761329" y="754855"/>
                  </a:lnTo>
                  <a:lnTo>
                    <a:pt x="880664" y="0"/>
                  </a:lnTo>
                  <a:lnTo>
                    <a:pt x="0" y="754855"/>
                  </a:lnTo>
                  <a:lnTo>
                    <a:pt x="255054" y="754855"/>
                  </a:lnTo>
                  <a:lnTo>
                    <a:pt x="258204" y="803050"/>
                  </a:lnTo>
                  <a:lnTo>
                    <a:pt x="262353" y="850965"/>
                  </a:lnTo>
                  <a:lnTo>
                    <a:pt x="267493" y="898591"/>
                  </a:lnTo>
                  <a:lnTo>
                    <a:pt x="273611" y="945916"/>
                  </a:lnTo>
                  <a:lnTo>
                    <a:pt x="280699" y="992931"/>
                  </a:lnTo>
                  <a:lnTo>
                    <a:pt x="288745" y="1039625"/>
                  </a:lnTo>
                  <a:lnTo>
                    <a:pt x="297739" y="1085987"/>
                  </a:lnTo>
                  <a:lnTo>
                    <a:pt x="307670" y="1132008"/>
                  </a:lnTo>
                  <a:lnTo>
                    <a:pt x="318529" y="1177676"/>
                  </a:lnTo>
                  <a:lnTo>
                    <a:pt x="330305" y="1222982"/>
                  </a:lnTo>
                  <a:lnTo>
                    <a:pt x="342988" y="1267915"/>
                  </a:lnTo>
                  <a:lnTo>
                    <a:pt x="356566" y="1312465"/>
                  </a:lnTo>
                  <a:lnTo>
                    <a:pt x="371031" y="1356622"/>
                  </a:lnTo>
                  <a:lnTo>
                    <a:pt x="386370" y="1400374"/>
                  </a:lnTo>
                  <a:lnTo>
                    <a:pt x="402575" y="1443712"/>
                  </a:lnTo>
                  <a:lnTo>
                    <a:pt x="419635" y="1486625"/>
                  </a:lnTo>
                  <a:lnTo>
                    <a:pt x="437538" y="1529103"/>
                  </a:lnTo>
                  <a:lnTo>
                    <a:pt x="456276" y="1571135"/>
                  </a:lnTo>
                  <a:lnTo>
                    <a:pt x="475837" y="1612712"/>
                  </a:lnTo>
                  <a:lnTo>
                    <a:pt x="496211" y="1653822"/>
                  </a:lnTo>
                  <a:lnTo>
                    <a:pt x="517388" y="1694456"/>
                  </a:lnTo>
                  <a:lnTo>
                    <a:pt x="539357" y="1734602"/>
                  </a:lnTo>
                  <a:lnTo>
                    <a:pt x="562109" y="1774251"/>
                  </a:lnTo>
                  <a:lnTo>
                    <a:pt x="585632" y="1813393"/>
                  </a:lnTo>
                  <a:lnTo>
                    <a:pt x="609916" y="1852016"/>
                  </a:lnTo>
                  <a:lnTo>
                    <a:pt x="634951" y="1890110"/>
                  </a:lnTo>
                  <a:lnTo>
                    <a:pt x="660726" y="1927666"/>
                  </a:lnTo>
                  <a:lnTo>
                    <a:pt x="687232" y="1964672"/>
                  </a:lnTo>
                  <a:lnTo>
                    <a:pt x="714457" y="2001119"/>
                  </a:lnTo>
                  <a:lnTo>
                    <a:pt x="742391" y="2036995"/>
                  </a:lnTo>
                  <a:lnTo>
                    <a:pt x="771025" y="2072291"/>
                  </a:lnTo>
                  <a:lnTo>
                    <a:pt x="800347" y="2106996"/>
                  </a:lnTo>
                  <a:lnTo>
                    <a:pt x="830347" y="2141100"/>
                  </a:lnTo>
                  <a:lnTo>
                    <a:pt x="861015" y="2174593"/>
                  </a:lnTo>
                  <a:lnTo>
                    <a:pt x="892341" y="2207463"/>
                  </a:lnTo>
                  <a:lnTo>
                    <a:pt x="924314" y="2239701"/>
                  </a:lnTo>
                  <a:lnTo>
                    <a:pt x="956923" y="2271296"/>
                  </a:lnTo>
                  <a:lnTo>
                    <a:pt x="990158" y="2302238"/>
                  </a:lnTo>
                  <a:lnTo>
                    <a:pt x="1024010" y="2332517"/>
                  </a:lnTo>
                  <a:lnTo>
                    <a:pt x="1058467" y="2362122"/>
                  </a:lnTo>
                  <a:lnTo>
                    <a:pt x="1093519" y="2391042"/>
                  </a:lnTo>
                  <a:lnTo>
                    <a:pt x="1129156" y="2419268"/>
                  </a:lnTo>
                  <a:lnTo>
                    <a:pt x="1165367" y="2446789"/>
                  </a:lnTo>
                  <a:lnTo>
                    <a:pt x="1202142" y="2473594"/>
                  </a:lnTo>
                  <a:lnTo>
                    <a:pt x="1239471" y="2499674"/>
                  </a:lnTo>
                  <a:lnTo>
                    <a:pt x="1277344" y="2525017"/>
                  </a:lnTo>
                  <a:lnTo>
                    <a:pt x="1315749" y="2549614"/>
                  </a:lnTo>
                  <a:lnTo>
                    <a:pt x="1354676" y="2573454"/>
                  </a:lnTo>
                  <a:lnTo>
                    <a:pt x="1394116" y="2596527"/>
                  </a:lnTo>
                  <a:lnTo>
                    <a:pt x="1434057" y="2618822"/>
                  </a:lnTo>
                  <a:lnTo>
                    <a:pt x="1474490" y="2640329"/>
                  </a:lnTo>
                  <a:lnTo>
                    <a:pt x="1515404" y="2661038"/>
                  </a:lnTo>
                  <a:lnTo>
                    <a:pt x="1556788" y="2680937"/>
                  </a:lnTo>
                  <a:lnTo>
                    <a:pt x="1598633" y="2700018"/>
                  </a:lnTo>
                  <a:lnTo>
                    <a:pt x="1640927" y="2718269"/>
                  </a:lnTo>
                  <a:lnTo>
                    <a:pt x="1683661" y="2735680"/>
                  </a:lnTo>
                  <a:lnTo>
                    <a:pt x="1726824" y="2752240"/>
                  </a:lnTo>
                  <a:lnTo>
                    <a:pt x="1770405" y="2767940"/>
                  </a:lnTo>
                  <a:lnTo>
                    <a:pt x="1814395" y="2782769"/>
                  </a:lnTo>
                  <a:lnTo>
                    <a:pt x="1858783" y="2796716"/>
                  </a:lnTo>
                  <a:lnTo>
                    <a:pt x="1903559" y="2809772"/>
                  </a:lnTo>
                  <a:lnTo>
                    <a:pt x="1948711" y="2821925"/>
                  </a:lnTo>
                  <a:lnTo>
                    <a:pt x="1994231" y="2833166"/>
                  </a:lnTo>
                  <a:lnTo>
                    <a:pt x="2040107" y="2843484"/>
                  </a:lnTo>
                  <a:lnTo>
                    <a:pt x="2086328" y="2852868"/>
                  </a:lnTo>
                  <a:lnTo>
                    <a:pt x="2132886" y="2861308"/>
                  </a:lnTo>
                  <a:lnTo>
                    <a:pt x="2179769" y="2868795"/>
                  </a:lnTo>
                  <a:lnTo>
                    <a:pt x="2226966" y="2875317"/>
                  </a:lnTo>
                  <a:lnTo>
                    <a:pt x="2274469" y="2880864"/>
                  </a:lnTo>
                  <a:lnTo>
                    <a:pt x="2322265" y="2885425"/>
                  </a:lnTo>
                  <a:lnTo>
                    <a:pt x="2370345" y="2888992"/>
                  </a:lnTo>
                  <a:lnTo>
                    <a:pt x="2418699" y="2891552"/>
                  </a:lnTo>
                  <a:lnTo>
                    <a:pt x="2467315" y="2893095"/>
                  </a:lnTo>
                  <a:lnTo>
                    <a:pt x="2516184" y="2893612"/>
                  </a:lnTo>
                  <a:lnTo>
                    <a:pt x="2525124" y="2893595"/>
                  </a:lnTo>
                  <a:lnTo>
                    <a:pt x="2534055" y="2893543"/>
                  </a:lnTo>
                  <a:lnTo>
                    <a:pt x="2542979" y="2893456"/>
                  </a:lnTo>
                  <a:lnTo>
                    <a:pt x="2551893" y="2893335"/>
                  </a:lnTo>
                  <a:lnTo>
                    <a:pt x="2012947" y="2264566"/>
                  </a:lnTo>
                  <a:close/>
                </a:path>
              </a:pathLst>
            </a:custGeom>
            <a:ln w="20968">
              <a:solidFill>
                <a:srgbClr val="A5D9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59557" y="4117803"/>
              <a:ext cx="2767965" cy="2929890"/>
            </a:xfrm>
            <a:custGeom>
              <a:avLst/>
              <a:gdLst/>
              <a:ahLst/>
              <a:cxnLst/>
              <a:rect l="l" t="t" r="r" b="b"/>
              <a:pathLst>
                <a:path w="2767965" h="2929890">
                  <a:moveTo>
                    <a:pt x="2767803" y="413373"/>
                  </a:moveTo>
                  <a:lnTo>
                    <a:pt x="2767803" y="0"/>
                  </a:lnTo>
                  <a:lnTo>
                    <a:pt x="2138757" y="539182"/>
                  </a:lnTo>
                  <a:lnTo>
                    <a:pt x="1509710" y="0"/>
                  </a:lnTo>
                  <a:lnTo>
                    <a:pt x="1509710" y="413373"/>
                  </a:lnTo>
                  <a:lnTo>
                    <a:pt x="1508492" y="463324"/>
                  </a:lnTo>
                  <a:lnTo>
                    <a:pt x="1504876" y="512646"/>
                  </a:lnTo>
                  <a:lnTo>
                    <a:pt x="1498919" y="561280"/>
                  </a:lnTo>
                  <a:lnTo>
                    <a:pt x="1490677" y="609172"/>
                  </a:lnTo>
                  <a:lnTo>
                    <a:pt x="1480207" y="656263"/>
                  </a:lnTo>
                  <a:lnTo>
                    <a:pt x="1467565" y="702497"/>
                  </a:lnTo>
                  <a:lnTo>
                    <a:pt x="1452809" y="747818"/>
                  </a:lnTo>
                  <a:lnTo>
                    <a:pt x="1435995" y="792169"/>
                  </a:lnTo>
                  <a:lnTo>
                    <a:pt x="1417180" y="835492"/>
                  </a:lnTo>
                  <a:lnTo>
                    <a:pt x="1396420" y="877733"/>
                  </a:lnTo>
                  <a:lnTo>
                    <a:pt x="1373773" y="918833"/>
                  </a:lnTo>
                  <a:lnTo>
                    <a:pt x="1349294" y="958736"/>
                  </a:lnTo>
                  <a:lnTo>
                    <a:pt x="1323041" y="997385"/>
                  </a:lnTo>
                  <a:lnTo>
                    <a:pt x="1295070" y="1034724"/>
                  </a:lnTo>
                  <a:lnTo>
                    <a:pt x="1265437" y="1070696"/>
                  </a:lnTo>
                  <a:lnTo>
                    <a:pt x="1234201" y="1105244"/>
                  </a:lnTo>
                  <a:lnTo>
                    <a:pt x="1201417" y="1138312"/>
                  </a:lnTo>
                  <a:lnTo>
                    <a:pt x="1167141" y="1169843"/>
                  </a:lnTo>
                  <a:lnTo>
                    <a:pt x="1131432" y="1199780"/>
                  </a:lnTo>
                  <a:lnTo>
                    <a:pt x="1094345" y="1228067"/>
                  </a:lnTo>
                  <a:lnTo>
                    <a:pt x="1055936" y="1254646"/>
                  </a:lnTo>
                  <a:lnTo>
                    <a:pt x="1016264" y="1279461"/>
                  </a:lnTo>
                  <a:lnTo>
                    <a:pt x="975384" y="1302456"/>
                  </a:lnTo>
                  <a:lnTo>
                    <a:pt x="933353" y="1323574"/>
                  </a:lnTo>
                  <a:lnTo>
                    <a:pt x="890228" y="1342758"/>
                  </a:lnTo>
                  <a:lnTo>
                    <a:pt x="846066" y="1359951"/>
                  </a:lnTo>
                  <a:lnTo>
                    <a:pt x="800922" y="1375097"/>
                  </a:lnTo>
                  <a:lnTo>
                    <a:pt x="754855" y="1388139"/>
                  </a:lnTo>
                  <a:lnTo>
                    <a:pt x="754855" y="1168229"/>
                  </a:lnTo>
                  <a:lnTo>
                    <a:pt x="0" y="2048893"/>
                  </a:lnTo>
                  <a:lnTo>
                    <a:pt x="754855" y="2929558"/>
                  </a:lnTo>
                  <a:lnTo>
                    <a:pt x="754855" y="2664119"/>
                  </a:lnTo>
                  <a:lnTo>
                    <a:pt x="802546" y="2658336"/>
                  </a:lnTo>
                  <a:lnTo>
                    <a:pt x="849927" y="2651569"/>
                  </a:lnTo>
                  <a:lnTo>
                    <a:pt x="896987" y="2643829"/>
                  </a:lnTo>
                  <a:lnTo>
                    <a:pt x="943717" y="2635128"/>
                  </a:lnTo>
                  <a:lnTo>
                    <a:pt x="990104" y="2625476"/>
                  </a:lnTo>
                  <a:lnTo>
                    <a:pt x="1036140" y="2614882"/>
                  </a:lnTo>
                  <a:lnTo>
                    <a:pt x="1081812" y="2603358"/>
                  </a:lnTo>
                  <a:lnTo>
                    <a:pt x="1127112" y="2590915"/>
                  </a:lnTo>
                  <a:lnTo>
                    <a:pt x="1172027" y="2577562"/>
                  </a:lnTo>
                  <a:lnTo>
                    <a:pt x="1216549" y="2563310"/>
                  </a:lnTo>
                  <a:lnTo>
                    <a:pt x="1260665" y="2548171"/>
                  </a:lnTo>
                  <a:lnTo>
                    <a:pt x="1304366" y="2532154"/>
                  </a:lnTo>
                  <a:lnTo>
                    <a:pt x="1347641" y="2515269"/>
                  </a:lnTo>
                  <a:lnTo>
                    <a:pt x="1390479" y="2497529"/>
                  </a:lnTo>
                  <a:lnTo>
                    <a:pt x="1432870" y="2478942"/>
                  </a:lnTo>
                  <a:lnTo>
                    <a:pt x="1474804" y="2459520"/>
                  </a:lnTo>
                  <a:lnTo>
                    <a:pt x="1516269" y="2439273"/>
                  </a:lnTo>
                  <a:lnTo>
                    <a:pt x="1557256" y="2418212"/>
                  </a:lnTo>
                  <a:lnTo>
                    <a:pt x="1597753" y="2396347"/>
                  </a:lnTo>
                  <a:lnTo>
                    <a:pt x="1637751" y="2373689"/>
                  </a:lnTo>
                  <a:lnTo>
                    <a:pt x="1677238" y="2350248"/>
                  </a:lnTo>
                  <a:lnTo>
                    <a:pt x="1716204" y="2326035"/>
                  </a:lnTo>
                  <a:lnTo>
                    <a:pt x="1754639" y="2301061"/>
                  </a:lnTo>
                  <a:lnTo>
                    <a:pt x="1792532" y="2275335"/>
                  </a:lnTo>
                  <a:lnTo>
                    <a:pt x="1829872" y="2248869"/>
                  </a:lnTo>
                  <a:lnTo>
                    <a:pt x="1866649" y="2221673"/>
                  </a:lnTo>
                  <a:lnTo>
                    <a:pt x="1902853" y="2193758"/>
                  </a:lnTo>
                  <a:lnTo>
                    <a:pt x="1938472" y="2165134"/>
                  </a:lnTo>
                  <a:lnTo>
                    <a:pt x="1973496" y="2135811"/>
                  </a:lnTo>
                  <a:lnTo>
                    <a:pt x="2007916" y="2105801"/>
                  </a:lnTo>
                  <a:lnTo>
                    <a:pt x="2041719" y="2075114"/>
                  </a:lnTo>
                  <a:lnTo>
                    <a:pt x="2074896" y="2043759"/>
                  </a:lnTo>
                  <a:lnTo>
                    <a:pt x="2107436" y="2011749"/>
                  </a:lnTo>
                  <a:lnTo>
                    <a:pt x="2139329" y="1979093"/>
                  </a:lnTo>
                  <a:lnTo>
                    <a:pt x="2170563" y="1945803"/>
                  </a:lnTo>
                  <a:lnTo>
                    <a:pt x="2201129" y="1911887"/>
                  </a:lnTo>
                  <a:lnTo>
                    <a:pt x="2231016" y="1877358"/>
                  </a:lnTo>
                  <a:lnTo>
                    <a:pt x="2260213" y="1842225"/>
                  </a:lnTo>
                  <a:lnTo>
                    <a:pt x="2288710" y="1806500"/>
                  </a:lnTo>
                  <a:lnTo>
                    <a:pt x="2316497" y="1770192"/>
                  </a:lnTo>
                  <a:lnTo>
                    <a:pt x="2343562" y="1733313"/>
                  </a:lnTo>
                  <a:lnTo>
                    <a:pt x="2369895" y="1695872"/>
                  </a:lnTo>
                  <a:lnTo>
                    <a:pt x="2395486" y="1657881"/>
                  </a:lnTo>
                  <a:lnTo>
                    <a:pt x="2420324" y="1619349"/>
                  </a:lnTo>
                  <a:lnTo>
                    <a:pt x="2444398" y="1580288"/>
                  </a:lnTo>
                  <a:lnTo>
                    <a:pt x="2467698" y="1540708"/>
                  </a:lnTo>
                  <a:lnTo>
                    <a:pt x="2490214" y="1500620"/>
                  </a:lnTo>
                  <a:lnTo>
                    <a:pt x="2511935" y="1460033"/>
                  </a:lnTo>
                  <a:lnTo>
                    <a:pt x="2532850" y="1418959"/>
                  </a:lnTo>
                  <a:lnTo>
                    <a:pt x="2552949" y="1377409"/>
                  </a:lnTo>
                  <a:lnTo>
                    <a:pt x="2572221" y="1335392"/>
                  </a:lnTo>
                  <a:lnTo>
                    <a:pt x="2590655" y="1292919"/>
                  </a:lnTo>
                  <a:lnTo>
                    <a:pt x="2608242" y="1250001"/>
                  </a:lnTo>
                  <a:lnTo>
                    <a:pt x="2624971" y="1206649"/>
                  </a:lnTo>
                  <a:lnTo>
                    <a:pt x="2640830" y="1162872"/>
                  </a:lnTo>
                  <a:lnTo>
                    <a:pt x="2655811" y="1118682"/>
                  </a:lnTo>
                  <a:lnTo>
                    <a:pt x="2669901" y="1074089"/>
                  </a:lnTo>
                  <a:lnTo>
                    <a:pt x="2683090" y="1029103"/>
                  </a:lnTo>
                  <a:lnTo>
                    <a:pt x="2695368" y="983735"/>
                  </a:lnTo>
                  <a:lnTo>
                    <a:pt x="2706725" y="937996"/>
                  </a:lnTo>
                  <a:lnTo>
                    <a:pt x="2717150" y="891897"/>
                  </a:lnTo>
                  <a:lnTo>
                    <a:pt x="2726631" y="845446"/>
                  </a:lnTo>
                  <a:lnTo>
                    <a:pt x="2735160" y="798657"/>
                  </a:lnTo>
                  <a:lnTo>
                    <a:pt x="2742724" y="751538"/>
                  </a:lnTo>
                  <a:lnTo>
                    <a:pt x="2749315" y="704100"/>
                  </a:lnTo>
                  <a:lnTo>
                    <a:pt x="2754920" y="656354"/>
                  </a:lnTo>
                  <a:lnTo>
                    <a:pt x="2759530" y="608311"/>
                  </a:lnTo>
                  <a:lnTo>
                    <a:pt x="2763133" y="559981"/>
                  </a:lnTo>
                  <a:lnTo>
                    <a:pt x="2765721" y="511374"/>
                  </a:lnTo>
                  <a:lnTo>
                    <a:pt x="2767281" y="462501"/>
                  </a:lnTo>
                  <a:lnTo>
                    <a:pt x="2767803" y="413373"/>
                  </a:lnTo>
                  <a:close/>
                </a:path>
              </a:pathLst>
            </a:custGeom>
            <a:ln w="20968">
              <a:solidFill>
                <a:srgbClr val="43DD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26288" y="1761337"/>
              <a:ext cx="2552700" cy="2893695"/>
            </a:xfrm>
            <a:custGeom>
              <a:avLst/>
              <a:gdLst/>
              <a:ahLst/>
              <a:cxnLst/>
              <a:rect l="l" t="t" r="r" b="b"/>
              <a:pathLst>
                <a:path w="2552700" h="2893695">
                  <a:moveTo>
                    <a:pt x="539738" y="629046"/>
                  </a:moveTo>
                  <a:lnTo>
                    <a:pt x="0" y="1258741"/>
                  </a:lnTo>
                  <a:lnTo>
                    <a:pt x="9095" y="1258457"/>
                  </a:lnTo>
                  <a:lnTo>
                    <a:pt x="18211" y="1258254"/>
                  </a:lnTo>
                  <a:lnTo>
                    <a:pt x="27346" y="1258132"/>
                  </a:lnTo>
                  <a:lnTo>
                    <a:pt x="36501" y="1258091"/>
                  </a:lnTo>
                  <a:lnTo>
                    <a:pt x="85882" y="1259281"/>
                  </a:lnTo>
                  <a:lnTo>
                    <a:pt x="134647" y="1262815"/>
                  </a:lnTo>
                  <a:lnTo>
                    <a:pt x="182743" y="1268638"/>
                  </a:lnTo>
                  <a:lnTo>
                    <a:pt x="230114" y="1276696"/>
                  </a:lnTo>
                  <a:lnTo>
                    <a:pt x="276706" y="1286933"/>
                  </a:lnTo>
                  <a:lnTo>
                    <a:pt x="322464" y="1299295"/>
                  </a:lnTo>
                  <a:lnTo>
                    <a:pt x="367333" y="1313727"/>
                  </a:lnTo>
                  <a:lnTo>
                    <a:pt x="411259" y="1330175"/>
                  </a:lnTo>
                  <a:lnTo>
                    <a:pt x="454186" y="1348583"/>
                  </a:lnTo>
                  <a:lnTo>
                    <a:pt x="496061" y="1368897"/>
                  </a:lnTo>
                  <a:lnTo>
                    <a:pt x="536827" y="1391062"/>
                  </a:lnTo>
                  <a:lnTo>
                    <a:pt x="576431" y="1415023"/>
                  </a:lnTo>
                  <a:lnTo>
                    <a:pt x="614818" y="1440726"/>
                  </a:lnTo>
                  <a:lnTo>
                    <a:pt x="651932" y="1468115"/>
                  </a:lnTo>
                  <a:lnTo>
                    <a:pt x="687720" y="1497137"/>
                  </a:lnTo>
                  <a:lnTo>
                    <a:pt x="722126" y="1527736"/>
                  </a:lnTo>
                  <a:lnTo>
                    <a:pt x="755096" y="1559857"/>
                  </a:lnTo>
                  <a:lnTo>
                    <a:pt x="786574" y="1593446"/>
                  </a:lnTo>
                  <a:lnTo>
                    <a:pt x="816507" y="1628449"/>
                  </a:lnTo>
                  <a:lnTo>
                    <a:pt x="844839" y="1664809"/>
                  </a:lnTo>
                  <a:lnTo>
                    <a:pt x="871515" y="1702473"/>
                  </a:lnTo>
                  <a:lnTo>
                    <a:pt x="896482" y="1741385"/>
                  </a:lnTo>
                  <a:lnTo>
                    <a:pt x="919684" y="1781492"/>
                  </a:lnTo>
                  <a:lnTo>
                    <a:pt x="941065" y="1822738"/>
                  </a:lnTo>
                  <a:lnTo>
                    <a:pt x="960573" y="1865068"/>
                  </a:lnTo>
                  <a:lnTo>
                    <a:pt x="978151" y="1908428"/>
                  </a:lnTo>
                  <a:lnTo>
                    <a:pt x="993746" y="1952763"/>
                  </a:lnTo>
                  <a:lnTo>
                    <a:pt x="1007301" y="1998018"/>
                  </a:lnTo>
                  <a:lnTo>
                    <a:pt x="1018763" y="2044138"/>
                  </a:lnTo>
                  <a:lnTo>
                    <a:pt x="1028077" y="2091070"/>
                  </a:lnTo>
                  <a:lnTo>
                    <a:pt x="1035188" y="2138757"/>
                  </a:lnTo>
                  <a:lnTo>
                    <a:pt x="791356" y="2138757"/>
                  </a:lnTo>
                  <a:lnTo>
                    <a:pt x="1672021" y="2893612"/>
                  </a:lnTo>
                  <a:lnTo>
                    <a:pt x="2552686" y="2138757"/>
                  </a:lnTo>
                  <a:lnTo>
                    <a:pt x="2297632" y="2138757"/>
                  </a:lnTo>
                  <a:lnTo>
                    <a:pt x="2294482" y="2090562"/>
                  </a:lnTo>
                  <a:lnTo>
                    <a:pt x="2290332" y="2042646"/>
                  </a:lnTo>
                  <a:lnTo>
                    <a:pt x="2285193" y="1995021"/>
                  </a:lnTo>
                  <a:lnTo>
                    <a:pt x="2279074" y="1947696"/>
                  </a:lnTo>
                  <a:lnTo>
                    <a:pt x="2271986" y="1900681"/>
                  </a:lnTo>
                  <a:lnTo>
                    <a:pt x="2263941" y="1853987"/>
                  </a:lnTo>
                  <a:lnTo>
                    <a:pt x="2254947" y="1807625"/>
                  </a:lnTo>
                  <a:lnTo>
                    <a:pt x="2245015" y="1761604"/>
                  </a:lnTo>
                  <a:lnTo>
                    <a:pt x="2234156" y="1715935"/>
                  </a:lnTo>
                  <a:lnTo>
                    <a:pt x="2222380" y="1670629"/>
                  </a:lnTo>
                  <a:lnTo>
                    <a:pt x="2209698" y="1625696"/>
                  </a:lnTo>
                  <a:lnTo>
                    <a:pt x="2196119" y="1581146"/>
                  </a:lnTo>
                  <a:lnTo>
                    <a:pt x="2181655" y="1536990"/>
                  </a:lnTo>
                  <a:lnTo>
                    <a:pt x="2166315" y="1493238"/>
                  </a:lnTo>
                  <a:lnTo>
                    <a:pt x="2150110" y="1449900"/>
                  </a:lnTo>
                  <a:lnTo>
                    <a:pt x="2133051" y="1406987"/>
                  </a:lnTo>
                  <a:lnTo>
                    <a:pt x="2115147" y="1364509"/>
                  </a:lnTo>
                  <a:lnTo>
                    <a:pt x="2096410" y="1322476"/>
                  </a:lnTo>
                  <a:lnTo>
                    <a:pt x="2076849" y="1280900"/>
                  </a:lnTo>
                  <a:lnTo>
                    <a:pt x="2056474" y="1239789"/>
                  </a:lnTo>
                  <a:lnTo>
                    <a:pt x="2035298" y="1199156"/>
                  </a:lnTo>
                  <a:lnTo>
                    <a:pt x="2013328" y="1159009"/>
                  </a:lnTo>
                  <a:lnTo>
                    <a:pt x="1990577" y="1119360"/>
                  </a:lnTo>
                  <a:lnTo>
                    <a:pt x="1967054" y="1080219"/>
                  </a:lnTo>
                  <a:lnTo>
                    <a:pt x="1942770" y="1041596"/>
                  </a:lnTo>
                  <a:lnTo>
                    <a:pt x="1917735" y="1003501"/>
                  </a:lnTo>
                  <a:lnTo>
                    <a:pt x="1891959" y="965946"/>
                  </a:lnTo>
                  <a:lnTo>
                    <a:pt x="1865454" y="928939"/>
                  </a:lnTo>
                  <a:lnTo>
                    <a:pt x="1838229" y="892493"/>
                  </a:lnTo>
                  <a:lnTo>
                    <a:pt x="1810294" y="856616"/>
                  </a:lnTo>
                  <a:lnTo>
                    <a:pt x="1781661" y="821320"/>
                  </a:lnTo>
                  <a:lnTo>
                    <a:pt x="1752339" y="786615"/>
                  </a:lnTo>
                  <a:lnTo>
                    <a:pt x="1722338" y="752511"/>
                  </a:lnTo>
                  <a:lnTo>
                    <a:pt x="1691670" y="719019"/>
                  </a:lnTo>
                  <a:lnTo>
                    <a:pt x="1660345" y="686149"/>
                  </a:lnTo>
                  <a:lnTo>
                    <a:pt x="1628372" y="653911"/>
                  </a:lnTo>
                  <a:lnTo>
                    <a:pt x="1595763" y="622315"/>
                  </a:lnTo>
                  <a:lnTo>
                    <a:pt x="1562527" y="591373"/>
                  </a:lnTo>
                  <a:lnTo>
                    <a:pt x="1528676" y="561095"/>
                  </a:lnTo>
                  <a:lnTo>
                    <a:pt x="1494219" y="531490"/>
                  </a:lnTo>
                  <a:lnTo>
                    <a:pt x="1459167" y="502569"/>
                  </a:lnTo>
                  <a:lnTo>
                    <a:pt x="1423530" y="474344"/>
                  </a:lnTo>
                  <a:lnTo>
                    <a:pt x="1387319" y="446823"/>
                  </a:lnTo>
                  <a:lnTo>
                    <a:pt x="1350543" y="420017"/>
                  </a:lnTo>
                  <a:lnTo>
                    <a:pt x="1313214" y="393938"/>
                  </a:lnTo>
                  <a:lnTo>
                    <a:pt x="1275342" y="368594"/>
                  </a:lnTo>
                  <a:lnTo>
                    <a:pt x="1236937" y="343997"/>
                  </a:lnTo>
                  <a:lnTo>
                    <a:pt x="1198010" y="320157"/>
                  </a:lnTo>
                  <a:lnTo>
                    <a:pt x="1158570" y="297085"/>
                  </a:lnTo>
                  <a:lnTo>
                    <a:pt x="1118629" y="274790"/>
                  </a:lnTo>
                  <a:lnTo>
                    <a:pt x="1078196" y="253283"/>
                  </a:lnTo>
                  <a:lnTo>
                    <a:pt x="1037282" y="232574"/>
                  </a:lnTo>
                  <a:lnTo>
                    <a:pt x="995898" y="212674"/>
                  </a:lnTo>
                  <a:lnTo>
                    <a:pt x="954053" y="193594"/>
                  </a:lnTo>
                  <a:lnTo>
                    <a:pt x="911759" y="175343"/>
                  </a:lnTo>
                  <a:lnTo>
                    <a:pt x="869025" y="157932"/>
                  </a:lnTo>
                  <a:lnTo>
                    <a:pt x="825862" y="141371"/>
                  </a:lnTo>
                  <a:lnTo>
                    <a:pt x="782280" y="125671"/>
                  </a:lnTo>
                  <a:lnTo>
                    <a:pt x="738290" y="110843"/>
                  </a:lnTo>
                  <a:lnTo>
                    <a:pt x="693902" y="96895"/>
                  </a:lnTo>
                  <a:lnTo>
                    <a:pt x="649127" y="83840"/>
                  </a:lnTo>
                  <a:lnTo>
                    <a:pt x="603974" y="71686"/>
                  </a:lnTo>
                  <a:lnTo>
                    <a:pt x="558455" y="60446"/>
                  </a:lnTo>
                  <a:lnTo>
                    <a:pt x="512579" y="50128"/>
                  </a:lnTo>
                  <a:lnTo>
                    <a:pt x="466357" y="40744"/>
                  </a:lnTo>
                  <a:lnTo>
                    <a:pt x="419800" y="32303"/>
                  </a:lnTo>
                  <a:lnTo>
                    <a:pt x="372917" y="24817"/>
                  </a:lnTo>
                  <a:lnTo>
                    <a:pt x="325719" y="18295"/>
                  </a:lnTo>
                  <a:lnTo>
                    <a:pt x="278217" y="12748"/>
                  </a:lnTo>
                  <a:lnTo>
                    <a:pt x="230420" y="8186"/>
                  </a:lnTo>
                  <a:lnTo>
                    <a:pt x="182340" y="4620"/>
                  </a:lnTo>
                  <a:lnTo>
                    <a:pt x="133987" y="2060"/>
                  </a:lnTo>
                  <a:lnTo>
                    <a:pt x="85370" y="516"/>
                  </a:lnTo>
                  <a:lnTo>
                    <a:pt x="36501" y="0"/>
                  </a:lnTo>
                  <a:lnTo>
                    <a:pt x="27562" y="17"/>
                  </a:lnTo>
                  <a:lnTo>
                    <a:pt x="18630" y="69"/>
                  </a:lnTo>
                  <a:lnTo>
                    <a:pt x="9707" y="156"/>
                  </a:lnTo>
                  <a:lnTo>
                    <a:pt x="792" y="276"/>
                  </a:lnTo>
                  <a:lnTo>
                    <a:pt x="539738" y="629046"/>
                  </a:lnTo>
                  <a:close/>
                </a:path>
              </a:pathLst>
            </a:custGeom>
            <a:ln w="20968">
              <a:solidFill>
                <a:srgbClr val="19C3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179752" y="2830800"/>
              <a:ext cx="482600" cy="377825"/>
            </a:xfrm>
            <a:custGeom>
              <a:avLst/>
              <a:gdLst/>
              <a:ahLst/>
              <a:cxnLst/>
              <a:rect l="l" t="t" r="r" b="b"/>
              <a:pathLst>
                <a:path w="482600" h="377825">
                  <a:moveTo>
                    <a:pt x="41936" y="0"/>
                  </a:moveTo>
                  <a:lnTo>
                    <a:pt x="440332" y="0"/>
                  </a:lnTo>
                  <a:lnTo>
                    <a:pt x="446884" y="655"/>
                  </a:lnTo>
                  <a:lnTo>
                    <a:pt x="461300" y="5242"/>
                  </a:lnTo>
                  <a:lnTo>
                    <a:pt x="475716" y="17691"/>
                  </a:lnTo>
                  <a:lnTo>
                    <a:pt x="482268" y="41936"/>
                  </a:lnTo>
                  <a:lnTo>
                    <a:pt x="482268" y="335491"/>
                  </a:lnTo>
                  <a:lnTo>
                    <a:pt x="481613" y="342043"/>
                  </a:lnTo>
                  <a:lnTo>
                    <a:pt x="477026" y="356459"/>
                  </a:lnTo>
                  <a:lnTo>
                    <a:pt x="464576" y="370875"/>
                  </a:lnTo>
                  <a:lnTo>
                    <a:pt x="440332" y="377427"/>
                  </a:lnTo>
                  <a:lnTo>
                    <a:pt x="41936" y="377427"/>
                  </a:lnTo>
                  <a:lnTo>
                    <a:pt x="35383" y="376772"/>
                  </a:lnTo>
                  <a:lnTo>
                    <a:pt x="20968" y="372185"/>
                  </a:lnTo>
                  <a:lnTo>
                    <a:pt x="6552" y="359735"/>
                  </a:lnTo>
                  <a:lnTo>
                    <a:pt x="0" y="335491"/>
                  </a:lnTo>
                  <a:lnTo>
                    <a:pt x="0" y="41936"/>
                  </a:lnTo>
                  <a:lnTo>
                    <a:pt x="655" y="35383"/>
                  </a:lnTo>
                  <a:lnTo>
                    <a:pt x="5242" y="20968"/>
                  </a:lnTo>
                  <a:lnTo>
                    <a:pt x="17691" y="6552"/>
                  </a:lnTo>
                  <a:lnTo>
                    <a:pt x="41936" y="0"/>
                  </a:lnTo>
                </a:path>
                <a:path w="482600" h="377825">
                  <a:moveTo>
                    <a:pt x="0" y="104841"/>
                  </a:moveTo>
                  <a:lnTo>
                    <a:pt x="482268" y="104841"/>
                  </a:lnTo>
                </a:path>
                <a:path w="482600" h="377825">
                  <a:moveTo>
                    <a:pt x="73388" y="47178"/>
                  </a:moveTo>
                  <a:lnTo>
                    <a:pt x="76283" y="47178"/>
                  </a:lnTo>
                  <a:lnTo>
                    <a:pt x="78630" y="49525"/>
                  </a:lnTo>
                  <a:lnTo>
                    <a:pt x="78630" y="52420"/>
                  </a:lnTo>
                  <a:lnTo>
                    <a:pt x="78630" y="55315"/>
                  </a:lnTo>
                  <a:lnTo>
                    <a:pt x="76283" y="57662"/>
                  </a:lnTo>
                  <a:lnTo>
                    <a:pt x="73388" y="57662"/>
                  </a:lnTo>
                  <a:lnTo>
                    <a:pt x="70493" y="57662"/>
                  </a:lnTo>
                  <a:lnTo>
                    <a:pt x="68146" y="55315"/>
                  </a:lnTo>
                  <a:lnTo>
                    <a:pt x="68146" y="52420"/>
                  </a:lnTo>
                  <a:lnTo>
                    <a:pt x="68146" y="49525"/>
                  </a:lnTo>
                  <a:lnTo>
                    <a:pt x="70493" y="47178"/>
                  </a:lnTo>
                  <a:lnTo>
                    <a:pt x="73388" y="47178"/>
                  </a:lnTo>
                </a:path>
                <a:path w="482600" h="377825">
                  <a:moveTo>
                    <a:pt x="136293" y="47178"/>
                  </a:moveTo>
                  <a:lnTo>
                    <a:pt x="139188" y="47178"/>
                  </a:lnTo>
                  <a:lnTo>
                    <a:pt x="141535" y="49525"/>
                  </a:lnTo>
                  <a:lnTo>
                    <a:pt x="141535" y="52420"/>
                  </a:lnTo>
                  <a:lnTo>
                    <a:pt x="141535" y="55315"/>
                  </a:lnTo>
                  <a:lnTo>
                    <a:pt x="139188" y="57662"/>
                  </a:lnTo>
                  <a:lnTo>
                    <a:pt x="136293" y="57662"/>
                  </a:lnTo>
                  <a:lnTo>
                    <a:pt x="133398" y="57662"/>
                  </a:lnTo>
                  <a:lnTo>
                    <a:pt x="131051" y="55315"/>
                  </a:lnTo>
                  <a:lnTo>
                    <a:pt x="131051" y="52420"/>
                  </a:lnTo>
                  <a:lnTo>
                    <a:pt x="131051" y="49525"/>
                  </a:lnTo>
                  <a:lnTo>
                    <a:pt x="133398" y="47178"/>
                  </a:lnTo>
                  <a:lnTo>
                    <a:pt x="136293" y="47178"/>
                  </a:lnTo>
                </a:path>
                <a:path w="482600" h="377825">
                  <a:moveTo>
                    <a:pt x="199197" y="47178"/>
                  </a:moveTo>
                  <a:lnTo>
                    <a:pt x="202093" y="47178"/>
                  </a:lnTo>
                  <a:lnTo>
                    <a:pt x="204440" y="49525"/>
                  </a:lnTo>
                  <a:lnTo>
                    <a:pt x="204440" y="52420"/>
                  </a:lnTo>
                  <a:lnTo>
                    <a:pt x="204440" y="55315"/>
                  </a:lnTo>
                  <a:lnTo>
                    <a:pt x="202093" y="57662"/>
                  </a:lnTo>
                  <a:lnTo>
                    <a:pt x="199197" y="57662"/>
                  </a:lnTo>
                  <a:lnTo>
                    <a:pt x="196302" y="57662"/>
                  </a:lnTo>
                  <a:lnTo>
                    <a:pt x="193955" y="55315"/>
                  </a:lnTo>
                  <a:lnTo>
                    <a:pt x="193955" y="52420"/>
                  </a:lnTo>
                  <a:lnTo>
                    <a:pt x="193955" y="49525"/>
                  </a:lnTo>
                  <a:lnTo>
                    <a:pt x="196302" y="47178"/>
                  </a:lnTo>
                  <a:lnTo>
                    <a:pt x="199197" y="47178"/>
                  </a:lnTo>
                </a:path>
                <a:path w="482600" h="377825">
                  <a:moveTo>
                    <a:pt x="73388" y="167745"/>
                  </a:moveTo>
                  <a:lnTo>
                    <a:pt x="115325" y="167745"/>
                  </a:lnTo>
                  <a:lnTo>
                    <a:pt x="125809" y="167745"/>
                  </a:lnTo>
                  <a:lnTo>
                    <a:pt x="125809" y="178229"/>
                  </a:lnTo>
                  <a:lnTo>
                    <a:pt x="125809" y="199197"/>
                  </a:lnTo>
                  <a:lnTo>
                    <a:pt x="125809" y="209682"/>
                  </a:lnTo>
                  <a:lnTo>
                    <a:pt x="115325" y="209682"/>
                  </a:lnTo>
                  <a:lnTo>
                    <a:pt x="73388" y="209682"/>
                  </a:lnTo>
                  <a:lnTo>
                    <a:pt x="62904" y="209682"/>
                  </a:lnTo>
                  <a:lnTo>
                    <a:pt x="62904" y="199197"/>
                  </a:lnTo>
                  <a:lnTo>
                    <a:pt x="62904" y="178229"/>
                  </a:lnTo>
                  <a:lnTo>
                    <a:pt x="62904" y="167745"/>
                  </a:lnTo>
                  <a:lnTo>
                    <a:pt x="73388" y="167745"/>
                  </a:lnTo>
                </a:path>
                <a:path w="482600" h="377825">
                  <a:moveTo>
                    <a:pt x="73388" y="272586"/>
                  </a:moveTo>
                  <a:lnTo>
                    <a:pt x="115325" y="272586"/>
                  </a:lnTo>
                  <a:lnTo>
                    <a:pt x="125809" y="272586"/>
                  </a:lnTo>
                  <a:lnTo>
                    <a:pt x="125809" y="283070"/>
                  </a:lnTo>
                  <a:lnTo>
                    <a:pt x="125809" y="304039"/>
                  </a:lnTo>
                  <a:lnTo>
                    <a:pt x="125809" y="314523"/>
                  </a:lnTo>
                  <a:lnTo>
                    <a:pt x="115325" y="314523"/>
                  </a:lnTo>
                  <a:lnTo>
                    <a:pt x="73388" y="314523"/>
                  </a:lnTo>
                  <a:lnTo>
                    <a:pt x="62904" y="314523"/>
                  </a:lnTo>
                  <a:lnTo>
                    <a:pt x="62904" y="304039"/>
                  </a:lnTo>
                  <a:lnTo>
                    <a:pt x="62904" y="283070"/>
                  </a:lnTo>
                  <a:lnTo>
                    <a:pt x="62904" y="272586"/>
                  </a:lnTo>
                  <a:lnTo>
                    <a:pt x="73388" y="272586"/>
                  </a:lnTo>
                </a:path>
                <a:path w="482600" h="377825">
                  <a:moveTo>
                    <a:pt x="188713" y="188713"/>
                  </a:moveTo>
                  <a:lnTo>
                    <a:pt x="419364" y="188713"/>
                  </a:lnTo>
                </a:path>
                <a:path w="482600" h="377825">
                  <a:moveTo>
                    <a:pt x="188713" y="293554"/>
                  </a:moveTo>
                  <a:lnTo>
                    <a:pt x="419364" y="293554"/>
                  </a:lnTo>
                </a:path>
              </a:pathLst>
            </a:custGeom>
            <a:ln w="20968">
              <a:solidFill>
                <a:srgbClr val="19C3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41854" y="5559037"/>
              <a:ext cx="230223" cy="23022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179752" y="5296479"/>
              <a:ext cx="377825" cy="273050"/>
            </a:xfrm>
            <a:custGeom>
              <a:avLst/>
              <a:gdLst/>
              <a:ahLst/>
              <a:cxnLst/>
              <a:rect l="l" t="t" r="r" b="b"/>
              <a:pathLst>
                <a:path w="377825" h="273050">
                  <a:moveTo>
                    <a:pt x="0" y="272615"/>
                  </a:moveTo>
                  <a:lnTo>
                    <a:pt x="6810" y="229667"/>
                  </a:lnTo>
                  <a:lnTo>
                    <a:pt x="42098" y="193528"/>
                  </a:lnTo>
                  <a:lnTo>
                    <a:pt x="98928" y="171464"/>
                  </a:lnTo>
                  <a:lnTo>
                    <a:pt x="105390" y="164008"/>
                  </a:lnTo>
                  <a:lnTo>
                    <a:pt x="107663" y="151442"/>
                  </a:lnTo>
                  <a:lnTo>
                    <a:pt x="106733" y="138613"/>
                  </a:lnTo>
                  <a:lnTo>
                    <a:pt x="103582" y="130366"/>
                  </a:lnTo>
                  <a:lnTo>
                    <a:pt x="92560" y="115544"/>
                  </a:lnTo>
                  <a:lnTo>
                    <a:pt x="84964" y="98925"/>
                  </a:lnTo>
                  <a:lnTo>
                    <a:pt x="80990" y="81089"/>
                  </a:lnTo>
                  <a:lnTo>
                    <a:pt x="80832" y="62618"/>
                  </a:lnTo>
                  <a:lnTo>
                    <a:pt x="80917" y="50852"/>
                  </a:lnTo>
                  <a:lnTo>
                    <a:pt x="103612" y="11299"/>
                  </a:lnTo>
                  <a:lnTo>
                    <a:pt x="136293" y="28"/>
                  </a:lnTo>
                  <a:lnTo>
                    <a:pt x="147963" y="1529"/>
                  </a:lnTo>
                  <a:lnTo>
                    <a:pt x="184498" y="28818"/>
                  </a:lnTo>
                  <a:lnTo>
                    <a:pt x="191754" y="62618"/>
                  </a:lnTo>
                  <a:lnTo>
                    <a:pt x="191600" y="81095"/>
                  </a:lnTo>
                  <a:lnTo>
                    <a:pt x="187626" y="98936"/>
                  </a:lnTo>
                  <a:lnTo>
                    <a:pt x="180029" y="115561"/>
                  </a:lnTo>
                  <a:lnTo>
                    <a:pt x="169003" y="130387"/>
                  </a:lnTo>
                  <a:lnTo>
                    <a:pt x="165853" y="138634"/>
                  </a:lnTo>
                  <a:lnTo>
                    <a:pt x="164922" y="151463"/>
                  </a:lnTo>
                  <a:lnTo>
                    <a:pt x="167196" y="164029"/>
                  </a:lnTo>
                  <a:lnTo>
                    <a:pt x="173658" y="171485"/>
                  </a:lnTo>
                  <a:lnTo>
                    <a:pt x="204576" y="182941"/>
                  </a:lnTo>
                  <a:lnTo>
                    <a:pt x="230495" y="193573"/>
                  </a:lnTo>
                  <a:lnTo>
                    <a:pt x="265775" y="229688"/>
                  </a:lnTo>
                  <a:lnTo>
                    <a:pt x="272586" y="272636"/>
                  </a:lnTo>
                  <a:lnTo>
                    <a:pt x="0" y="272615"/>
                  </a:lnTo>
                  <a:close/>
                </a:path>
                <a:path w="377825" h="273050">
                  <a:moveTo>
                    <a:pt x="218320" y="4998"/>
                  </a:moveTo>
                  <a:lnTo>
                    <a:pt x="225471" y="1696"/>
                  </a:lnTo>
                  <a:lnTo>
                    <a:pt x="233258" y="0"/>
                  </a:lnTo>
                  <a:lnTo>
                    <a:pt x="241134" y="28"/>
                  </a:lnTo>
                  <a:lnTo>
                    <a:pt x="282484" y="19255"/>
                  </a:lnTo>
                  <a:lnTo>
                    <a:pt x="296595" y="62618"/>
                  </a:lnTo>
                  <a:lnTo>
                    <a:pt x="296441" y="81095"/>
                  </a:lnTo>
                  <a:lnTo>
                    <a:pt x="292467" y="98936"/>
                  </a:lnTo>
                  <a:lnTo>
                    <a:pt x="284870" y="115561"/>
                  </a:lnTo>
                  <a:lnTo>
                    <a:pt x="273844" y="130387"/>
                  </a:lnTo>
                  <a:lnTo>
                    <a:pt x="270694" y="138634"/>
                  </a:lnTo>
                  <a:lnTo>
                    <a:pt x="269763" y="151463"/>
                  </a:lnTo>
                  <a:lnTo>
                    <a:pt x="272037" y="164029"/>
                  </a:lnTo>
                  <a:lnTo>
                    <a:pt x="278499" y="171485"/>
                  </a:lnTo>
                  <a:lnTo>
                    <a:pt x="309417" y="182941"/>
                  </a:lnTo>
                  <a:lnTo>
                    <a:pt x="335336" y="193573"/>
                  </a:lnTo>
                  <a:lnTo>
                    <a:pt x="370616" y="229688"/>
                  </a:lnTo>
                  <a:lnTo>
                    <a:pt x="377427" y="272636"/>
                  </a:lnTo>
                  <a:lnTo>
                    <a:pt x="314523" y="272636"/>
                  </a:lnTo>
                </a:path>
              </a:pathLst>
            </a:custGeom>
            <a:ln w="20968">
              <a:solidFill>
                <a:srgbClr val="43DD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63567" y="5401348"/>
              <a:ext cx="482600" cy="273050"/>
            </a:xfrm>
            <a:custGeom>
              <a:avLst/>
              <a:gdLst/>
              <a:ahLst/>
              <a:cxnLst/>
              <a:rect l="l" t="t" r="r" b="b"/>
              <a:pathLst>
                <a:path w="482600" h="273050">
                  <a:moveTo>
                    <a:pt x="103037" y="0"/>
                  </a:moveTo>
                  <a:lnTo>
                    <a:pt x="200875" y="121468"/>
                  </a:lnTo>
                  <a:lnTo>
                    <a:pt x="205479" y="128404"/>
                  </a:lnTo>
                  <a:lnTo>
                    <a:pt x="207014" y="136293"/>
                  </a:lnTo>
                  <a:lnTo>
                    <a:pt x="205479" y="144182"/>
                  </a:lnTo>
                  <a:lnTo>
                    <a:pt x="200875" y="151117"/>
                  </a:lnTo>
                  <a:lnTo>
                    <a:pt x="103037" y="272586"/>
                  </a:lnTo>
                </a:path>
                <a:path w="482600" h="273050">
                  <a:moveTo>
                    <a:pt x="476125" y="121468"/>
                  </a:moveTo>
                  <a:lnTo>
                    <a:pt x="480729" y="128404"/>
                  </a:lnTo>
                  <a:lnTo>
                    <a:pt x="482264" y="136293"/>
                  </a:lnTo>
                  <a:lnTo>
                    <a:pt x="480729" y="144182"/>
                  </a:lnTo>
                  <a:lnTo>
                    <a:pt x="371284" y="266443"/>
                  </a:lnTo>
                  <a:lnTo>
                    <a:pt x="356459" y="272586"/>
                  </a:lnTo>
                  <a:lnTo>
                    <a:pt x="239414" y="272586"/>
                  </a:lnTo>
                  <a:lnTo>
                    <a:pt x="360883" y="151117"/>
                  </a:lnTo>
                  <a:lnTo>
                    <a:pt x="365488" y="144182"/>
                  </a:lnTo>
                  <a:lnTo>
                    <a:pt x="367022" y="136293"/>
                  </a:lnTo>
                  <a:lnTo>
                    <a:pt x="365488" y="128404"/>
                  </a:lnTo>
                  <a:lnTo>
                    <a:pt x="360883" y="121468"/>
                  </a:lnTo>
                  <a:lnTo>
                    <a:pt x="239414" y="0"/>
                  </a:lnTo>
                  <a:lnTo>
                    <a:pt x="356459" y="0"/>
                  </a:lnTo>
                  <a:lnTo>
                    <a:pt x="362020" y="1"/>
                  </a:lnTo>
                  <a:lnTo>
                    <a:pt x="367352" y="2211"/>
                  </a:lnTo>
                  <a:lnTo>
                    <a:pt x="371284" y="6143"/>
                  </a:lnTo>
                  <a:lnTo>
                    <a:pt x="476125" y="121468"/>
                  </a:lnTo>
                  <a:close/>
                </a:path>
                <a:path w="482600" h="273050">
                  <a:moveTo>
                    <a:pt x="188713" y="0"/>
                  </a:moveTo>
                  <a:lnTo>
                    <a:pt x="103037" y="0"/>
                  </a:lnTo>
                </a:path>
                <a:path w="482600" h="273050">
                  <a:moveTo>
                    <a:pt x="188713" y="272586"/>
                  </a:moveTo>
                  <a:lnTo>
                    <a:pt x="103037" y="272586"/>
                  </a:lnTo>
                </a:path>
                <a:path w="482600" h="273050">
                  <a:moveTo>
                    <a:pt x="52420" y="0"/>
                  </a:moveTo>
                  <a:lnTo>
                    <a:pt x="0" y="0"/>
                  </a:lnTo>
                </a:path>
                <a:path w="482600" h="273050">
                  <a:moveTo>
                    <a:pt x="52420" y="272586"/>
                  </a:moveTo>
                  <a:lnTo>
                    <a:pt x="0" y="272586"/>
                  </a:lnTo>
                </a:path>
              </a:pathLst>
            </a:custGeom>
            <a:ln w="20968">
              <a:solidFill>
                <a:srgbClr val="A5D9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5669" y="3040398"/>
              <a:ext cx="230650" cy="23065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663567" y="2778295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0" y="272586"/>
                  </a:moveTo>
                  <a:lnTo>
                    <a:pt x="6810" y="229638"/>
                  </a:lnTo>
                  <a:lnTo>
                    <a:pt x="42098" y="193499"/>
                  </a:lnTo>
                  <a:lnTo>
                    <a:pt x="98928" y="171436"/>
                  </a:lnTo>
                  <a:lnTo>
                    <a:pt x="105390" y="163979"/>
                  </a:lnTo>
                  <a:lnTo>
                    <a:pt x="107663" y="151414"/>
                  </a:lnTo>
                  <a:lnTo>
                    <a:pt x="106733" y="138585"/>
                  </a:lnTo>
                  <a:lnTo>
                    <a:pt x="103582" y="130338"/>
                  </a:lnTo>
                  <a:lnTo>
                    <a:pt x="92560" y="115515"/>
                  </a:lnTo>
                  <a:lnTo>
                    <a:pt x="84964" y="98896"/>
                  </a:lnTo>
                  <a:lnTo>
                    <a:pt x="80990" y="81061"/>
                  </a:lnTo>
                  <a:lnTo>
                    <a:pt x="80832" y="62590"/>
                  </a:lnTo>
                  <a:lnTo>
                    <a:pt x="80917" y="50823"/>
                  </a:lnTo>
                  <a:lnTo>
                    <a:pt x="103612" y="11270"/>
                  </a:lnTo>
                  <a:lnTo>
                    <a:pt x="136293" y="0"/>
                  </a:lnTo>
                  <a:lnTo>
                    <a:pt x="147963" y="1500"/>
                  </a:lnTo>
                  <a:lnTo>
                    <a:pt x="184498" y="28790"/>
                  </a:lnTo>
                  <a:lnTo>
                    <a:pt x="191754" y="62590"/>
                  </a:lnTo>
                  <a:lnTo>
                    <a:pt x="191600" y="81066"/>
                  </a:lnTo>
                  <a:lnTo>
                    <a:pt x="187626" y="98907"/>
                  </a:lnTo>
                  <a:lnTo>
                    <a:pt x="180029" y="115532"/>
                  </a:lnTo>
                  <a:lnTo>
                    <a:pt x="169003" y="130359"/>
                  </a:lnTo>
                  <a:lnTo>
                    <a:pt x="165853" y="138606"/>
                  </a:lnTo>
                  <a:lnTo>
                    <a:pt x="164922" y="151435"/>
                  </a:lnTo>
                  <a:lnTo>
                    <a:pt x="167196" y="164000"/>
                  </a:lnTo>
                  <a:lnTo>
                    <a:pt x="173658" y="171457"/>
                  </a:lnTo>
                  <a:lnTo>
                    <a:pt x="204576" y="182912"/>
                  </a:lnTo>
                  <a:lnTo>
                    <a:pt x="230495" y="193544"/>
                  </a:lnTo>
                  <a:lnTo>
                    <a:pt x="265775" y="229659"/>
                  </a:lnTo>
                  <a:lnTo>
                    <a:pt x="272586" y="272607"/>
                  </a:lnTo>
                  <a:lnTo>
                    <a:pt x="0" y="272586"/>
                  </a:lnTo>
                  <a:close/>
                </a:path>
              </a:pathLst>
            </a:custGeom>
            <a:ln w="20968">
              <a:solidFill>
                <a:srgbClr val="FFE6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71404" y="2767782"/>
              <a:ext cx="170052" cy="2409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login screen&#10;&#10;AI-generated content may be incorrect.">
            <a:extLst>
              <a:ext uri="{FF2B5EF4-FFF2-40B4-BE49-F238E27FC236}">
                <a16:creationId xmlns:a16="http://schemas.microsoft.com/office/drawing/2014/main" id="{B5A56078-AB9B-F8B7-5580-941163463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819918"/>
            <a:ext cx="8534400" cy="663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71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458715B-0828-9629-1A61-11F1CE94C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59210"/>
            <a:ext cx="12573313" cy="653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49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13AF7D5-3847-66B5-26FC-9CBA267AD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86" y="853912"/>
            <a:ext cx="12192627" cy="634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56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FE135EC-B172-0B90-7C56-B7AFEFC1A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705" y="10988"/>
            <a:ext cx="8438508" cy="4635746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E72F5A2-225C-075C-A665-762059519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711700"/>
            <a:ext cx="7821202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2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5A7412B-4C2B-99A0-DCC2-064FCC59A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16" y="749300"/>
            <a:ext cx="13478284" cy="667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0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0" y="2705100"/>
            <a:ext cx="2286000" cy="2514600"/>
          </a:xfrm>
          <a:custGeom>
            <a:avLst/>
            <a:gdLst/>
            <a:ahLst/>
            <a:cxnLst/>
            <a:rect l="l" t="t" r="r" b="b"/>
            <a:pathLst>
              <a:path w="2286000" h="2514600">
                <a:moveTo>
                  <a:pt x="1981200" y="2514600"/>
                </a:moveTo>
                <a:lnTo>
                  <a:pt x="304800" y="2514600"/>
                </a:lnTo>
                <a:lnTo>
                  <a:pt x="257175" y="2509837"/>
                </a:lnTo>
                <a:lnTo>
                  <a:pt x="152400" y="2476500"/>
                </a:lnTo>
                <a:lnTo>
                  <a:pt x="47625" y="2386012"/>
                </a:lnTo>
                <a:lnTo>
                  <a:pt x="0" y="2209800"/>
                </a:lnTo>
                <a:lnTo>
                  <a:pt x="0" y="304800"/>
                </a:lnTo>
                <a:lnTo>
                  <a:pt x="4762" y="257175"/>
                </a:lnTo>
                <a:lnTo>
                  <a:pt x="38100" y="152400"/>
                </a:lnTo>
                <a:lnTo>
                  <a:pt x="128587" y="47625"/>
                </a:lnTo>
                <a:lnTo>
                  <a:pt x="304800" y="0"/>
                </a:lnTo>
                <a:lnTo>
                  <a:pt x="1981200" y="0"/>
                </a:lnTo>
                <a:lnTo>
                  <a:pt x="2028825" y="4762"/>
                </a:lnTo>
                <a:lnTo>
                  <a:pt x="2133600" y="38100"/>
                </a:lnTo>
                <a:lnTo>
                  <a:pt x="2238375" y="128587"/>
                </a:lnTo>
                <a:lnTo>
                  <a:pt x="2286000" y="304800"/>
                </a:lnTo>
                <a:lnTo>
                  <a:pt x="2286000" y="2209800"/>
                </a:lnTo>
                <a:lnTo>
                  <a:pt x="2281237" y="2257425"/>
                </a:lnTo>
                <a:lnTo>
                  <a:pt x="2247900" y="2362200"/>
                </a:lnTo>
                <a:lnTo>
                  <a:pt x="2157412" y="2466975"/>
                </a:lnTo>
                <a:lnTo>
                  <a:pt x="1981200" y="251460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91600" y="4267200"/>
            <a:ext cx="3352800" cy="685800"/>
          </a:xfrm>
          <a:custGeom>
            <a:avLst/>
            <a:gdLst/>
            <a:ahLst/>
            <a:cxnLst/>
            <a:rect l="l" t="t" r="r" b="b"/>
            <a:pathLst>
              <a:path w="3352800" h="685800">
                <a:moveTo>
                  <a:pt x="3200400" y="685800"/>
                </a:moveTo>
                <a:lnTo>
                  <a:pt x="152400" y="685800"/>
                </a:lnTo>
                <a:lnTo>
                  <a:pt x="128587" y="683418"/>
                </a:lnTo>
                <a:lnTo>
                  <a:pt x="76200" y="666750"/>
                </a:lnTo>
                <a:lnTo>
                  <a:pt x="23812" y="621506"/>
                </a:lnTo>
                <a:lnTo>
                  <a:pt x="0" y="533400"/>
                </a:lnTo>
                <a:lnTo>
                  <a:pt x="0" y="152400"/>
                </a:lnTo>
                <a:lnTo>
                  <a:pt x="2381" y="128587"/>
                </a:lnTo>
                <a:lnTo>
                  <a:pt x="19050" y="76200"/>
                </a:lnTo>
                <a:lnTo>
                  <a:pt x="64293" y="23812"/>
                </a:lnTo>
                <a:lnTo>
                  <a:pt x="152400" y="0"/>
                </a:lnTo>
                <a:lnTo>
                  <a:pt x="3200400" y="0"/>
                </a:lnTo>
                <a:lnTo>
                  <a:pt x="3224212" y="2381"/>
                </a:lnTo>
                <a:lnTo>
                  <a:pt x="3276600" y="19050"/>
                </a:lnTo>
                <a:lnTo>
                  <a:pt x="3328987" y="64293"/>
                </a:lnTo>
                <a:lnTo>
                  <a:pt x="3352800" y="152400"/>
                </a:lnTo>
                <a:lnTo>
                  <a:pt x="3352800" y="533400"/>
                </a:lnTo>
                <a:lnTo>
                  <a:pt x="3350418" y="557212"/>
                </a:lnTo>
                <a:lnTo>
                  <a:pt x="3333750" y="609600"/>
                </a:lnTo>
                <a:lnTo>
                  <a:pt x="3288506" y="661987"/>
                </a:lnTo>
                <a:lnTo>
                  <a:pt x="3200400" y="685800"/>
                </a:lnTo>
                <a:close/>
              </a:path>
            </a:pathLst>
          </a:custGeom>
          <a:solidFill>
            <a:srgbClr val="5350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91600" y="2057400"/>
            <a:ext cx="3352800" cy="685800"/>
          </a:xfrm>
          <a:custGeom>
            <a:avLst/>
            <a:gdLst/>
            <a:ahLst/>
            <a:cxnLst/>
            <a:rect l="l" t="t" r="r" b="b"/>
            <a:pathLst>
              <a:path w="3352800" h="685800">
                <a:moveTo>
                  <a:pt x="3200400" y="685800"/>
                </a:moveTo>
                <a:lnTo>
                  <a:pt x="152400" y="685800"/>
                </a:lnTo>
                <a:lnTo>
                  <a:pt x="128587" y="683418"/>
                </a:lnTo>
                <a:lnTo>
                  <a:pt x="76200" y="666750"/>
                </a:lnTo>
                <a:lnTo>
                  <a:pt x="23812" y="621506"/>
                </a:lnTo>
                <a:lnTo>
                  <a:pt x="0" y="533400"/>
                </a:lnTo>
                <a:lnTo>
                  <a:pt x="0" y="152400"/>
                </a:lnTo>
                <a:lnTo>
                  <a:pt x="2381" y="128587"/>
                </a:lnTo>
                <a:lnTo>
                  <a:pt x="19050" y="76200"/>
                </a:lnTo>
                <a:lnTo>
                  <a:pt x="64293" y="23812"/>
                </a:lnTo>
                <a:lnTo>
                  <a:pt x="152400" y="0"/>
                </a:lnTo>
                <a:lnTo>
                  <a:pt x="3200400" y="0"/>
                </a:lnTo>
                <a:lnTo>
                  <a:pt x="3224212" y="2381"/>
                </a:lnTo>
                <a:lnTo>
                  <a:pt x="3276600" y="19050"/>
                </a:lnTo>
                <a:lnTo>
                  <a:pt x="3328987" y="64293"/>
                </a:lnTo>
                <a:lnTo>
                  <a:pt x="3352800" y="152400"/>
                </a:lnTo>
                <a:lnTo>
                  <a:pt x="3352800" y="533400"/>
                </a:lnTo>
                <a:lnTo>
                  <a:pt x="3350418" y="557212"/>
                </a:lnTo>
                <a:lnTo>
                  <a:pt x="3333750" y="609600"/>
                </a:lnTo>
                <a:lnTo>
                  <a:pt x="3288506" y="661987"/>
                </a:lnTo>
                <a:lnTo>
                  <a:pt x="3200400" y="685800"/>
                </a:lnTo>
                <a:close/>
              </a:path>
            </a:pathLst>
          </a:custGeom>
          <a:solidFill>
            <a:srgbClr val="5F43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0800" y="1828800"/>
            <a:ext cx="2895600" cy="685800"/>
          </a:xfrm>
          <a:custGeom>
            <a:avLst/>
            <a:gdLst/>
            <a:ahLst/>
            <a:cxnLst/>
            <a:rect l="l" t="t" r="r" b="b"/>
            <a:pathLst>
              <a:path w="2895600" h="685800">
                <a:moveTo>
                  <a:pt x="2743200" y="685800"/>
                </a:moveTo>
                <a:lnTo>
                  <a:pt x="152400" y="685800"/>
                </a:lnTo>
                <a:lnTo>
                  <a:pt x="128587" y="683418"/>
                </a:lnTo>
                <a:lnTo>
                  <a:pt x="76200" y="666750"/>
                </a:lnTo>
                <a:lnTo>
                  <a:pt x="23812" y="621506"/>
                </a:lnTo>
                <a:lnTo>
                  <a:pt x="0" y="533400"/>
                </a:lnTo>
                <a:lnTo>
                  <a:pt x="0" y="152400"/>
                </a:lnTo>
                <a:lnTo>
                  <a:pt x="2381" y="128587"/>
                </a:lnTo>
                <a:lnTo>
                  <a:pt x="19050" y="76200"/>
                </a:lnTo>
                <a:lnTo>
                  <a:pt x="64293" y="23812"/>
                </a:lnTo>
                <a:lnTo>
                  <a:pt x="152400" y="0"/>
                </a:lnTo>
                <a:lnTo>
                  <a:pt x="2743200" y="0"/>
                </a:lnTo>
                <a:lnTo>
                  <a:pt x="2767012" y="2381"/>
                </a:lnTo>
                <a:lnTo>
                  <a:pt x="2819400" y="19050"/>
                </a:lnTo>
                <a:lnTo>
                  <a:pt x="2871787" y="64293"/>
                </a:lnTo>
                <a:lnTo>
                  <a:pt x="2895600" y="152400"/>
                </a:lnTo>
                <a:lnTo>
                  <a:pt x="2895600" y="533400"/>
                </a:lnTo>
                <a:lnTo>
                  <a:pt x="2893218" y="557212"/>
                </a:lnTo>
                <a:lnTo>
                  <a:pt x="2876550" y="609600"/>
                </a:lnTo>
                <a:lnTo>
                  <a:pt x="2831306" y="661987"/>
                </a:lnTo>
                <a:lnTo>
                  <a:pt x="2743200" y="685800"/>
                </a:lnTo>
                <a:close/>
              </a:path>
            </a:pathLst>
          </a:custGeom>
          <a:solidFill>
            <a:srgbClr val="3A55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05200" y="4495800"/>
            <a:ext cx="1981200" cy="685800"/>
          </a:xfrm>
          <a:custGeom>
            <a:avLst/>
            <a:gdLst/>
            <a:ahLst/>
            <a:cxnLst/>
            <a:rect l="l" t="t" r="r" b="b"/>
            <a:pathLst>
              <a:path w="1981200" h="685800">
                <a:moveTo>
                  <a:pt x="1828800" y="685800"/>
                </a:moveTo>
                <a:lnTo>
                  <a:pt x="152400" y="685800"/>
                </a:lnTo>
                <a:lnTo>
                  <a:pt x="128587" y="683418"/>
                </a:lnTo>
                <a:lnTo>
                  <a:pt x="76200" y="666750"/>
                </a:lnTo>
                <a:lnTo>
                  <a:pt x="23812" y="621506"/>
                </a:lnTo>
                <a:lnTo>
                  <a:pt x="0" y="533400"/>
                </a:lnTo>
                <a:lnTo>
                  <a:pt x="0" y="152400"/>
                </a:lnTo>
                <a:lnTo>
                  <a:pt x="2381" y="128587"/>
                </a:lnTo>
                <a:lnTo>
                  <a:pt x="19050" y="76200"/>
                </a:lnTo>
                <a:lnTo>
                  <a:pt x="64293" y="23812"/>
                </a:lnTo>
                <a:lnTo>
                  <a:pt x="152400" y="0"/>
                </a:lnTo>
                <a:lnTo>
                  <a:pt x="1828800" y="0"/>
                </a:lnTo>
                <a:lnTo>
                  <a:pt x="1852612" y="2381"/>
                </a:lnTo>
                <a:lnTo>
                  <a:pt x="1905000" y="19050"/>
                </a:lnTo>
                <a:lnTo>
                  <a:pt x="1957387" y="64293"/>
                </a:lnTo>
                <a:lnTo>
                  <a:pt x="1981200" y="152400"/>
                </a:lnTo>
                <a:lnTo>
                  <a:pt x="1981200" y="533400"/>
                </a:lnTo>
                <a:lnTo>
                  <a:pt x="1978818" y="557212"/>
                </a:lnTo>
                <a:lnTo>
                  <a:pt x="1962150" y="609600"/>
                </a:lnTo>
                <a:lnTo>
                  <a:pt x="1916906" y="661987"/>
                </a:lnTo>
                <a:lnTo>
                  <a:pt x="1828800" y="685800"/>
                </a:lnTo>
                <a:close/>
              </a:path>
            </a:pathLst>
          </a:custGeom>
          <a:solidFill>
            <a:srgbClr val="3E4D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7479" rIns="0" bIns="0" rtlCol="0">
            <a:spAutoFit/>
          </a:bodyPr>
          <a:lstStyle/>
          <a:p>
            <a:pPr marL="2133600">
              <a:lnSpc>
                <a:spcPct val="100000"/>
              </a:lnSpc>
              <a:spcBef>
                <a:spcPts val="100"/>
              </a:spcBef>
            </a:pPr>
            <a:r>
              <a:rPr sz="2500" dirty="0"/>
              <a:t>EduValt</a:t>
            </a:r>
            <a:r>
              <a:rPr sz="2500" spc="-70" dirty="0"/>
              <a:t> </a:t>
            </a:r>
            <a:r>
              <a:rPr sz="2500" dirty="0"/>
              <a:t>Student</a:t>
            </a:r>
            <a:r>
              <a:rPr sz="2500" spc="-70" dirty="0"/>
              <a:t> </a:t>
            </a:r>
            <a:r>
              <a:rPr sz="2500" dirty="0"/>
              <a:t>Management</a:t>
            </a:r>
            <a:r>
              <a:rPr sz="2500" spc="-70" dirty="0"/>
              <a:t> </a:t>
            </a:r>
            <a:r>
              <a:rPr sz="2500" spc="-10" dirty="0"/>
              <a:t>System</a:t>
            </a:r>
            <a:endParaRPr sz="2500"/>
          </a:p>
        </p:txBody>
      </p:sp>
      <p:sp>
        <p:nvSpPr>
          <p:cNvPr id="8" name="object 8"/>
          <p:cNvSpPr txBox="1"/>
          <p:nvPr/>
        </p:nvSpPr>
        <p:spPr>
          <a:xfrm>
            <a:off x="2018283" y="5157688"/>
            <a:ext cx="28403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59790">
              <a:lnSpc>
                <a:spcPct val="150000"/>
              </a:lnSpc>
              <a:spcBef>
                <a:spcPts val="100"/>
              </a:spcBef>
            </a:pPr>
            <a:r>
              <a:rPr sz="2000" spc="-20" dirty="0">
                <a:solidFill>
                  <a:srgbClr val="F3F3F3"/>
                </a:solidFill>
                <a:latin typeface="Roboto"/>
                <a:cs typeface="Roboto"/>
              </a:rPr>
              <a:t>Progress</a:t>
            </a:r>
            <a:r>
              <a:rPr sz="2000" spc="-4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F3F3F3"/>
                </a:solidFill>
                <a:latin typeface="Roboto"/>
                <a:cs typeface="Roboto"/>
              </a:rPr>
              <a:t>Reports Performance</a:t>
            </a:r>
            <a:r>
              <a:rPr sz="2000" spc="-6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F3F3F3"/>
                </a:solidFill>
                <a:latin typeface="Roboto"/>
                <a:cs typeface="Roboto"/>
              </a:rPr>
              <a:t>Summaries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13900" y="4929088"/>
            <a:ext cx="25025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solidFill>
                  <a:srgbClr val="F3F3F3"/>
                </a:solidFill>
                <a:latin typeface="Roboto"/>
                <a:cs typeface="Roboto"/>
              </a:rPr>
              <a:t>Grade</a:t>
            </a:r>
            <a:r>
              <a:rPr sz="2000" spc="-8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F3F3F3"/>
                </a:solidFill>
                <a:latin typeface="Roboto"/>
                <a:cs typeface="Roboto"/>
              </a:rPr>
              <a:t>Entry Performance</a:t>
            </a:r>
            <a:r>
              <a:rPr sz="2000" spc="-6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F3F3F3"/>
                </a:solidFill>
                <a:latin typeface="Roboto"/>
                <a:cs typeface="Roboto"/>
              </a:rPr>
              <a:t>Analysis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2352" y="2490688"/>
            <a:ext cx="103568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0970" algn="r">
              <a:lnSpc>
                <a:spcPct val="150000"/>
              </a:lnSpc>
              <a:spcBef>
                <a:spcPts val="100"/>
              </a:spcBef>
            </a:pPr>
            <a:r>
              <a:rPr sz="2000" spc="-10" dirty="0">
                <a:solidFill>
                  <a:srgbClr val="F3F3F3"/>
                </a:solidFill>
                <a:latin typeface="Roboto"/>
                <a:cs typeface="Roboto"/>
              </a:rPr>
              <a:t>Admins Faculty </a:t>
            </a:r>
            <a:r>
              <a:rPr sz="2000" spc="-30" dirty="0">
                <a:solidFill>
                  <a:srgbClr val="F3F3F3"/>
                </a:solidFill>
                <a:latin typeface="Roboto"/>
                <a:cs typeface="Roboto"/>
              </a:rPr>
              <a:t>Students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13900" y="2719288"/>
            <a:ext cx="22961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solidFill>
                  <a:srgbClr val="F3F3F3"/>
                </a:solidFill>
                <a:latin typeface="Roboto"/>
                <a:cs typeface="Roboto"/>
              </a:rPr>
              <a:t>Manage</a:t>
            </a:r>
            <a:r>
              <a:rPr sz="2000" spc="-10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F3F3F3"/>
                </a:solidFill>
                <a:latin typeface="Roboto"/>
                <a:cs typeface="Roboto"/>
              </a:rPr>
              <a:t>Attendance </a:t>
            </a:r>
            <a:r>
              <a:rPr sz="2000" dirty="0">
                <a:solidFill>
                  <a:srgbClr val="F3F3F3"/>
                </a:solidFill>
                <a:latin typeface="Roboto"/>
                <a:cs typeface="Roboto"/>
              </a:rPr>
              <a:t>Auto</a:t>
            </a:r>
            <a:r>
              <a:rPr sz="2000" spc="-6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F3F3F3"/>
                </a:solidFill>
                <a:latin typeface="Roboto"/>
                <a:cs typeface="Roboto"/>
              </a:rPr>
              <a:t>Calculation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13900" y="2223988"/>
            <a:ext cx="23634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CB67F8"/>
                </a:solidFill>
                <a:latin typeface="Roboto"/>
                <a:cs typeface="Roboto"/>
              </a:rPr>
              <a:t>Attendance</a:t>
            </a:r>
            <a:r>
              <a:rPr sz="2000" spc="-55" dirty="0">
                <a:solidFill>
                  <a:srgbClr val="CB67F8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CB67F8"/>
                </a:solidFill>
                <a:latin typeface="Roboto"/>
                <a:cs typeface="Roboto"/>
              </a:rPr>
              <a:t>Tracking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13900" y="4433788"/>
            <a:ext cx="24726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E611"/>
                </a:solidFill>
                <a:latin typeface="Roboto"/>
                <a:cs typeface="Roboto"/>
              </a:rPr>
              <a:t>Assessment</a:t>
            </a:r>
            <a:r>
              <a:rPr sz="2000" spc="-65" dirty="0">
                <a:solidFill>
                  <a:srgbClr val="FFE611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FFE611"/>
                </a:solidFill>
                <a:latin typeface="Roboto"/>
                <a:cs typeface="Roboto"/>
              </a:rPr>
              <a:t>Tracking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61633" y="3671788"/>
            <a:ext cx="151955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8890" algn="ctr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ABABAB"/>
                </a:solidFill>
                <a:latin typeface="Roboto"/>
                <a:cs typeface="Roboto"/>
              </a:rPr>
              <a:t>EduValt Student </a:t>
            </a:r>
            <a:r>
              <a:rPr sz="2000" spc="-20" dirty="0">
                <a:solidFill>
                  <a:srgbClr val="ABABAB"/>
                </a:solidFill>
                <a:latin typeface="Roboto"/>
                <a:cs typeface="Roboto"/>
              </a:rPr>
              <a:t>Management </a:t>
            </a:r>
            <a:r>
              <a:rPr sz="2000" spc="-10" dirty="0">
                <a:solidFill>
                  <a:srgbClr val="ABABAB"/>
                </a:solidFill>
                <a:latin typeface="Roboto"/>
                <a:cs typeface="Roboto"/>
              </a:rPr>
              <a:t>System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62630" y="1995388"/>
            <a:ext cx="20980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3DD92"/>
                </a:solidFill>
                <a:latin typeface="Roboto"/>
                <a:cs typeface="Roboto"/>
              </a:rPr>
              <a:t>User</a:t>
            </a:r>
            <a:r>
              <a:rPr sz="2000" spc="-105" dirty="0">
                <a:solidFill>
                  <a:srgbClr val="43DD92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43DD92"/>
                </a:solidFill>
                <a:latin typeface="Roboto"/>
                <a:cs typeface="Roboto"/>
              </a:rPr>
              <a:t>Management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39896" y="4662388"/>
            <a:ext cx="11169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4E91FC"/>
                </a:solidFill>
                <a:latin typeface="Roboto"/>
                <a:cs typeface="Roboto"/>
              </a:rPr>
              <a:t>Reporting</a:t>
            </a:r>
            <a:endParaRPr sz="2000">
              <a:latin typeface="Roboto"/>
              <a:cs typeface="Robo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578100" y="1816100"/>
            <a:ext cx="9779000" cy="4140200"/>
            <a:chOff x="2578100" y="1816100"/>
            <a:chExt cx="9779000" cy="4140200"/>
          </a:xfrm>
        </p:grpSpPr>
        <p:sp>
          <p:nvSpPr>
            <p:cNvPr id="18" name="object 18"/>
            <p:cNvSpPr/>
            <p:nvPr/>
          </p:nvSpPr>
          <p:spPr>
            <a:xfrm>
              <a:off x="6096000" y="2705100"/>
              <a:ext cx="2286000" cy="2514600"/>
            </a:xfrm>
            <a:custGeom>
              <a:avLst/>
              <a:gdLst/>
              <a:ahLst/>
              <a:cxnLst/>
              <a:rect l="l" t="t" r="r" b="b"/>
              <a:pathLst>
                <a:path w="2286000" h="2514600">
                  <a:moveTo>
                    <a:pt x="304800" y="0"/>
                  </a:moveTo>
                  <a:lnTo>
                    <a:pt x="1981200" y="0"/>
                  </a:lnTo>
                  <a:lnTo>
                    <a:pt x="2028825" y="4762"/>
                  </a:lnTo>
                  <a:lnTo>
                    <a:pt x="2133600" y="38100"/>
                  </a:lnTo>
                  <a:lnTo>
                    <a:pt x="2238375" y="128587"/>
                  </a:lnTo>
                  <a:lnTo>
                    <a:pt x="2286000" y="304800"/>
                  </a:lnTo>
                  <a:lnTo>
                    <a:pt x="2286000" y="2209800"/>
                  </a:lnTo>
                  <a:lnTo>
                    <a:pt x="2281237" y="2257425"/>
                  </a:lnTo>
                  <a:lnTo>
                    <a:pt x="2247900" y="2362200"/>
                  </a:lnTo>
                  <a:lnTo>
                    <a:pt x="2157412" y="2466975"/>
                  </a:lnTo>
                  <a:lnTo>
                    <a:pt x="1981200" y="2514600"/>
                  </a:lnTo>
                  <a:lnTo>
                    <a:pt x="304800" y="2514600"/>
                  </a:lnTo>
                  <a:lnTo>
                    <a:pt x="257175" y="2509837"/>
                  </a:lnTo>
                  <a:lnTo>
                    <a:pt x="152400" y="2476500"/>
                  </a:lnTo>
                  <a:lnTo>
                    <a:pt x="47625" y="2386012"/>
                  </a:lnTo>
                  <a:lnTo>
                    <a:pt x="0" y="2209800"/>
                  </a:lnTo>
                  <a:lnTo>
                    <a:pt x="0" y="304800"/>
                  </a:lnTo>
                  <a:lnTo>
                    <a:pt x="4762" y="257175"/>
                  </a:lnTo>
                  <a:lnTo>
                    <a:pt x="38100" y="152400"/>
                  </a:lnTo>
                  <a:lnTo>
                    <a:pt x="128587" y="47625"/>
                  </a:lnTo>
                  <a:lnTo>
                    <a:pt x="304800" y="0"/>
                  </a:lnTo>
                </a:path>
              </a:pathLst>
            </a:custGeom>
            <a:ln w="25400">
              <a:solidFill>
                <a:srgbClr val="ABAB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991600" y="4267200"/>
              <a:ext cx="3352800" cy="685800"/>
            </a:xfrm>
            <a:custGeom>
              <a:avLst/>
              <a:gdLst/>
              <a:ahLst/>
              <a:cxnLst/>
              <a:rect l="l" t="t" r="r" b="b"/>
              <a:pathLst>
                <a:path w="3352800" h="685800">
                  <a:moveTo>
                    <a:pt x="152400" y="0"/>
                  </a:moveTo>
                  <a:lnTo>
                    <a:pt x="3200400" y="0"/>
                  </a:lnTo>
                  <a:lnTo>
                    <a:pt x="3224212" y="2381"/>
                  </a:lnTo>
                  <a:lnTo>
                    <a:pt x="3276600" y="19050"/>
                  </a:lnTo>
                  <a:lnTo>
                    <a:pt x="3328987" y="64293"/>
                  </a:lnTo>
                  <a:lnTo>
                    <a:pt x="3352800" y="152400"/>
                  </a:lnTo>
                  <a:lnTo>
                    <a:pt x="3352800" y="533400"/>
                  </a:lnTo>
                  <a:lnTo>
                    <a:pt x="3350418" y="557212"/>
                  </a:lnTo>
                  <a:lnTo>
                    <a:pt x="3333750" y="609600"/>
                  </a:lnTo>
                  <a:lnTo>
                    <a:pt x="3288506" y="661987"/>
                  </a:lnTo>
                  <a:lnTo>
                    <a:pt x="3200400" y="685800"/>
                  </a:lnTo>
                  <a:lnTo>
                    <a:pt x="152400" y="685800"/>
                  </a:lnTo>
                  <a:lnTo>
                    <a:pt x="128587" y="683418"/>
                  </a:lnTo>
                  <a:lnTo>
                    <a:pt x="76200" y="666750"/>
                  </a:lnTo>
                  <a:lnTo>
                    <a:pt x="23812" y="621506"/>
                  </a:lnTo>
                  <a:lnTo>
                    <a:pt x="0" y="533400"/>
                  </a:lnTo>
                  <a:lnTo>
                    <a:pt x="0" y="152400"/>
                  </a:lnTo>
                  <a:lnTo>
                    <a:pt x="2381" y="128587"/>
                  </a:lnTo>
                  <a:lnTo>
                    <a:pt x="19050" y="76200"/>
                  </a:lnTo>
                  <a:lnTo>
                    <a:pt x="64293" y="23812"/>
                  </a:lnTo>
                  <a:lnTo>
                    <a:pt x="152400" y="0"/>
                  </a:lnTo>
                </a:path>
              </a:pathLst>
            </a:custGeom>
            <a:ln w="25400">
              <a:solidFill>
                <a:srgbClr val="FFE6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991600" y="2057400"/>
              <a:ext cx="3352800" cy="685800"/>
            </a:xfrm>
            <a:custGeom>
              <a:avLst/>
              <a:gdLst/>
              <a:ahLst/>
              <a:cxnLst/>
              <a:rect l="l" t="t" r="r" b="b"/>
              <a:pathLst>
                <a:path w="3352800" h="685800">
                  <a:moveTo>
                    <a:pt x="152400" y="0"/>
                  </a:moveTo>
                  <a:lnTo>
                    <a:pt x="3200400" y="0"/>
                  </a:lnTo>
                  <a:lnTo>
                    <a:pt x="3224212" y="2381"/>
                  </a:lnTo>
                  <a:lnTo>
                    <a:pt x="3276600" y="19050"/>
                  </a:lnTo>
                  <a:lnTo>
                    <a:pt x="3328987" y="64293"/>
                  </a:lnTo>
                  <a:lnTo>
                    <a:pt x="3352800" y="152400"/>
                  </a:lnTo>
                  <a:lnTo>
                    <a:pt x="3352800" y="533400"/>
                  </a:lnTo>
                  <a:lnTo>
                    <a:pt x="3350418" y="557212"/>
                  </a:lnTo>
                  <a:lnTo>
                    <a:pt x="3333750" y="609600"/>
                  </a:lnTo>
                  <a:lnTo>
                    <a:pt x="3288506" y="661987"/>
                  </a:lnTo>
                  <a:lnTo>
                    <a:pt x="3200400" y="685800"/>
                  </a:lnTo>
                  <a:lnTo>
                    <a:pt x="152400" y="685800"/>
                  </a:lnTo>
                  <a:lnTo>
                    <a:pt x="128587" y="683418"/>
                  </a:lnTo>
                  <a:lnTo>
                    <a:pt x="76200" y="666750"/>
                  </a:lnTo>
                  <a:lnTo>
                    <a:pt x="23812" y="621506"/>
                  </a:lnTo>
                  <a:lnTo>
                    <a:pt x="0" y="533400"/>
                  </a:lnTo>
                  <a:lnTo>
                    <a:pt x="0" y="152400"/>
                  </a:lnTo>
                  <a:lnTo>
                    <a:pt x="2381" y="128587"/>
                  </a:lnTo>
                  <a:lnTo>
                    <a:pt x="19050" y="76200"/>
                  </a:lnTo>
                  <a:lnTo>
                    <a:pt x="64293" y="23812"/>
                  </a:lnTo>
                  <a:lnTo>
                    <a:pt x="152400" y="0"/>
                  </a:lnTo>
                </a:path>
              </a:pathLst>
            </a:custGeom>
            <a:ln w="25400">
              <a:solidFill>
                <a:srgbClr val="CB67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90800" y="1828800"/>
              <a:ext cx="2895600" cy="685800"/>
            </a:xfrm>
            <a:custGeom>
              <a:avLst/>
              <a:gdLst/>
              <a:ahLst/>
              <a:cxnLst/>
              <a:rect l="l" t="t" r="r" b="b"/>
              <a:pathLst>
                <a:path w="2895600" h="685800">
                  <a:moveTo>
                    <a:pt x="152400" y="0"/>
                  </a:moveTo>
                  <a:lnTo>
                    <a:pt x="2743200" y="0"/>
                  </a:lnTo>
                  <a:lnTo>
                    <a:pt x="2767012" y="2381"/>
                  </a:lnTo>
                  <a:lnTo>
                    <a:pt x="2819400" y="19050"/>
                  </a:lnTo>
                  <a:lnTo>
                    <a:pt x="2871787" y="64293"/>
                  </a:lnTo>
                  <a:lnTo>
                    <a:pt x="2895600" y="152400"/>
                  </a:lnTo>
                  <a:lnTo>
                    <a:pt x="2895600" y="533400"/>
                  </a:lnTo>
                  <a:lnTo>
                    <a:pt x="2893218" y="557212"/>
                  </a:lnTo>
                  <a:lnTo>
                    <a:pt x="2876550" y="609600"/>
                  </a:lnTo>
                  <a:lnTo>
                    <a:pt x="2831306" y="661987"/>
                  </a:lnTo>
                  <a:lnTo>
                    <a:pt x="2743200" y="685800"/>
                  </a:lnTo>
                  <a:lnTo>
                    <a:pt x="152400" y="685800"/>
                  </a:lnTo>
                  <a:lnTo>
                    <a:pt x="128587" y="683418"/>
                  </a:lnTo>
                  <a:lnTo>
                    <a:pt x="76200" y="666750"/>
                  </a:lnTo>
                  <a:lnTo>
                    <a:pt x="23812" y="621506"/>
                  </a:lnTo>
                  <a:lnTo>
                    <a:pt x="0" y="533400"/>
                  </a:lnTo>
                  <a:lnTo>
                    <a:pt x="0" y="152400"/>
                  </a:lnTo>
                  <a:lnTo>
                    <a:pt x="2381" y="128587"/>
                  </a:lnTo>
                  <a:lnTo>
                    <a:pt x="19050" y="76200"/>
                  </a:lnTo>
                  <a:lnTo>
                    <a:pt x="64293" y="23812"/>
                  </a:lnTo>
                  <a:lnTo>
                    <a:pt x="152400" y="0"/>
                  </a:lnTo>
                </a:path>
              </a:pathLst>
            </a:custGeom>
            <a:ln w="25400">
              <a:solidFill>
                <a:srgbClr val="43DD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05200" y="4495800"/>
              <a:ext cx="1981200" cy="685800"/>
            </a:xfrm>
            <a:custGeom>
              <a:avLst/>
              <a:gdLst/>
              <a:ahLst/>
              <a:cxnLst/>
              <a:rect l="l" t="t" r="r" b="b"/>
              <a:pathLst>
                <a:path w="1981200" h="685800">
                  <a:moveTo>
                    <a:pt x="152400" y="0"/>
                  </a:moveTo>
                  <a:lnTo>
                    <a:pt x="1828800" y="0"/>
                  </a:lnTo>
                  <a:lnTo>
                    <a:pt x="1852612" y="2381"/>
                  </a:lnTo>
                  <a:lnTo>
                    <a:pt x="1905000" y="19050"/>
                  </a:lnTo>
                  <a:lnTo>
                    <a:pt x="1957387" y="64293"/>
                  </a:lnTo>
                  <a:lnTo>
                    <a:pt x="1981200" y="152400"/>
                  </a:lnTo>
                  <a:lnTo>
                    <a:pt x="1981200" y="533400"/>
                  </a:lnTo>
                  <a:lnTo>
                    <a:pt x="1978818" y="557212"/>
                  </a:lnTo>
                  <a:lnTo>
                    <a:pt x="1962150" y="609600"/>
                  </a:lnTo>
                  <a:lnTo>
                    <a:pt x="1916906" y="661987"/>
                  </a:lnTo>
                  <a:lnTo>
                    <a:pt x="1828800" y="685800"/>
                  </a:lnTo>
                  <a:lnTo>
                    <a:pt x="152400" y="685800"/>
                  </a:lnTo>
                  <a:lnTo>
                    <a:pt x="128587" y="683418"/>
                  </a:lnTo>
                  <a:lnTo>
                    <a:pt x="76200" y="666750"/>
                  </a:lnTo>
                  <a:lnTo>
                    <a:pt x="23812" y="621506"/>
                  </a:lnTo>
                  <a:lnTo>
                    <a:pt x="0" y="533400"/>
                  </a:lnTo>
                  <a:lnTo>
                    <a:pt x="0" y="152400"/>
                  </a:lnTo>
                  <a:lnTo>
                    <a:pt x="2381" y="128587"/>
                  </a:lnTo>
                  <a:lnTo>
                    <a:pt x="19050" y="76200"/>
                  </a:lnTo>
                  <a:lnTo>
                    <a:pt x="64293" y="23812"/>
                  </a:lnTo>
                  <a:lnTo>
                    <a:pt x="152400" y="0"/>
                  </a:lnTo>
                </a:path>
              </a:pathLst>
            </a:custGeom>
            <a:ln w="25400">
              <a:solidFill>
                <a:srgbClr val="4E91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53000" y="2514600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228600" y="0"/>
                  </a:moveTo>
                  <a:lnTo>
                    <a:pt x="228600" y="152400"/>
                  </a:lnTo>
                  <a:lnTo>
                    <a:pt x="228600" y="304800"/>
                  </a:lnTo>
                  <a:lnTo>
                    <a:pt x="114300" y="304800"/>
                  </a:lnTo>
                  <a:lnTo>
                    <a:pt x="0" y="304800"/>
                  </a:lnTo>
                </a:path>
              </a:pathLst>
            </a:custGeom>
            <a:ln w="25400">
              <a:solidFill>
                <a:srgbClr val="B7B7B7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296400" y="4953000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0" y="0"/>
                  </a:moveTo>
                  <a:lnTo>
                    <a:pt x="0" y="152400"/>
                  </a:lnTo>
                  <a:lnTo>
                    <a:pt x="0" y="304800"/>
                  </a:lnTo>
                  <a:lnTo>
                    <a:pt x="114300" y="304800"/>
                  </a:lnTo>
                  <a:lnTo>
                    <a:pt x="228600" y="304800"/>
                  </a:lnTo>
                </a:path>
              </a:pathLst>
            </a:custGeom>
            <a:ln w="25400">
              <a:solidFill>
                <a:srgbClr val="B7B7B7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486400" y="4381500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609600" y="0"/>
                  </a:moveTo>
                  <a:lnTo>
                    <a:pt x="571500" y="0"/>
                  </a:lnTo>
                  <a:lnTo>
                    <a:pt x="570230" y="0"/>
                  </a:lnTo>
                  <a:lnTo>
                    <a:pt x="526308" y="4184"/>
                  </a:lnTo>
                  <a:lnTo>
                    <a:pt x="481830" y="16606"/>
                  </a:lnTo>
                  <a:lnTo>
                    <a:pt x="437738" y="36917"/>
                  </a:lnTo>
                  <a:lnTo>
                    <a:pt x="394970" y="64769"/>
                  </a:lnTo>
                  <a:lnTo>
                    <a:pt x="346241" y="126749"/>
                  </a:lnTo>
                  <a:lnTo>
                    <a:pt x="324210" y="173416"/>
                  </a:lnTo>
                  <a:lnTo>
                    <a:pt x="304800" y="228600"/>
                  </a:lnTo>
                  <a:lnTo>
                    <a:pt x="285389" y="283783"/>
                  </a:lnTo>
                  <a:lnTo>
                    <a:pt x="263358" y="330450"/>
                  </a:lnTo>
                  <a:lnTo>
                    <a:pt x="239505" y="367149"/>
                  </a:lnTo>
                  <a:lnTo>
                    <a:pt x="171861" y="420282"/>
                  </a:lnTo>
                  <a:lnTo>
                    <a:pt x="127769" y="440593"/>
                  </a:lnTo>
                  <a:lnTo>
                    <a:pt x="83291" y="453015"/>
                  </a:lnTo>
                  <a:lnTo>
                    <a:pt x="39369" y="457200"/>
                  </a:lnTo>
                  <a:lnTo>
                    <a:pt x="38100" y="457200"/>
                  </a:lnTo>
                  <a:lnTo>
                    <a:pt x="0" y="457200"/>
                  </a:lnTo>
                </a:path>
              </a:pathLst>
            </a:custGeom>
            <a:ln w="25400">
              <a:solidFill>
                <a:srgbClr val="B7B7B7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296400" y="2743200"/>
              <a:ext cx="228600" cy="762000"/>
            </a:xfrm>
            <a:custGeom>
              <a:avLst/>
              <a:gdLst/>
              <a:ahLst/>
              <a:cxnLst/>
              <a:rect l="l" t="t" r="r" b="b"/>
              <a:pathLst>
                <a:path w="228600" h="762000">
                  <a:moveTo>
                    <a:pt x="0" y="0"/>
                  </a:moveTo>
                  <a:lnTo>
                    <a:pt x="0" y="95250"/>
                  </a:lnTo>
                  <a:lnTo>
                    <a:pt x="0" y="609600"/>
                  </a:lnTo>
                  <a:lnTo>
                    <a:pt x="7769" y="657770"/>
                  </a:lnTo>
                  <a:lnTo>
                    <a:pt x="29404" y="699605"/>
                  </a:lnTo>
                  <a:lnTo>
                    <a:pt x="62394" y="732595"/>
                  </a:lnTo>
                  <a:lnTo>
                    <a:pt x="104229" y="754230"/>
                  </a:lnTo>
                  <a:lnTo>
                    <a:pt x="152400" y="762000"/>
                  </a:lnTo>
                  <a:lnTo>
                    <a:pt x="153670" y="762000"/>
                  </a:lnTo>
                  <a:lnTo>
                    <a:pt x="228600" y="762000"/>
                  </a:lnTo>
                </a:path>
              </a:pathLst>
            </a:custGeom>
            <a:ln w="25400">
              <a:solidFill>
                <a:srgbClr val="B7B7B7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382000" y="4381500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0" y="0"/>
                  </a:moveTo>
                  <a:lnTo>
                    <a:pt x="38100" y="0"/>
                  </a:lnTo>
                  <a:lnTo>
                    <a:pt x="39369" y="0"/>
                  </a:lnTo>
                  <a:lnTo>
                    <a:pt x="73799" y="1711"/>
                  </a:lnTo>
                  <a:lnTo>
                    <a:pt x="146484" y="16376"/>
                  </a:lnTo>
                  <a:lnTo>
                    <a:pt x="184150" y="29210"/>
                  </a:lnTo>
                  <a:lnTo>
                    <a:pt x="238003" y="60356"/>
                  </a:lnTo>
                  <a:lnTo>
                    <a:pt x="270151" y="84737"/>
                  </a:lnTo>
                  <a:lnTo>
                    <a:pt x="304800" y="114300"/>
                  </a:lnTo>
                  <a:lnTo>
                    <a:pt x="339448" y="143862"/>
                  </a:lnTo>
                  <a:lnTo>
                    <a:pt x="371596" y="168243"/>
                  </a:lnTo>
                  <a:lnTo>
                    <a:pt x="425450" y="199390"/>
                  </a:lnTo>
                  <a:lnTo>
                    <a:pt x="463115" y="212223"/>
                  </a:lnTo>
                  <a:lnTo>
                    <a:pt x="535800" y="226888"/>
                  </a:lnTo>
                  <a:lnTo>
                    <a:pt x="570230" y="228600"/>
                  </a:lnTo>
                  <a:lnTo>
                    <a:pt x="571500" y="228600"/>
                  </a:lnTo>
                  <a:lnTo>
                    <a:pt x="609600" y="228600"/>
                  </a:lnTo>
                </a:path>
              </a:pathLst>
            </a:custGeom>
            <a:ln w="25400">
              <a:solidFill>
                <a:srgbClr val="B7B7B7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296400" y="2743200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0" y="0"/>
                  </a:moveTo>
                  <a:lnTo>
                    <a:pt x="0" y="152400"/>
                  </a:lnTo>
                  <a:lnTo>
                    <a:pt x="0" y="304800"/>
                  </a:lnTo>
                  <a:lnTo>
                    <a:pt x="114300" y="304800"/>
                  </a:lnTo>
                  <a:lnTo>
                    <a:pt x="228600" y="304800"/>
                  </a:lnTo>
                </a:path>
              </a:pathLst>
            </a:custGeom>
            <a:ln w="25400">
              <a:solidFill>
                <a:srgbClr val="B7B7B7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486400" y="2171700"/>
              <a:ext cx="609600" cy="1371600"/>
            </a:xfrm>
            <a:custGeom>
              <a:avLst/>
              <a:gdLst/>
              <a:ahLst/>
              <a:cxnLst/>
              <a:rect l="l" t="t" r="r" b="b"/>
              <a:pathLst>
                <a:path w="609600" h="1371600">
                  <a:moveTo>
                    <a:pt x="609600" y="1371600"/>
                  </a:moveTo>
                  <a:lnTo>
                    <a:pt x="571500" y="1371600"/>
                  </a:lnTo>
                  <a:lnTo>
                    <a:pt x="570230" y="1371600"/>
                  </a:lnTo>
                  <a:lnTo>
                    <a:pt x="522518" y="1367323"/>
                  </a:lnTo>
                  <a:lnTo>
                    <a:pt x="477612" y="1354994"/>
                  </a:lnTo>
                  <a:lnTo>
                    <a:pt x="436262" y="1335361"/>
                  </a:lnTo>
                  <a:lnTo>
                    <a:pt x="399216" y="1309174"/>
                  </a:lnTo>
                  <a:lnTo>
                    <a:pt x="367225" y="1277183"/>
                  </a:lnTo>
                  <a:lnTo>
                    <a:pt x="341038" y="1240137"/>
                  </a:lnTo>
                  <a:lnTo>
                    <a:pt x="321405" y="1198787"/>
                  </a:lnTo>
                  <a:lnTo>
                    <a:pt x="309076" y="1153881"/>
                  </a:lnTo>
                  <a:lnTo>
                    <a:pt x="304800" y="1106170"/>
                  </a:lnTo>
                  <a:lnTo>
                    <a:pt x="304800" y="1104900"/>
                  </a:lnTo>
                  <a:lnTo>
                    <a:pt x="304800" y="265430"/>
                  </a:lnTo>
                  <a:lnTo>
                    <a:pt x="300523" y="217718"/>
                  </a:lnTo>
                  <a:lnTo>
                    <a:pt x="288194" y="172812"/>
                  </a:lnTo>
                  <a:lnTo>
                    <a:pt x="268561" y="131462"/>
                  </a:lnTo>
                  <a:lnTo>
                    <a:pt x="242374" y="94416"/>
                  </a:lnTo>
                  <a:lnTo>
                    <a:pt x="210383" y="62425"/>
                  </a:lnTo>
                  <a:lnTo>
                    <a:pt x="173337" y="36238"/>
                  </a:lnTo>
                  <a:lnTo>
                    <a:pt x="131987" y="16605"/>
                  </a:lnTo>
                  <a:lnTo>
                    <a:pt x="87081" y="4276"/>
                  </a:lnTo>
                  <a:lnTo>
                    <a:pt x="39369" y="0"/>
                  </a:lnTo>
                  <a:lnTo>
                    <a:pt x="38100" y="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B7B7B7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953000" y="5181600"/>
              <a:ext cx="228600" cy="762000"/>
            </a:xfrm>
            <a:custGeom>
              <a:avLst/>
              <a:gdLst/>
              <a:ahLst/>
              <a:cxnLst/>
              <a:rect l="l" t="t" r="r" b="b"/>
              <a:pathLst>
                <a:path w="228600" h="762000">
                  <a:moveTo>
                    <a:pt x="228600" y="0"/>
                  </a:moveTo>
                  <a:lnTo>
                    <a:pt x="228600" y="95250"/>
                  </a:lnTo>
                  <a:lnTo>
                    <a:pt x="228600" y="609600"/>
                  </a:lnTo>
                  <a:lnTo>
                    <a:pt x="220830" y="657770"/>
                  </a:lnTo>
                  <a:lnTo>
                    <a:pt x="199195" y="699605"/>
                  </a:lnTo>
                  <a:lnTo>
                    <a:pt x="166205" y="732595"/>
                  </a:lnTo>
                  <a:lnTo>
                    <a:pt x="124370" y="754230"/>
                  </a:lnTo>
                  <a:lnTo>
                    <a:pt x="76200" y="762000"/>
                  </a:lnTo>
                  <a:lnTo>
                    <a:pt x="74930" y="762000"/>
                  </a:lnTo>
                  <a:lnTo>
                    <a:pt x="0" y="762000"/>
                  </a:lnTo>
                </a:path>
              </a:pathLst>
            </a:custGeom>
            <a:ln w="25400">
              <a:solidFill>
                <a:srgbClr val="B7B7B7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382000" y="2400300"/>
              <a:ext cx="609600" cy="1143000"/>
            </a:xfrm>
            <a:custGeom>
              <a:avLst/>
              <a:gdLst/>
              <a:ahLst/>
              <a:cxnLst/>
              <a:rect l="l" t="t" r="r" b="b"/>
              <a:pathLst>
                <a:path w="609600" h="1143000">
                  <a:moveTo>
                    <a:pt x="0" y="1143000"/>
                  </a:moveTo>
                  <a:lnTo>
                    <a:pt x="38100" y="1143000"/>
                  </a:lnTo>
                  <a:lnTo>
                    <a:pt x="39369" y="1143000"/>
                  </a:lnTo>
                  <a:lnTo>
                    <a:pt x="87081" y="1138723"/>
                  </a:lnTo>
                  <a:lnTo>
                    <a:pt x="131987" y="1126394"/>
                  </a:lnTo>
                  <a:lnTo>
                    <a:pt x="173337" y="1106761"/>
                  </a:lnTo>
                  <a:lnTo>
                    <a:pt x="210383" y="1080574"/>
                  </a:lnTo>
                  <a:lnTo>
                    <a:pt x="242374" y="1048583"/>
                  </a:lnTo>
                  <a:lnTo>
                    <a:pt x="268561" y="1011537"/>
                  </a:lnTo>
                  <a:lnTo>
                    <a:pt x="288194" y="970187"/>
                  </a:lnTo>
                  <a:lnTo>
                    <a:pt x="300523" y="925281"/>
                  </a:lnTo>
                  <a:lnTo>
                    <a:pt x="304800" y="877569"/>
                  </a:lnTo>
                  <a:lnTo>
                    <a:pt x="304800" y="876300"/>
                  </a:lnTo>
                  <a:lnTo>
                    <a:pt x="304800" y="265430"/>
                  </a:lnTo>
                  <a:lnTo>
                    <a:pt x="309076" y="217718"/>
                  </a:lnTo>
                  <a:lnTo>
                    <a:pt x="321405" y="172812"/>
                  </a:lnTo>
                  <a:lnTo>
                    <a:pt x="341038" y="131462"/>
                  </a:lnTo>
                  <a:lnTo>
                    <a:pt x="367225" y="94416"/>
                  </a:lnTo>
                  <a:lnTo>
                    <a:pt x="399216" y="62425"/>
                  </a:lnTo>
                  <a:lnTo>
                    <a:pt x="436262" y="36238"/>
                  </a:lnTo>
                  <a:lnTo>
                    <a:pt x="477612" y="16605"/>
                  </a:lnTo>
                  <a:lnTo>
                    <a:pt x="522518" y="4276"/>
                  </a:lnTo>
                  <a:lnTo>
                    <a:pt x="570230" y="0"/>
                  </a:lnTo>
                  <a:lnTo>
                    <a:pt x="571500" y="0"/>
                  </a:lnTo>
                  <a:lnTo>
                    <a:pt x="609600" y="0"/>
                  </a:lnTo>
                </a:path>
              </a:pathLst>
            </a:custGeom>
            <a:ln w="25400">
              <a:solidFill>
                <a:srgbClr val="B7B7B7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953000" y="2514600"/>
              <a:ext cx="228600" cy="1219200"/>
            </a:xfrm>
            <a:custGeom>
              <a:avLst/>
              <a:gdLst/>
              <a:ahLst/>
              <a:cxnLst/>
              <a:rect l="l" t="t" r="r" b="b"/>
              <a:pathLst>
                <a:path w="228600" h="1219200">
                  <a:moveTo>
                    <a:pt x="228600" y="0"/>
                  </a:moveTo>
                  <a:lnTo>
                    <a:pt x="228600" y="152400"/>
                  </a:lnTo>
                  <a:lnTo>
                    <a:pt x="228600" y="1066800"/>
                  </a:lnTo>
                  <a:lnTo>
                    <a:pt x="220830" y="1114970"/>
                  </a:lnTo>
                  <a:lnTo>
                    <a:pt x="199195" y="1156805"/>
                  </a:lnTo>
                  <a:lnTo>
                    <a:pt x="166205" y="1189795"/>
                  </a:lnTo>
                  <a:lnTo>
                    <a:pt x="124370" y="1211430"/>
                  </a:lnTo>
                  <a:lnTo>
                    <a:pt x="76200" y="1219200"/>
                  </a:lnTo>
                  <a:lnTo>
                    <a:pt x="74930" y="1219200"/>
                  </a:lnTo>
                  <a:lnTo>
                    <a:pt x="0" y="1219200"/>
                  </a:lnTo>
                </a:path>
                <a:path w="228600" h="1219200">
                  <a:moveTo>
                    <a:pt x="228600" y="0"/>
                  </a:moveTo>
                  <a:lnTo>
                    <a:pt x="228600" y="381000"/>
                  </a:lnTo>
                  <a:lnTo>
                    <a:pt x="228600" y="762000"/>
                  </a:lnTo>
                  <a:lnTo>
                    <a:pt x="114300" y="762000"/>
                  </a:lnTo>
                  <a:lnTo>
                    <a:pt x="0" y="762000"/>
                  </a:lnTo>
                </a:path>
              </a:pathLst>
            </a:custGeom>
            <a:ln w="25400">
              <a:solidFill>
                <a:srgbClr val="B7B7B7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953000" y="5181600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228600" y="0"/>
                  </a:moveTo>
                  <a:lnTo>
                    <a:pt x="228600" y="152400"/>
                  </a:lnTo>
                  <a:lnTo>
                    <a:pt x="228600" y="304800"/>
                  </a:lnTo>
                  <a:lnTo>
                    <a:pt x="114300" y="304800"/>
                  </a:lnTo>
                  <a:lnTo>
                    <a:pt x="0" y="304800"/>
                  </a:lnTo>
                </a:path>
              </a:pathLst>
            </a:custGeom>
            <a:ln w="25400">
              <a:solidFill>
                <a:srgbClr val="B7B7B7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296400" y="4953000"/>
              <a:ext cx="228600" cy="762000"/>
            </a:xfrm>
            <a:custGeom>
              <a:avLst/>
              <a:gdLst/>
              <a:ahLst/>
              <a:cxnLst/>
              <a:rect l="l" t="t" r="r" b="b"/>
              <a:pathLst>
                <a:path w="228600" h="762000">
                  <a:moveTo>
                    <a:pt x="0" y="0"/>
                  </a:moveTo>
                  <a:lnTo>
                    <a:pt x="0" y="95250"/>
                  </a:lnTo>
                  <a:lnTo>
                    <a:pt x="0" y="609600"/>
                  </a:lnTo>
                  <a:lnTo>
                    <a:pt x="7769" y="657770"/>
                  </a:lnTo>
                  <a:lnTo>
                    <a:pt x="29404" y="699605"/>
                  </a:lnTo>
                  <a:lnTo>
                    <a:pt x="62394" y="732595"/>
                  </a:lnTo>
                  <a:lnTo>
                    <a:pt x="104229" y="754230"/>
                  </a:lnTo>
                  <a:lnTo>
                    <a:pt x="152400" y="762000"/>
                  </a:lnTo>
                  <a:lnTo>
                    <a:pt x="153670" y="762000"/>
                  </a:lnTo>
                  <a:lnTo>
                    <a:pt x="228600" y="762000"/>
                  </a:lnTo>
                </a:path>
              </a:pathLst>
            </a:custGeom>
            <a:ln w="25400">
              <a:solidFill>
                <a:srgbClr val="B7B7B7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277100" y="3479292"/>
              <a:ext cx="254000" cy="127000"/>
            </a:xfrm>
            <a:custGeom>
              <a:avLst/>
              <a:gdLst/>
              <a:ahLst/>
              <a:cxnLst/>
              <a:rect l="l" t="t" r="r" b="b"/>
              <a:pathLst>
                <a:path w="254000" h="127000">
                  <a:moveTo>
                    <a:pt x="254000" y="127000"/>
                  </a:moveTo>
                  <a:lnTo>
                    <a:pt x="244019" y="77565"/>
                  </a:lnTo>
                  <a:lnTo>
                    <a:pt x="216802" y="37197"/>
                  </a:lnTo>
                  <a:lnTo>
                    <a:pt x="176434" y="9980"/>
                  </a:lnTo>
                  <a:lnTo>
                    <a:pt x="127000" y="0"/>
                  </a:lnTo>
                  <a:lnTo>
                    <a:pt x="77565" y="9980"/>
                  </a:lnTo>
                  <a:lnTo>
                    <a:pt x="37197" y="37197"/>
                  </a:lnTo>
                  <a:lnTo>
                    <a:pt x="9980" y="77565"/>
                  </a:lnTo>
                  <a:lnTo>
                    <a:pt x="0" y="127000"/>
                  </a:lnTo>
                  <a:lnTo>
                    <a:pt x="254000" y="127000"/>
                  </a:lnTo>
                  <a:close/>
                </a:path>
              </a:pathLst>
            </a:custGeom>
            <a:ln w="25400">
              <a:solidFill>
                <a:srgbClr val="ABAB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5200" y="3276193"/>
              <a:ext cx="177800" cy="17780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946900" y="3023108"/>
              <a:ext cx="406400" cy="508000"/>
            </a:xfrm>
            <a:custGeom>
              <a:avLst/>
              <a:gdLst/>
              <a:ahLst/>
              <a:cxnLst/>
              <a:rect l="l" t="t" r="r" b="b"/>
              <a:pathLst>
                <a:path w="406400" h="508000">
                  <a:moveTo>
                    <a:pt x="285750" y="507999"/>
                  </a:moveTo>
                  <a:lnTo>
                    <a:pt x="25400" y="507999"/>
                  </a:lnTo>
                  <a:lnTo>
                    <a:pt x="15513" y="506003"/>
                  </a:lnTo>
                  <a:lnTo>
                    <a:pt x="7439" y="500560"/>
                  </a:lnTo>
                  <a:lnTo>
                    <a:pt x="1996" y="492486"/>
                  </a:lnTo>
                  <a:lnTo>
                    <a:pt x="0" y="482599"/>
                  </a:lnTo>
                  <a:lnTo>
                    <a:pt x="0" y="76199"/>
                  </a:lnTo>
                  <a:lnTo>
                    <a:pt x="1996" y="66313"/>
                  </a:lnTo>
                  <a:lnTo>
                    <a:pt x="7439" y="58239"/>
                  </a:lnTo>
                  <a:lnTo>
                    <a:pt x="15513" y="52796"/>
                  </a:lnTo>
                  <a:lnTo>
                    <a:pt x="25400" y="50799"/>
                  </a:lnTo>
                  <a:lnTo>
                    <a:pt x="381000" y="50799"/>
                  </a:lnTo>
                  <a:lnTo>
                    <a:pt x="390886" y="52796"/>
                  </a:lnTo>
                  <a:lnTo>
                    <a:pt x="398960" y="58239"/>
                  </a:lnTo>
                  <a:lnTo>
                    <a:pt x="404403" y="66313"/>
                  </a:lnTo>
                  <a:lnTo>
                    <a:pt x="406400" y="76199"/>
                  </a:lnTo>
                  <a:lnTo>
                    <a:pt x="406400" y="203199"/>
                  </a:lnTo>
                </a:path>
                <a:path w="406400" h="508000">
                  <a:moveTo>
                    <a:pt x="101600" y="101599"/>
                  </a:moveTo>
                  <a:lnTo>
                    <a:pt x="101600" y="0"/>
                  </a:lnTo>
                </a:path>
                <a:path w="406400" h="508000">
                  <a:moveTo>
                    <a:pt x="203200" y="101599"/>
                  </a:moveTo>
                  <a:lnTo>
                    <a:pt x="203200" y="0"/>
                  </a:lnTo>
                </a:path>
                <a:path w="406400" h="508000">
                  <a:moveTo>
                    <a:pt x="304800" y="101599"/>
                  </a:moveTo>
                  <a:lnTo>
                    <a:pt x="304800" y="0"/>
                  </a:lnTo>
                </a:path>
                <a:path w="406400" h="508000">
                  <a:moveTo>
                    <a:pt x="76200" y="279399"/>
                  </a:moveTo>
                  <a:lnTo>
                    <a:pt x="86180" y="328834"/>
                  </a:lnTo>
                  <a:lnTo>
                    <a:pt x="113397" y="369202"/>
                  </a:lnTo>
                  <a:lnTo>
                    <a:pt x="153765" y="396419"/>
                  </a:lnTo>
                  <a:lnTo>
                    <a:pt x="203200" y="406399"/>
                  </a:lnTo>
                  <a:lnTo>
                    <a:pt x="252634" y="396419"/>
                  </a:lnTo>
                  <a:lnTo>
                    <a:pt x="293002" y="369202"/>
                  </a:lnTo>
                  <a:lnTo>
                    <a:pt x="320219" y="328834"/>
                  </a:lnTo>
                  <a:lnTo>
                    <a:pt x="330200" y="279399"/>
                  </a:lnTo>
                  <a:lnTo>
                    <a:pt x="320219" y="229965"/>
                  </a:lnTo>
                  <a:lnTo>
                    <a:pt x="293002" y="189597"/>
                  </a:lnTo>
                  <a:lnTo>
                    <a:pt x="252634" y="162380"/>
                  </a:lnTo>
                  <a:lnTo>
                    <a:pt x="203200" y="152399"/>
                  </a:lnTo>
                  <a:lnTo>
                    <a:pt x="153765" y="162380"/>
                  </a:lnTo>
                  <a:lnTo>
                    <a:pt x="113397" y="189597"/>
                  </a:lnTo>
                  <a:lnTo>
                    <a:pt x="86180" y="229965"/>
                  </a:lnTo>
                  <a:lnTo>
                    <a:pt x="76200" y="279399"/>
                  </a:lnTo>
                </a:path>
                <a:path w="406400" h="508000">
                  <a:moveTo>
                    <a:pt x="275005" y="174650"/>
                  </a:moveTo>
                  <a:lnTo>
                    <a:pt x="203200" y="279399"/>
                  </a:lnTo>
                  <a:lnTo>
                    <a:pt x="284606" y="376834"/>
                  </a:lnTo>
                </a:path>
                <a:path w="406400" h="508000">
                  <a:moveTo>
                    <a:pt x="203200" y="279399"/>
                  </a:moveTo>
                  <a:lnTo>
                    <a:pt x="76200" y="279399"/>
                  </a:lnTo>
                </a:path>
              </a:pathLst>
            </a:custGeom>
            <a:ln w="25400">
              <a:solidFill>
                <a:srgbClr val="ABAB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41643" y="4642643"/>
              <a:ext cx="184150" cy="15875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155906" y="4431506"/>
              <a:ext cx="327025" cy="325755"/>
            </a:xfrm>
            <a:custGeom>
              <a:avLst/>
              <a:gdLst/>
              <a:ahLst/>
              <a:cxnLst/>
              <a:rect l="l" t="t" r="r" b="b"/>
              <a:pathLst>
                <a:path w="327025" h="325754">
                  <a:moveTo>
                    <a:pt x="327025" y="180975"/>
                  </a:moveTo>
                  <a:lnTo>
                    <a:pt x="327025" y="22225"/>
                  </a:lnTo>
                  <a:lnTo>
                    <a:pt x="325338" y="13394"/>
                  </a:lnTo>
                  <a:lnTo>
                    <a:pt x="320675" y="6350"/>
                  </a:lnTo>
                  <a:lnTo>
                    <a:pt x="313630" y="1686"/>
                  </a:lnTo>
                  <a:lnTo>
                    <a:pt x="304800" y="0"/>
                  </a:lnTo>
                  <a:lnTo>
                    <a:pt x="22224" y="0"/>
                  </a:lnTo>
                  <a:lnTo>
                    <a:pt x="13394" y="1686"/>
                  </a:lnTo>
                  <a:lnTo>
                    <a:pt x="6349" y="6350"/>
                  </a:lnTo>
                  <a:lnTo>
                    <a:pt x="1686" y="13394"/>
                  </a:lnTo>
                  <a:lnTo>
                    <a:pt x="0" y="22225"/>
                  </a:lnTo>
                  <a:lnTo>
                    <a:pt x="0" y="239712"/>
                  </a:lnTo>
                  <a:lnTo>
                    <a:pt x="1686" y="248542"/>
                  </a:lnTo>
                  <a:lnTo>
                    <a:pt x="6349" y="255587"/>
                  </a:lnTo>
                  <a:lnTo>
                    <a:pt x="13394" y="260250"/>
                  </a:lnTo>
                  <a:lnTo>
                    <a:pt x="22224" y="261937"/>
                  </a:lnTo>
                  <a:lnTo>
                    <a:pt x="146049" y="261937"/>
                  </a:lnTo>
                </a:path>
                <a:path w="327025" h="325754">
                  <a:moveTo>
                    <a:pt x="125412" y="261937"/>
                  </a:moveTo>
                  <a:lnTo>
                    <a:pt x="114299" y="325437"/>
                  </a:lnTo>
                </a:path>
                <a:path w="327025" h="325754">
                  <a:moveTo>
                    <a:pt x="142080" y="325437"/>
                  </a:moveTo>
                  <a:lnTo>
                    <a:pt x="98424" y="325437"/>
                  </a:lnTo>
                </a:path>
                <a:path w="327025" h="325754">
                  <a:moveTo>
                    <a:pt x="113625" y="178593"/>
                  </a:moveTo>
                  <a:lnTo>
                    <a:pt x="150379" y="68329"/>
                  </a:lnTo>
                  <a:lnTo>
                    <a:pt x="152263" y="62676"/>
                  </a:lnTo>
                  <a:lnTo>
                    <a:pt x="157553" y="58864"/>
                  </a:lnTo>
                  <a:lnTo>
                    <a:pt x="163512" y="58864"/>
                  </a:lnTo>
                  <a:lnTo>
                    <a:pt x="169470" y="58864"/>
                  </a:lnTo>
                  <a:lnTo>
                    <a:pt x="174760" y="62676"/>
                  </a:lnTo>
                  <a:lnTo>
                    <a:pt x="176644" y="68329"/>
                  </a:lnTo>
                  <a:lnTo>
                    <a:pt x="213400" y="178593"/>
                  </a:lnTo>
                </a:path>
                <a:path w="327025" h="325754">
                  <a:moveTo>
                    <a:pt x="126928" y="138683"/>
                  </a:moveTo>
                  <a:lnTo>
                    <a:pt x="200096" y="138683"/>
                  </a:lnTo>
                </a:path>
              </a:pathLst>
            </a:custGeom>
            <a:ln w="25400">
              <a:solidFill>
                <a:srgbClr val="FFE6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77349" y="2275681"/>
              <a:ext cx="92074" cy="131762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41643" y="2432843"/>
              <a:ext cx="184150" cy="15875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9155906" y="2221706"/>
              <a:ext cx="327025" cy="325755"/>
            </a:xfrm>
            <a:custGeom>
              <a:avLst/>
              <a:gdLst/>
              <a:ahLst/>
              <a:cxnLst/>
              <a:rect l="l" t="t" r="r" b="b"/>
              <a:pathLst>
                <a:path w="327025" h="325755">
                  <a:moveTo>
                    <a:pt x="327025" y="180975"/>
                  </a:moveTo>
                  <a:lnTo>
                    <a:pt x="327025" y="22225"/>
                  </a:lnTo>
                  <a:lnTo>
                    <a:pt x="325338" y="13394"/>
                  </a:lnTo>
                  <a:lnTo>
                    <a:pt x="320675" y="6350"/>
                  </a:lnTo>
                  <a:lnTo>
                    <a:pt x="313630" y="1686"/>
                  </a:lnTo>
                  <a:lnTo>
                    <a:pt x="304800" y="0"/>
                  </a:lnTo>
                  <a:lnTo>
                    <a:pt x="22224" y="0"/>
                  </a:lnTo>
                  <a:lnTo>
                    <a:pt x="13394" y="1686"/>
                  </a:lnTo>
                  <a:lnTo>
                    <a:pt x="6349" y="6350"/>
                  </a:lnTo>
                  <a:lnTo>
                    <a:pt x="1686" y="13394"/>
                  </a:lnTo>
                  <a:lnTo>
                    <a:pt x="0" y="22225"/>
                  </a:lnTo>
                  <a:lnTo>
                    <a:pt x="0" y="239712"/>
                  </a:lnTo>
                  <a:lnTo>
                    <a:pt x="1686" y="248542"/>
                  </a:lnTo>
                  <a:lnTo>
                    <a:pt x="6349" y="255587"/>
                  </a:lnTo>
                  <a:lnTo>
                    <a:pt x="13394" y="260250"/>
                  </a:lnTo>
                  <a:lnTo>
                    <a:pt x="22224" y="261937"/>
                  </a:lnTo>
                  <a:lnTo>
                    <a:pt x="146049" y="261937"/>
                  </a:lnTo>
                </a:path>
                <a:path w="327025" h="325755">
                  <a:moveTo>
                    <a:pt x="125412" y="261937"/>
                  </a:moveTo>
                  <a:lnTo>
                    <a:pt x="114299" y="325437"/>
                  </a:lnTo>
                </a:path>
                <a:path w="327025" h="325755">
                  <a:moveTo>
                    <a:pt x="142080" y="325437"/>
                  </a:moveTo>
                  <a:lnTo>
                    <a:pt x="98424" y="325437"/>
                  </a:lnTo>
                </a:path>
              </a:pathLst>
            </a:custGeom>
            <a:ln w="25400">
              <a:solidFill>
                <a:srgbClr val="CB67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48237" y="1976437"/>
              <a:ext cx="390525" cy="39052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48427" y="4643437"/>
              <a:ext cx="390144" cy="3905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819543" y="401564"/>
            <a:ext cx="34664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Future</a:t>
            </a:r>
            <a:r>
              <a:rPr sz="28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Enhancements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7543" y="1191758"/>
            <a:ext cx="4233545" cy="209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CCCCCC"/>
                </a:solidFill>
                <a:latin typeface="Tahoma"/>
                <a:cs typeface="Tahoma"/>
              </a:rPr>
              <a:t>Potential</a:t>
            </a:r>
            <a:r>
              <a:rPr sz="1600" spc="39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CCCCCC"/>
                </a:solidFill>
                <a:latin typeface="Tahoma"/>
                <a:cs typeface="Tahoma"/>
              </a:rPr>
              <a:t>Improvements: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1600" dirty="0">
              <a:latin typeface="Tahoma"/>
              <a:cs typeface="Tahoma"/>
            </a:endParaRPr>
          </a:p>
          <a:p>
            <a:pPr marL="621665" indent="-189865">
              <a:lnSpc>
                <a:spcPct val="100000"/>
              </a:lnSpc>
              <a:spcBef>
                <a:spcPts val="5"/>
              </a:spcBef>
              <a:buChar char="•"/>
              <a:tabLst>
                <a:tab pos="621665" algn="l"/>
              </a:tabLst>
            </a:pPr>
            <a:r>
              <a:rPr sz="1600" spc="65" dirty="0">
                <a:solidFill>
                  <a:srgbClr val="CCCCCC"/>
                </a:solidFill>
                <a:latin typeface="Tahoma"/>
                <a:cs typeface="Tahoma"/>
              </a:rPr>
              <a:t>Web-</a:t>
            </a:r>
            <a:r>
              <a:rPr sz="1600" spc="55" dirty="0">
                <a:solidFill>
                  <a:srgbClr val="CCCCCC"/>
                </a:solidFill>
                <a:latin typeface="Tahoma"/>
                <a:cs typeface="Tahoma"/>
              </a:rPr>
              <a:t>based</a:t>
            </a:r>
            <a:r>
              <a:rPr sz="1600" spc="110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CCCCCC"/>
                </a:solidFill>
                <a:latin typeface="Tahoma"/>
                <a:cs typeface="Tahoma"/>
              </a:rPr>
              <a:t>version</a:t>
            </a:r>
            <a:r>
              <a:rPr sz="1600" spc="110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CCCCCC"/>
                </a:solidFill>
                <a:latin typeface="Tahoma"/>
                <a:cs typeface="Tahoma"/>
              </a:rPr>
              <a:t>for</a:t>
            </a:r>
            <a:r>
              <a:rPr sz="1600" spc="100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CCCCCC"/>
                </a:solidFill>
                <a:latin typeface="Tahoma"/>
                <a:cs typeface="Tahoma"/>
              </a:rPr>
              <a:t>remote</a:t>
            </a:r>
            <a:r>
              <a:rPr sz="1600" spc="110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CCCCCC"/>
                </a:solidFill>
                <a:latin typeface="Tahoma"/>
                <a:cs typeface="Tahoma"/>
              </a:rPr>
              <a:t>access.</a:t>
            </a:r>
            <a:endParaRPr sz="1600" dirty="0">
              <a:latin typeface="Tahoma"/>
              <a:cs typeface="Tahoma"/>
            </a:endParaRPr>
          </a:p>
          <a:p>
            <a:pPr marL="621665" indent="-189865">
              <a:lnSpc>
                <a:spcPct val="100000"/>
              </a:lnSpc>
              <a:spcBef>
                <a:spcPts val="480"/>
              </a:spcBef>
              <a:buChar char="•"/>
              <a:tabLst>
                <a:tab pos="621665" algn="l"/>
              </a:tabLst>
            </a:pPr>
            <a:r>
              <a:rPr sz="1600" spc="85" dirty="0">
                <a:solidFill>
                  <a:srgbClr val="CCCCCC"/>
                </a:solidFill>
                <a:latin typeface="Tahoma"/>
                <a:cs typeface="Tahoma"/>
              </a:rPr>
              <a:t>Mobile</a:t>
            </a:r>
            <a:r>
              <a:rPr sz="1600" spc="210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CCCCCC"/>
                </a:solidFill>
                <a:latin typeface="Tahoma"/>
                <a:cs typeface="Tahoma"/>
              </a:rPr>
              <a:t>application</a:t>
            </a:r>
            <a:r>
              <a:rPr sz="1600" spc="220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CCCCCC"/>
                </a:solidFill>
                <a:latin typeface="Tahoma"/>
                <a:cs typeface="Tahoma"/>
              </a:rPr>
              <a:t>development.</a:t>
            </a:r>
            <a:endParaRPr sz="1600" dirty="0">
              <a:latin typeface="Tahoma"/>
              <a:cs typeface="Tahoma"/>
            </a:endParaRPr>
          </a:p>
          <a:p>
            <a:pPr marL="621665" indent="-189865">
              <a:lnSpc>
                <a:spcPct val="100000"/>
              </a:lnSpc>
              <a:spcBef>
                <a:spcPts val="480"/>
              </a:spcBef>
              <a:buChar char="•"/>
              <a:tabLst>
                <a:tab pos="621665" algn="l"/>
              </a:tabLst>
            </a:pPr>
            <a:r>
              <a:rPr sz="1600" spc="65" dirty="0">
                <a:solidFill>
                  <a:srgbClr val="CCCCCC"/>
                </a:solidFill>
                <a:latin typeface="Tahoma"/>
                <a:cs typeface="Tahoma"/>
              </a:rPr>
              <a:t>Advanced</a:t>
            </a:r>
            <a:r>
              <a:rPr sz="1600" spc="70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CCCCCC"/>
                </a:solidFill>
                <a:latin typeface="Tahoma"/>
                <a:cs typeface="Tahoma"/>
              </a:rPr>
              <a:t>analytics</a:t>
            </a:r>
            <a:r>
              <a:rPr sz="1600" spc="80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CCCCCC"/>
                </a:solidFill>
                <a:latin typeface="Tahoma"/>
                <a:cs typeface="Tahoma"/>
              </a:rPr>
              <a:t>and</a:t>
            </a:r>
            <a:r>
              <a:rPr sz="1600" spc="6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CCCCCC"/>
                </a:solidFill>
                <a:latin typeface="Tahoma"/>
                <a:cs typeface="Tahoma"/>
              </a:rPr>
              <a:t>reporting.</a:t>
            </a:r>
            <a:endParaRPr sz="1600" dirty="0">
              <a:latin typeface="Tahoma"/>
              <a:cs typeface="Tahoma"/>
            </a:endParaRPr>
          </a:p>
          <a:p>
            <a:pPr marL="621665" indent="-189865">
              <a:lnSpc>
                <a:spcPct val="100000"/>
              </a:lnSpc>
              <a:spcBef>
                <a:spcPts val="480"/>
              </a:spcBef>
              <a:buChar char="•"/>
              <a:tabLst>
                <a:tab pos="621665" algn="l"/>
              </a:tabLst>
            </a:pPr>
            <a:r>
              <a:rPr sz="1600" dirty="0">
                <a:solidFill>
                  <a:srgbClr val="CCCCCC"/>
                </a:solidFill>
                <a:latin typeface="Tahoma"/>
                <a:cs typeface="Tahoma"/>
              </a:rPr>
              <a:t>Integration</a:t>
            </a:r>
            <a:r>
              <a:rPr sz="1600" spc="90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CCCCCC"/>
                </a:solidFill>
                <a:latin typeface="Tahoma"/>
                <a:cs typeface="Tahoma"/>
              </a:rPr>
              <a:t>with</a:t>
            </a:r>
            <a:r>
              <a:rPr sz="1600" spc="8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CCCCCC"/>
                </a:solidFill>
                <a:latin typeface="Tahoma"/>
                <a:cs typeface="Tahoma"/>
              </a:rPr>
              <a:t>external</a:t>
            </a:r>
            <a:r>
              <a:rPr sz="1600" spc="8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CCCCCC"/>
                </a:solidFill>
                <a:latin typeface="Tahoma"/>
                <a:cs typeface="Tahoma"/>
              </a:rPr>
              <a:t>systems.</a:t>
            </a:r>
            <a:endParaRPr sz="1600" dirty="0">
              <a:latin typeface="Tahoma"/>
              <a:cs typeface="Tahoma"/>
            </a:endParaRPr>
          </a:p>
          <a:p>
            <a:pPr marL="621665" indent="-189865">
              <a:lnSpc>
                <a:spcPct val="100000"/>
              </a:lnSpc>
              <a:spcBef>
                <a:spcPts val="480"/>
              </a:spcBef>
              <a:buChar char="•"/>
              <a:tabLst>
                <a:tab pos="621665" algn="l"/>
              </a:tabLst>
            </a:pPr>
            <a:r>
              <a:rPr sz="1600" dirty="0">
                <a:solidFill>
                  <a:srgbClr val="CCCCCC"/>
                </a:solidFill>
                <a:latin typeface="Tahoma"/>
                <a:cs typeface="Tahoma"/>
              </a:rPr>
              <a:t>Real-time</a:t>
            </a:r>
            <a:r>
              <a:rPr sz="1600" spc="15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CCCCCC"/>
                </a:solidFill>
                <a:latin typeface="Tahoma"/>
                <a:cs typeface="Tahoma"/>
              </a:rPr>
              <a:t>notifications</a:t>
            </a:r>
            <a:r>
              <a:rPr sz="1600" spc="160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CCCCCC"/>
                </a:solidFill>
                <a:latin typeface="Tahoma"/>
                <a:cs typeface="Tahoma"/>
              </a:rPr>
              <a:t>and</a:t>
            </a:r>
            <a:r>
              <a:rPr sz="1600" spc="140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CCCCCC"/>
                </a:solidFill>
                <a:latin typeface="Tahoma"/>
                <a:cs typeface="Tahoma"/>
              </a:rPr>
              <a:t>messaging.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19543" y="3799840"/>
            <a:ext cx="18135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5" dirty="0">
                <a:solidFill>
                  <a:srgbClr val="FFFFFF"/>
                </a:solidFill>
                <a:latin typeface="Tahoma"/>
                <a:cs typeface="Tahoma"/>
              </a:rPr>
              <a:t>Conclusion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19543" y="4475989"/>
            <a:ext cx="7503159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19"/>
              </a:spcBef>
            </a:pPr>
            <a:endParaRPr sz="1600" dirty="0">
              <a:latin typeface="Tahoma"/>
              <a:cs typeface="Tahoma"/>
            </a:endParaRPr>
          </a:p>
          <a:p>
            <a:pPr marL="621665" indent="-189865">
              <a:lnSpc>
                <a:spcPct val="100000"/>
              </a:lnSpc>
              <a:spcBef>
                <a:spcPts val="5"/>
              </a:spcBef>
              <a:buChar char="•"/>
              <a:tabLst>
                <a:tab pos="621665" algn="l"/>
              </a:tabLst>
            </a:pPr>
            <a:r>
              <a:rPr sz="1600" dirty="0">
                <a:solidFill>
                  <a:srgbClr val="CCCCCC"/>
                </a:solidFill>
                <a:latin typeface="Tahoma"/>
                <a:cs typeface="Tahoma"/>
              </a:rPr>
              <a:t>Successfully</a:t>
            </a:r>
            <a:r>
              <a:rPr sz="1600" spc="100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600" spc="80" dirty="0">
                <a:solidFill>
                  <a:srgbClr val="CCCCCC"/>
                </a:solidFill>
                <a:latin typeface="Tahoma"/>
                <a:cs typeface="Tahoma"/>
              </a:rPr>
              <a:t>developed</a:t>
            </a:r>
            <a:r>
              <a:rPr sz="1600" spc="100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CCCCCC"/>
                </a:solidFill>
                <a:latin typeface="Tahoma"/>
                <a:cs typeface="Tahoma"/>
              </a:rPr>
              <a:t>a</a:t>
            </a:r>
            <a:r>
              <a:rPr sz="1600" spc="90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CCCCCC"/>
                </a:solidFill>
                <a:latin typeface="Tahoma"/>
                <a:cs typeface="Tahoma"/>
              </a:rPr>
              <a:t>comprehensive</a:t>
            </a:r>
            <a:r>
              <a:rPr sz="1600" spc="110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CCCCCC"/>
                </a:solidFill>
                <a:latin typeface="Tahoma"/>
                <a:cs typeface="Tahoma"/>
              </a:rPr>
              <a:t>academic</a:t>
            </a:r>
            <a:r>
              <a:rPr sz="1600" spc="9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CCCCCC"/>
                </a:solidFill>
                <a:latin typeface="Tahoma"/>
                <a:cs typeface="Tahoma"/>
              </a:rPr>
              <a:t>management</a:t>
            </a:r>
            <a:r>
              <a:rPr sz="1600" spc="100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CCCCCC"/>
                </a:solidFill>
                <a:latin typeface="Tahoma"/>
                <a:cs typeface="Tahoma"/>
              </a:rPr>
              <a:t>system</a:t>
            </a:r>
            <a:endParaRPr lang="en-US" sz="1600" spc="-10" dirty="0">
              <a:solidFill>
                <a:srgbClr val="CCCCCC"/>
              </a:solidFill>
              <a:latin typeface="Tahoma"/>
              <a:cs typeface="Tahoma"/>
            </a:endParaRPr>
          </a:p>
          <a:p>
            <a:pPr marL="621665" indent="-189865">
              <a:spcBef>
                <a:spcPts val="5"/>
              </a:spcBef>
              <a:buFontTx/>
              <a:buChar char="•"/>
              <a:tabLst>
                <a:tab pos="621665" algn="l"/>
              </a:tabLst>
            </a:pPr>
            <a:r>
              <a:rPr lang="en-US" sz="1600" dirty="0">
                <a:solidFill>
                  <a:srgbClr val="CCCCCC"/>
                </a:solidFill>
                <a:latin typeface="Tahoma"/>
                <a:cs typeface="Tahoma"/>
              </a:rPr>
              <a:t>Implemented</a:t>
            </a:r>
            <a:r>
              <a:rPr lang="en-US" sz="1600" spc="380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lang="en-US" sz="1600" spc="45" dirty="0">
                <a:solidFill>
                  <a:srgbClr val="CCCCCC"/>
                </a:solidFill>
                <a:latin typeface="Tahoma"/>
                <a:cs typeface="Tahoma"/>
              </a:rPr>
              <a:t>modern</a:t>
            </a:r>
            <a:endParaRPr lang="en-US" sz="1600" dirty="0">
              <a:latin typeface="Tahoma"/>
              <a:cs typeface="Tahoma"/>
            </a:endParaRPr>
          </a:p>
          <a:p>
            <a:pPr marL="431800">
              <a:lnSpc>
                <a:spcPct val="100000"/>
              </a:lnSpc>
              <a:spcBef>
                <a:spcPts val="5"/>
              </a:spcBef>
              <a:tabLst>
                <a:tab pos="621665" algn="l"/>
              </a:tabLst>
            </a:pPr>
            <a:endParaRPr sz="1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38B1127-A9FC-C3D4-DBA0-E6D73724E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96900"/>
            <a:ext cx="8826500" cy="645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106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59262" y="607099"/>
            <a:ext cx="520827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solidFill>
                  <a:srgbClr val="F3F3F3"/>
                </a:solidFill>
                <a:latin typeface="Roboto"/>
                <a:cs typeface="Roboto"/>
              </a:rPr>
              <a:t>Components</a:t>
            </a:r>
            <a:r>
              <a:rPr sz="1650" b="1" spc="-4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650" b="1" dirty="0">
                <a:solidFill>
                  <a:srgbClr val="F3F3F3"/>
                </a:solidFill>
                <a:latin typeface="Roboto"/>
                <a:cs typeface="Roboto"/>
              </a:rPr>
              <a:t>of</a:t>
            </a:r>
            <a:r>
              <a:rPr sz="1650" b="1" spc="-4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650" b="1" spc="-10" dirty="0">
                <a:solidFill>
                  <a:srgbClr val="F3F3F3"/>
                </a:solidFill>
                <a:latin typeface="Roboto"/>
                <a:cs typeface="Roboto"/>
              </a:rPr>
              <a:t>EduVault</a:t>
            </a:r>
            <a:r>
              <a:rPr sz="1650" b="1" spc="-4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650" b="1" dirty="0">
                <a:solidFill>
                  <a:srgbClr val="F3F3F3"/>
                </a:solidFill>
                <a:latin typeface="Roboto"/>
                <a:cs typeface="Roboto"/>
              </a:rPr>
              <a:t>Student</a:t>
            </a:r>
            <a:r>
              <a:rPr sz="1650" b="1" spc="-4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650" b="1" dirty="0">
                <a:solidFill>
                  <a:srgbClr val="F3F3F3"/>
                </a:solidFill>
                <a:latin typeface="Roboto"/>
                <a:cs typeface="Roboto"/>
              </a:rPr>
              <a:t>Management</a:t>
            </a:r>
            <a:r>
              <a:rPr sz="1650" b="1" spc="-5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650" b="1" spc="-10" dirty="0">
                <a:solidFill>
                  <a:srgbClr val="F3F3F3"/>
                </a:solidFill>
                <a:latin typeface="Roboto"/>
                <a:cs typeface="Roboto"/>
              </a:rPr>
              <a:t>System</a:t>
            </a:r>
            <a:endParaRPr sz="165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08532" y="4729665"/>
            <a:ext cx="1009650" cy="6883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91490">
              <a:lnSpc>
                <a:spcPct val="100000"/>
              </a:lnSpc>
              <a:spcBef>
                <a:spcPts val="135"/>
              </a:spcBef>
            </a:pPr>
            <a:r>
              <a:rPr sz="1200" spc="-10" dirty="0">
                <a:solidFill>
                  <a:srgbClr val="FFE611"/>
                </a:solidFill>
                <a:latin typeface="Roboto"/>
                <a:cs typeface="Roboto"/>
              </a:rPr>
              <a:t>Faculty</a:t>
            </a:r>
            <a:endParaRPr sz="1200">
              <a:latin typeface="Roboto"/>
              <a:cs typeface="Roboto"/>
            </a:endParaRPr>
          </a:p>
          <a:p>
            <a:pPr marL="12700" marR="8890" indent="91440" algn="r">
              <a:lnSpc>
                <a:spcPct val="103200"/>
              </a:lnSpc>
              <a:spcBef>
                <a:spcPts val="765"/>
              </a:spcBef>
            </a:pPr>
            <a:r>
              <a:rPr sz="800" dirty="0">
                <a:solidFill>
                  <a:srgbClr val="F3F3F3"/>
                </a:solidFill>
                <a:latin typeface="Roboto"/>
                <a:cs typeface="Roboto"/>
              </a:rPr>
              <a:t>Assessment</a:t>
            </a:r>
            <a:r>
              <a:rPr sz="800" spc="5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dirty="0">
                <a:solidFill>
                  <a:srgbClr val="F3F3F3"/>
                </a:solidFill>
                <a:latin typeface="Roboto"/>
                <a:cs typeface="Roboto"/>
              </a:rPr>
              <a:t>Mark</a:t>
            </a:r>
            <a:r>
              <a:rPr sz="800" spc="5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spc="-50" dirty="0">
                <a:solidFill>
                  <a:srgbClr val="F3F3F3"/>
                </a:solidFill>
                <a:latin typeface="Roboto"/>
                <a:cs typeface="Roboto"/>
              </a:rPr>
              <a:t>,</a:t>
            </a:r>
            <a:r>
              <a:rPr sz="800" spc="50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dirty="0">
                <a:solidFill>
                  <a:srgbClr val="F3F3F3"/>
                </a:solidFill>
                <a:latin typeface="Roboto"/>
                <a:cs typeface="Roboto"/>
              </a:rPr>
              <a:t>Manages</a:t>
            </a:r>
            <a:r>
              <a:rPr sz="800" spc="3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spc="-10" dirty="0">
                <a:solidFill>
                  <a:srgbClr val="F3F3F3"/>
                </a:solidFill>
                <a:latin typeface="Roboto"/>
                <a:cs typeface="Roboto"/>
              </a:rPr>
              <a:t>attendance</a:t>
            </a:r>
            <a:r>
              <a:rPr sz="800" spc="50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dirty="0">
                <a:solidFill>
                  <a:srgbClr val="F3F3F3"/>
                </a:solidFill>
                <a:latin typeface="Roboto"/>
                <a:cs typeface="Roboto"/>
              </a:rPr>
              <a:t>and</a:t>
            </a:r>
            <a:r>
              <a:rPr sz="800" spc="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dirty="0">
                <a:solidFill>
                  <a:srgbClr val="F3F3F3"/>
                </a:solidFill>
                <a:latin typeface="Roboto"/>
                <a:cs typeface="Roboto"/>
              </a:rPr>
              <a:t>Send</a:t>
            </a:r>
            <a:r>
              <a:rPr sz="800" spc="1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spc="-10" dirty="0">
                <a:solidFill>
                  <a:srgbClr val="F3F3F3"/>
                </a:solidFill>
                <a:latin typeface="Roboto"/>
                <a:cs typeface="Roboto"/>
              </a:rPr>
              <a:t>Email</a:t>
            </a:r>
            <a:endParaRPr sz="8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5133" y="6553899"/>
            <a:ext cx="827405" cy="6883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6670" algn="ctr">
              <a:lnSpc>
                <a:spcPct val="100000"/>
              </a:lnSpc>
              <a:spcBef>
                <a:spcPts val="135"/>
              </a:spcBef>
            </a:pPr>
            <a:r>
              <a:rPr sz="1200" spc="-10" dirty="0">
                <a:solidFill>
                  <a:srgbClr val="F79338"/>
                </a:solidFill>
                <a:latin typeface="Roboto"/>
                <a:cs typeface="Roboto"/>
              </a:rPr>
              <a:t>Admin</a:t>
            </a:r>
            <a:endParaRPr sz="1200">
              <a:latin typeface="Roboto"/>
              <a:cs typeface="Roboto"/>
            </a:endParaRPr>
          </a:p>
          <a:p>
            <a:pPr marL="12065" marR="5080" algn="ctr">
              <a:lnSpc>
                <a:spcPct val="103200"/>
              </a:lnSpc>
              <a:spcBef>
                <a:spcPts val="765"/>
              </a:spcBef>
            </a:pPr>
            <a:r>
              <a:rPr sz="800" dirty="0">
                <a:solidFill>
                  <a:srgbClr val="F3F3F3"/>
                </a:solidFill>
                <a:latin typeface="Roboto"/>
                <a:cs typeface="Roboto"/>
              </a:rPr>
              <a:t>Manages</a:t>
            </a:r>
            <a:r>
              <a:rPr sz="800" spc="3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spc="-10" dirty="0">
                <a:solidFill>
                  <a:srgbClr val="F3F3F3"/>
                </a:solidFill>
                <a:latin typeface="Roboto"/>
                <a:cs typeface="Roboto"/>
              </a:rPr>
              <a:t>system</a:t>
            </a:r>
            <a:r>
              <a:rPr sz="800" spc="50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dirty="0">
                <a:solidFill>
                  <a:srgbClr val="F3F3F3"/>
                </a:solidFill>
                <a:latin typeface="Roboto"/>
                <a:cs typeface="Roboto"/>
              </a:rPr>
              <a:t>settings</a:t>
            </a:r>
            <a:r>
              <a:rPr sz="800" spc="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dirty="0">
                <a:solidFill>
                  <a:srgbClr val="F3F3F3"/>
                </a:solidFill>
                <a:latin typeface="Roboto"/>
                <a:cs typeface="Roboto"/>
              </a:rPr>
              <a:t>and</a:t>
            </a:r>
            <a:r>
              <a:rPr sz="800" spc="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spc="-20" dirty="0">
                <a:solidFill>
                  <a:srgbClr val="F3F3F3"/>
                </a:solidFill>
                <a:latin typeface="Roboto"/>
                <a:cs typeface="Roboto"/>
              </a:rPr>
              <a:t>user</a:t>
            </a:r>
            <a:r>
              <a:rPr sz="800" spc="50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spc="-10" dirty="0">
                <a:solidFill>
                  <a:srgbClr val="F3F3F3"/>
                </a:solidFill>
                <a:latin typeface="Roboto"/>
                <a:cs typeface="Roboto"/>
              </a:rPr>
              <a:t>access</a:t>
            </a:r>
            <a:endParaRPr sz="8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09819" y="2653813"/>
            <a:ext cx="1106805" cy="6883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dirty="0">
                <a:solidFill>
                  <a:srgbClr val="43DD92"/>
                </a:solidFill>
                <a:latin typeface="Roboto"/>
                <a:cs typeface="Roboto"/>
              </a:rPr>
              <a:t>MS</a:t>
            </a:r>
            <a:r>
              <a:rPr sz="1200" spc="35" dirty="0">
                <a:solidFill>
                  <a:srgbClr val="43DD92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43DD92"/>
                </a:solidFill>
                <a:latin typeface="Roboto"/>
                <a:cs typeface="Roboto"/>
              </a:rPr>
              <a:t>SQL</a:t>
            </a:r>
            <a:endParaRPr sz="1200">
              <a:latin typeface="Roboto"/>
              <a:cs typeface="Roboto"/>
            </a:endParaRPr>
          </a:p>
          <a:p>
            <a:pPr marL="12700" marR="5080">
              <a:lnSpc>
                <a:spcPct val="103200"/>
              </a:lnSpc>
              <a:spcBef>
                <a:spcPts val="765"/>
              </a:spcBef>
            </a:pPr>
            <a:r>
              <a:rPr sz="800" dirty="0">
                <a:solidFill>
                  <a:srgbClr val="F3F3F3"/>
                </a:solidFill>
                <a:latin typeface="Roboto"/>
                <a:cs typeface="Roboto"/>
              </a:rPr>
              <a:t>Serves as</a:t>
            </a:r>
            <a:r>
              <a:rPr sz="800" spc="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dirty="0">
                <a:solidFill>
                  <a:srgbClr val="F3F3F3"/>
                </a:solidFill>
                <a:latin typeface="Roboto"/>
                <a:cs typeface="Roboto"/>
              </a:rPr>
              <a:t>the</a:t>
            </a:r>
            <a:r>
              <a:rPr sz="800" spc="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spc="-10" dirty="0">
                <a:solidFill>
                  <a:srgbClr val="F3F3F3"/>
                </a:solidFill>
                <a:latin typeface="Roboto"/>
                <a:cs typeface="Roboto"/>
              </a:rPr>
              <a:t>database</a:t>
            </a:r>
            <a:r>
              <a:rPr sz="800" spc="50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dirty="0">
                <a:solidFill>
                  <a:srgbClr val="F3F3F3"/>
                </a:solidFill>
                <a:latin typeface="Roboto"/>
                <a:cs typeface="Roboto"/>
              </a:rPr>
              <a:t>for</a:t>
            </a:r>
            <a:r>
              <a:rPr sz="800" spc="3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dirty="0">
                <a:solidFill>
                  <a:srgbClr val="F3F3F3"/>
                </a:solidFill>
                <a:latin typeface="Roboto"/>
                <a:cs typeface="Roboto"/>
              </a:rPr>
              <a:t>storing</a:t>
            </a:r>
            <a:r>
              <a:rPr sz="800" spc="4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spc="-10" dirty="0">
                <a:solidFill>
                  <a:srgbClr val="F3F3F3"/>
                </a:solidFill>
                <a:latin typeface="Roboto"/>
                <a:cs typeface="Roboto"/>
              </a:rPr>
              <a:t>academic</a:t>
            </a:r>
            <a:r>
              <a:rPr sz="800" spc="50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spc="-20" dirty="0">
                <a:solidFill>
                  <a:srgbClr val="F3F3F3"/>
                </a:solidFill>
                <a:latin typeface="Roboto"/>
                <a:cs typeface="Roboto"/>
              </a:rPr>
              <a:t>data</a:t>
            </a:r>
            <a:endParaRPr sz="8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12201" y="2653813"/>
            <a:ext cx="1010285" cy="6883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67665">
              <a:lnSpc>
                <a:spcPct val="100000"/>
              </a:lnSpc>
              <a:spcBef>
                <a:spcPts val="135"/>
              </a:spcBef>
            </a:pPr>
            <a:r>
              <a:rPr sz="1200" spc="-10" dirty="0">
                <a:solidFill>
                  <a:srgbClr val="F266BA"/>
                </a:solidFill>
                <a:latin typeface="Roboto"/>
                <a:cs typeface="Roboto"/>
              </a:rPr>
              <a:t>Students</a:t>
            </a:r>
            <a:endParaRPr sz="1200">
              <a:latin typeface="Roboto"/>
              <a:cs typeface="Roboto"/>
            </a:endParaRPr>
          </a:p>
          <a:p>
            <a:pPr marR="10795" algn="r">
              <a:lnSpc>
                <a:spcPct val="100000"/>
              </a:lnSpc>
              <a:spcBef>
                <a:spcPts val="795"/>
              </a:spcBef>
            </a:pPr>
            <a:r>
              <a:rPr sz="800" dirty="0">
                <a:solidFill>
                  <a:srgbClr val="F3F3F3"/>
                </a:solidFill>
                <a:latin typeface="Roboto"/>
                <a:cs typeface="Roboto"/>
              </a:rPr>
              <a:t>Accesses</a:t>
            </a:r>
            <a:r>
              <a:rPr sz="800" spc="6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spc="-10" dirty="0">
                <a:solidFill>
                  <a:srgbClr val="F3F3F3"/>
                </a:solidFill>
                <a:latin typeface="Roboto"/>
                <a:cs typeface="Roboto"/>
              </a:rPr>
              <a:t>grades</a:t>
            </a:r>
            <a:endParaRPr sz="800">
              <a:latin typeface="Roboto"/>
              <a:cs typeface="Roboto"/>
            </a:endParaRPr>
          </a:p>
          <a:p>
            <a:pPr marR="5080" algn="r">
              <a:lnSpc>
                <a:spcPct val="100000"/>
              </a:lnSpc>
              <a:spcBef>
                <a:spcPts val="30"/>
              </a:spcBef>
            </a:pPr>
            <a:r>
              <a:rPr sz="800" dirty="0">
                <a:solidFill>
                  <a:srgbClr val="F3F3F3"/>
                </a:solidFill>
                <a:latin typeface="Roboto"/>
                <a:cs typeface="Roboto"/>
              </a:rPr>
              <a:t>,Attendace</a:t>
            </a:r>
            <a:r>
              <a:rPr sz="800" spc="2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dirty="0">
                <a:solidFill>
                  <a:srgbClr val="F3F3F3"/>
                </a:solidFill>
                <a:latin typeface="Roboto"/>
                <a:cs typeface="Roboto"/>
              </a:rPr>
              <a:t>Track</a:t>
            </a:r>
            <a:r>
              <a:rPr sz="800" spc="2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spc="-25" dirty="0">
                <a:solidFill>
                  <a:srgbClr val="F3F3F3"/>
                </a:solidFill>
                <a:latin typeface="Roboto"/>
                <a:cs typeface="Roboto"/>
              </a:rPr>
              <a:t>and</a:t>
            </a:r>
            <a:endParaRPr sz="800">
              <a:latin typeface="Roboto"/>
              <a:cs typeface="Roboto"/>
            </a:endParaRPr>
          </a:p>
          <a:p>
            <a:pPr marR="12065" algn="r">
              <a:lnSpc>
                <a:spcPct val="100000"/>
              </a:lnSpc>
              <a:spcBef>
                <a:spcPts val="30"/>
              </a:spcBef>
            </a:pPr>
            <a:r>
              <a:rPr sz="800" dirty="0">
                <a:solidFill>
                  <a:srgbClr val="F3F3F3"/>
                </a:solidFill>
                <a:latin typeface="Roboto"/>
                <a:cs typeface="Roboto"/>
              </a:rPr>
              <a:t>Receive</a:t>
            </a:r>
            <a:r>
              <a:rPr sz="800" spc="-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spc="-10" dirty="0">
                <a:solidFill>
                  <a:srgbClr val="F3F3F3"/>
                </a:solidFill>
                <a:latin typeface="Roboto"/>
                <a:cs typeface="Roboto"/>
              </a:rPr>
              <a:t>Email</a:t>
            </a:r>
            <a:endParaRPr sz="8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09819" y="4656276"/>
            <a:ext cx="862965" cy="8140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20" dirty="0">
                <a:solidFill>
                  <a:srgbClr val="A5D937"/>
                </a:solidFill>
                <a:latin typeface="Roboto"/>
                <a:cs typeface="Roboto"/>
              </a:rPr>
              <a:t>Java</a:t>
            </a:r>
            <a:endParaRPr sz="1200">
              <a:latin typeface="Roboto"/>
              <a:cs typeface="Roboto"/>
            </a:endParaRPr>
          </a:p>
          <a:p>
            <a:pPr marL="12700" marR="5080">
              <a:lnSpc>
                <a:spcPct val="103200"/>
              </a:lnSpc>
              <a:spcBef>
                <a:spcPts val="765"/>
              </a:spcBef>
            </a:pPr>
            <a:r>
              <a:rPr sz="800" dirty="0">
                <a:solidFill>
                  <a:srgbClr val="F3F3F3"/>
                </a:solidFill>
                <a:latin typeface="Roboto"/>
                <a:cs typeface="Roboto"/>
              </a:rPr>
              <a:t>The</a:t>
            </a:r>
            <a:r>
              <a:rPr sz="800" spc="1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spc="-10" dirty="0">
                <a:solidFill>
                  <a:srgbClr val="F3F3F3"/>
                </a:solidFill>
                <a:latin typeface="Roboto"/>
                <a:cs typeface="Roboto"/>
              </a:rPr>
              <a:t>programming</a:t>
            </a:r>
            <a:r>
              <a:rPr sz="800" spc="50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dirty="0">
                <a:solidFill>
                  <a:srgbClr val="F3F3F3"/>
                </a:solidFill>
                <a:latin typeface="Roboto"/>
                <a:cs typeface="Roboto"/>
              </a:rPr>
              <a:t>language</a:t>
            </a:r>
            <a:r>
              <a:rPr sz="800" spc="2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dirty="0">
                <a:solidFill>
                  <a:srgbClr val="F3F3F3"/>
                </a:solidFill>
                <a:latin typeface="Roboto"/>
                <a:cs typeface="Roboto"/>
              </a:rPr>
              <a:t>used</a:t>
            </a:r>
            <a:r>
              <a:rPr sz="800" spc="2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spc="-25" dirty="0">
                <a:solidFill>
                  <a:srgbClr val="F3F3F3"/>
                </a:solidFill>
                <a:latin typeface="Roboto"/>
                <a:cs typeface="Roboto"/>
              </a:rPr>
              <a:t>for</a:t>
            </a:r>
            <a:r>
              <a:rPr sz="800" spc="50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dirty="0">
                <a:solidFill>
                  <a:srgbClr val="F3F3F3"/>
                </a:solidFill>
                <a:latin typeface="Roboto"/>
                <a:cs typeface="Roboto"/>
              </a:rPr>
              <a:t>system</a:t>
            </a:r>
            <a:r>
              <a:rPr sz="800" spc="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dirty="0">
                <a:solidFill>
                  <a:srgbClr val="F3F3F3"/>
                </a:solidFill>
                <a:latin typeface="Roboto"/>
                <a:cs typeface="Roboto"/>
              </a:rPr>
              <a:t>logic</a:t>
            </a:r>
            <a:r>
              <a:rPr sz="800" spc="1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spc="-25" dirty="0">
                <a:solidFill>
                  <a:srgbClr val="F3F3F3"/>
                </a:solidFill>
                <a:latin typeface="Roboto"/>
                <a:cs typeface="Roboto"/>
              </a:rPr>
              <a:t>and</a:t>
            </a:r>
            <a:r>
              <a:rPr sz="800" spc="50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spc="-10" dirty="0">
                <a:solidFill>
                  <a:srgbClr val="F3F3F3"/>
                </a:solidFill>
                <a:latin typeface="Roboto"/>
                <a:cs typeface="Roboto"/>
              </a:rPr>
              <a:t>functionality</a:t>
            </a:r>
            <a:endParaRPr sz="8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48010" y="1144102"/>
            <a:ext cx="1012825" cy="6883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8415" algn="ctr">
              <a:lnSpc>
                <a:spcPct val="100000"/>
              </a:lnSpc>
              <a:spcBef>
                <a:spcPts val="135"/>
              </a:spcBef>
            </a:pPr>
            <a:r>
              <a:rPr sz="1200" spc="-10" dirty="0">
                <a:solidFill>
                  <a:srgbClr val="19C3FA"/>
                </a:solidFill>
                <a:latin typeface="Roboto"/>
                <a:cs typeface="Roboto"/>
              </a:rPr>
              <a:t>JavaFX</a:t>
            </a:r>
            <a:endParaRPr sz="1200">
              <a:latin typeface="Roboto"/>
              <a:cs typeface="Roboto"/>
            </a:endParaRPr>
          </a:p>
          <a:p>
            <a:pPr marL="12700" marR="5080" indent="-10160" algn="ctr">
              <a:lnSpc>
                <a:spcPct val="103200"/>
              </a:lnSpc>
              <a:spcBef>
                <a:spcPts val="765"/>
              </a:spcBef>
            </a:pPr>
            <a:r>
              <a:rPr sz="800" dirty="0">
                <a:solidFill>
                  <a:srgbClr val="F3F3F3"/>
                </a:solidFill>
                <a:latin typeface="Roboto"/>
                <a:cs typeface="Roboto"/>
              </a:rPr>
              <a:t>Used</a:t>
            </a:r>
            <a:r>
              <a:rPr sz="800" spc="2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dirty="0">
                <a:solidFill>
                  <a:srgbClr val="F3F3F3"/>
                </a:solidFill>
                <a:latin typeface="Roboto"/>
                <a:cs typeface="Roboto"/>
              </a:rPr>
              <a:t>for</a:t>
            </a:r>
            <a:r>
              <a:rPr sz="800" spc="2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dirty="0">
                <a:solidFill>
                  <a:srgbClr val="F3F3F3"/>
                </a:solidFill>
                <a:latin typeface="Roboto"/>
                <a:cs typeface="Roboto"/>
              </a:rPr>
              <a:t>creating</a:t>
            </a:r>
            <a:r>
              <a:rPr sz="800" spc="3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spc="-25" dirty="0">
                <a:solidFill>
                  <a:srgbClr val="F3F3F3"/>
                </a:solidFill>
                <a:latin typeface="Roboto"/>
                <a:cs typeface="Roboto"/>
              </a:rPr>
              <a:t>the</a:t>
            </a:r>
            <a:r>
              <a:rPr sz="800" spc="50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dirty="0">
                <a:solidFill>
                  <a:srgbClr val="F3F3F3"/>
                </a:solidFill>
                <a:latin typeface="Roboto"/>
                <a:cs typeface="Roboto"/>
              </a:rPr>
              <a:t>desktop</a:t>
            </a:r>
            <a:r>
              <a:rPr sz="800" spc="6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spc="-10" dirty="0">
                <a:solidFill>
                  <a:srgbClr val="F3F3F3"/>
                </a:solidFill>
                <a:latin typeface="Roboto"/>
                <a:cs typeface="Roboto"/>
              </a:rPr>
              <a:t>application's</a:t>
            </a:r>
            <a:r>
              <a:rPr sz="800" spc="50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dirty="0">
                <a:solidFill>
                  <a:srgbClr val="F3F3F3"/>
                </a:solidFill>
                <a:latin typeface="Roboto"/>
                <a:cs typeface="Roboto"/>
              </a:rPr>
              <a:t>user</a:t>
            </a:r>
            <a:r>
              <a:rPr sz="800" spc="1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spc="-10" dirty="0">
                <a:solidFill>
                  <a:srgbClr val="F3F3F3"/>
                </a:solidFill>
                <a:latin typeface="Roboto"/>
                <a:cs typeface="Roboto"/>
              </a:rPr>
              <a:t>interface</a:t>
            </a:r>
            <a:endParaRPr sz="800">
              <a:latin typeface="Roboto"/>
              <a:cs typeface="Robo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249398" y="4639224"/>
            <a:ext cx="1016635" cy="765175"/>
            <a:chOff x="5249398" y="4639224"/>
            <a:chExt cx="1016635" cy="765175"/>
          </a:xfrm>
        </p:grpSpPr>
        <p:sp>
          <p:nvSpPr>
            <p:cNvPr id="10" name="object 10"/>
            <p:cNvSpPr/>
            <p:nvPr/>
          </p:nvSpPr>
          <p:spPr>
            <a:xfrm>
              <a:off x="5259882" y="4649708"/>
              <a:ext cx="995680" cy="744220"/>
            </a:xfrm>
            <a:custGeom>
              <a:avLst/>
              <a:gdLst/>
              <a:ahLst/>
              <a:cxnLst/>
              <a:rect l="l" t="t" r="r" b="b"/>
              <a:pathLst>
                <a:path w="995679" h="744220">
                  <a:moveTo>
                    <a:pt x="945814" y="195109"/>
                  </a:moveTo>
                  <a:lnTo>
                    <a:pt x="995089" y="36589"/>
                  </a:lnTo>
                  <a:lnTo>
                    <a:pt x="833215" y="0"/>
                  </a:lnTo>
                  <a:lnTo>
                    <a:pt x="864562" y="54307"/>
                  </a:lnTo>
                  <a:lnTo>
                    <a:pt x="557692" y="231489"/>
                  </a:lnTo>
                  <a:lnTo>
                    <a:pt x="523193" y="195311"/>
                  </a:lnTo>
                  <a:lnTo>
                    <a:pt x="484101" y="165569"/>
                  </a:lnTo>
                  <a:lnTo>
                    <a:pt x="441307" y="142498"/>
                  </a:lnTo>
                  <a:lnTo>
                    <a:pt x="395702" y="126336"/>
                  </a:lnTo>
                  <a:lnTo>
                    <a:pt x="348176" y="117321"/>
                  </a:lnTo>
                  <a:lnTo>
                    <a:pt x="299620" y="115690"/>
                  </a:lnTo>
                  <a:lnTo>
                    <a:pt x="250924" y="121679"/>
                  </a:lnTo>
                  <a:lnTo>
                    <a:pt x="202979" y="135527"/>
                  </a:lnTo>
                  <a:lnTo>
                    <a:pt x="156675" y="157471"/>
                  </a:lnTo>
                  <a:lnTo>
                    <a:pt x="118156" y="183650"/>
                  </a:lnTo>
                  <a:lnTo>
                    <a:pt x="84721" y="214395"/>
                  </a:lnTo>
                  <a:lnTo>
                    <a:pt x="56548" y="249042"/>
                  </a:lnTo>
                  <a:lnTo>
                    <a:pt x="33812" y="286927"/>
                  </a:lnTo>
                  <a:lnTo>
                    <a:pt x="16691" y="327386"/>
                  </a:lnTo>
                  <a:lnTo>
                    <a:pt x="5361" y="369755"/>
                  </a:lnTo>
                  <a:lnTo>
                    <a:pt x="0" y="413369"/>
                  </a:lnTo>
                  <a:lnTo>
                    <a:pt x="783" y="457565"/>
                  </a:lnTo>
                  <a:lnTo>
                    <a:pt x="7888" y="501679"/>
                  </a:lnTo>
                  <a:lnTo>
                    <a:pt x="21491" y="545047"/>
                  </a:lnTo>
                  <a:lnTo>
                    <a:pt x="41770" y="587004"/>
                  </a:lnTo>
                  <a:lnTo>
                    <a:pt x="67949" y="625555"/>
                  </a:lnTo>
                  <a:lnTo>
                    <a:pt x="98693" y="659024"/>
                  </a:lnTo>
                  <a:lnTo>
                    <a:pt x="133339" y="687235"/>
                  </a:lnTo>
                  <a:lnTo>
                    <a:pt x="171221" y="710009"/>
                  </a:lnTo>
                  <a:lnTo>
                    <a:pt x="211675" y="727167"/>
                  </a:lnTo>
                  <a:lnTo>
                    <a:pt x="254037" y="738533"/>
                  </a:lnTo>
                  <a:lnTo>
                    <a:pt x="297641" y="743927"/>
                  </a:lnTo>
                  <a:lnTo>
                    <a:pt x="341824" y="743171"/>
                  </a:lnTo>
                  <a:lnTo>
                    <a:pt x="385921" y="736088"/>
                  </a:lnTo>
                  <a:lnTo>
                    <a:pt x="429267" y="722498"/>
                  </a:lnTo>
                  <a:lnTo>
                    <a:pt x="471198" y="702225"/>
                  </a:lnTo>
                  <a:lnTo>
                    <a:pt x="513336" y="673133"/>
                  </a:lnTo>
                  <a:lnTo>
                    <a:pt x="549289" y="638590"/>
                  </a:lnTo>
                  <a:lnTo>
                    <a:pt x="578820" y="599481"/>
                  </a:lnTo>
                  <a:lnTo>
                    <a:pt x="601693" y="556690"/>
                  </a:lnTo>
                  <a:lnTo>
                    <a:pt x="617671" y="511103"/>
                  </a:lnTo>
                  <a:lnTo>
                    <a:pt x="626518" y="463607"/>
                  </a:lnTo>
                  <a:lnTo>
                    <a:pt x="627999" y="415085"/>
                  </a:lnTo>
                  <a:lnTo>
                    <a:pt x="621875" y="366423"/>
                  </a:lnTo>
                  <a:lnTo>
                    <a:pt x="607911" y="318507"/>
                  </a:lnTo>
                  <a:lnTo>
                    <a:pt x="914886" y="141220"/>
                  </a:lnTo>
                  <a:lnTo>
                    <a:pt x="945919" y="195004"/>
                  </a:lnTo>
                  <a:close/>
                </a:path>
              </a:pathLst>
            </a:custGeom>
            <a:ln w="20968">
              <a:solidFill>
                <a:srgbClr val="FFE6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53986" y="4947729"/>
              <a:ext cx="186234" cy="12658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557142" y="4883907"/>
              <a:ext cx="203835" cy="266065"/>
            </a:xfrm>
            <a:custGeom>
              <a:avLst/>
              <a:gdLst/>
              <a:ahLst/>
              <a:cxnLst/>
              <a:rect l="l" t="t" r="r" b="b"/>
              <a:pathLst>
                <a:path w="203835" h="266064">
                  <a:moveTo>
                    <a:pt x="42995" y="265976"/>
                  </a:moveTo>
                  <a:lnTo>
                    <a:pt x="179907" y="265976"/>
                  </a:lnTo>
                  <a:lnTo>
                    <a:pt x="186135" y="265984"/>
                  </a:lnTo>
                  <a:lnTo>
                    <a:pt x="192111" y="263516"/>
                  </a:lnTo>
                  <a:lnTo>
                    <a:pt x="196518" y="259115"/>
                  </a:lnTo>
                  <a:lnTo>
                    <a:pt x="200925" y="254714"/>
                  </a:lnTo>
                  <a:lnTo>
                    <a:pt x="203402" y="248741"/>
                  </a:lnTo>
                  <a:lnTo>
                    <a:pt x="203402" y="242513"/>
                  </a:lnTo>
                  <a:lnTo>
                    <a:pt x="203402" y="23463"/>
                  </a:lnTo>
                  <a:lnTo>
                    <a:pt x="201558" y="14330"/>
                  </a:lnTo>
                  <a:lnTo>
                    <a:pt x="196529" y="6872"/>
                  </a:lnTo>
                  <a:lnTo>
                    <a:pt x="189071" y="1843"/>
                  </a:lnTo>
                  <a:lnTo>
                    <a:pt x="179938" y="0"/>
                  </a:lnTo>
                  <a:lnTo>
                    <a:pt x="0" y="0"/>
                  </a:lnTo>
                </a:path>
              </a:pathLst>
            </a:custGeom>
            <a:ln w="20968">
              <a:solidFill>
                <a:srgbClr val="FFE6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88359" y="4873423"/>
              <a:ext cx="193138" cy="380814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8060128" y="2920163"/>
            <a:ext cx="1016635" cy="765175"/>
            <a:chOff x="8060128" y="2920163"/>
            <a:chExt cx="1016635" cy="765175"/>
          </a:xfrm>
        </p:grpSpPr>
        <p:sp>
          <p:nvSpPr>
            <p:cNvPr id="15" name="object 15"/>
            <p:cNvSpPr/>
            <p:nvPr/>
          </p:nvSpPr>
          <p:spPr>
            <a:xfrm>
              <a:off x="8070612" y="2930647"/>
              <a:ext cx="995680" cy="744220"/>
            </a:xfrm>
            <a:custGeom>
              <a:avLst/>
              <a:gdLst/>
              <a:ahLst/>
              <a:cxnLst/>
              <a:rect l="l" t="t" r="r" b="b"/>
              <a:pathLst>
                <a:path w="995679" h="744220">
                  <a:moveTo>
                    <a:pt x="49275" y="548818"/>
                  </a:moveTo>
                  <a:lnTo>
                    <a:pt x="0" y="707337"/>
                  </a:lnTo>
                  <a:lnTo>
                    <a:pt x="161874" y="743927"/>
                  </a:lnTo>
                  <a:lnTo>
                    <a:pt x="130527" y="689619"/>
                  </a:lnTo>
                  <a:lnTo>
                    <a:pt x="437396" y="512438"/>
                  </a:lnTo>
                  <a:lnTo>
                    <a:pt x="471896" y="548615"/>
                  </a:lnTo>
                  <a:lnTo>
                    <a:pt x="510988" y="578358"/>
                  </a:lnTo>
                  <a:lnTo>
                    <a:pt x="553782" y="601428"/>
                  </a:lnTo>
                  <a:lnTo>
                    <a:pt x="599386" y="617590"/>
                  </a:lnTo>
                  <a:lnTo>
                    <a:pt x="646912" y="626605"/>
                  </a:lnTo>
                  <a:lnTo>
                    <a:pt x="695468" y="628237"/>
                  </a:lnTo>
                  <a:lnTo>
                    <a:pt x="744164" y="622247"/>
                  </a:lnTo>
                  <a:lnTo>
                    <a:pt x="792109" y="608399"/>
                  </a:lnTo>
                  <a:lnTo>
                    <a:pt x="838413" y="586456"/>
                  </a:lnTo>
                  <a:lnTo>
                    <a:pt x="876932" y="560276"/>
                  </a:lnTo>
                  <a:lnTo>
                    <a:pt x="910367" y="529531"/>
                  </a:lnTo>
                  <a:lnTo>
                    <a:pt x="938541" y="494884"/>
                  </a:lnTo>
                  <a:lnTo>
                    <a:pt x="961277" y="456999"/>
                  </a:lnTo>
                  <a:lnTo>
                    <a:pt x="978398" y="416540"/>
                  </a:lnTo>
                  <a:lnTo>
                    <a:pt x="989727" y="374172"/>
                  </a:lnTo>
                  <a:lnTo>
                    <a:pt x="995089" y="330557"/>
                  </a:lnTo>
                  <a:lnTo>
                    <a:pt x="994306" y="286361"/>
                  </a:lnTo>
                  <a:lnTo>
                    <a:pt x="987201" y="242247"/>
                  </a:lnTo>
                  <a:lnTo>
                    <a:pt x="973598" y="198879"/>
                  </a:lnTo>
                  <a:lnTo>
                    <a:pt x="953319" y="156922"/>
                  </a:lnTo>
                  <a:lnTo>
                    <a:pt x="927140" y="118372"/>
                  </a:lnTo>
                  <a:lnTo>
                    <a:pt x="896395" y="84902"/>
                  </a:lnTo>
                  <a:lnTo>
                    <a:pt x="861750" y="56691"/>
                  </a:lnTo>
                  <a:lnTo>
                    <a:pt x="823868" y="33918"/>
                  </a:lnTo>
                  <a:lnTo>
                    <a:pt x="783414" y="16759"/>
                  </a:lnTo>
                  <a:lnTo>
                    <a:pt x="741052" y="5393"/>
                  </a:lnTo>
                  <a:lnTo>
                    <a:pt x="697448" y="0"/>
                  </a:lnTo>
                  <a:lnTo>
                    <a:pt x="653265" y="755"/>
                  </a:lnTo>
                  <a:lnTo>
                    <a:pt x="609168" y="7839"/>
                  </a:lnTo>
                  <a:lnTo>
                    <a:pt x="565822" y="21428"/>
                  </a:lnTo>
                  <a:lnTo>
                    <a:pt x="523890" y="41701"/>
                  </a:lnTo>
                  <a:lnTo>
                    <a:pt x="481752" y="70793"/>
                  </a:lnTo>
                  <a:lnTo>
                    <a:pt x="445800" y="105336"/>
                  </a:lnTo>
                  <a:lnTo>
                    <a:pt x="416269" y="144446"/>
                  </a:lnTo>
                  <a:lnTo>
                    <a:pt x="393396" y="187236"/>
                  </a:lnTo>
                  <a:lnTo>
                    <a:pt x="377418" y="232823"/>
                  </a:lnTo>
                  <a:lnTo>
                    <a:pt x="368570" y="280320"/>
                  </a:lnTo>
                  <a:lnTo>
                    <a:pt x="367090" y="328842"/>
                  </a:lnTo>
                  <a:lnTo>
                    <a:pt x="373214" y="377503"/>
                  </a:lnTo>
                  <a:lnTo>
                    <a:pt x="387177" y="425420"/>
                  </a:lnTo>
                  <a:lnTo>
                    <a:pt x="80203" y="602706"/>
                  </a:lnTo>
                  <a:lnTo>
                    <a:pt x="49170" y="548922"/>
                  </a:lnTo>
                  <a:close/>
                </a:path>
              </a:pathLst>
            </a:custGeom>
            <a:ln w="20968">
              <a:solidFill>
                <a:srgbClr val="43DD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565042" y="3058745"/>
              <a:ext cx="299085" cy="126364"/>
            </a:xfrm>
            <a:custGeom>
              <a:avLst/>
              <a:gdLst/>
              <a:ahLst/>
              <a:cxnLst/>
              <a:rect l="l" t="t" r="r" b="b"/>
              <a:pathLst>
                <a:path w="299084" h="126364">
                  <a:moveTo>
                    <a:pt x="0" y="62904"/>
                  </a:moveTo>
                  <a:lnTo>
                    <a:pt x="11740" y="87389"/>
                  </a:lnTo>
                  <a:lnTo>
                    <a:pt x="43757" y="107384"/>
                  </a:lnTo>
                  <a:lnTo>
                    <a:pt x="91245" y="120865"/>
                  </a:lnTo>
                  <a:lnTo>
                    <a:pt x="149398" y="125809"/>
                  </a:lnTo>
                  <a:lnTo>
                    <a:pt x="207551" y="120865"/>
                  </a:lnTo>
                  <a:lnTo>
                    <a:pt x="255039" y="107384"/>
                  </a:lnTo>
                  <a:lnTo>
                    <a:pt x="287056" y="87389"/>
                  </a:lnTo>
                  <a:lnTo>
                    <a:pt x="298796" y="62904"/>
                  </a:lnTo>
                  <a:lnTo>
                    <a:pt x="287056" y="38419"/>
                  </a:lnTo>
                  <a:lnTo>
                    <a:pt x="255039" y="18424"/>
                  </a:lnTo>
                  <a:lnTo>
                    <a:pt x="207551" y="4943"/>
                  </a:lnTo>
                  <a:lnTo>
                    <a:pt x="149398" y="0"/>
                  </a:lnTo>
                  <a:lnTo>
                    <a:pt x="91245" y="4943"/>
                  </a:lnTo>
                  <a:lnTo>
                    <a:pt x="43757" y="18424"/>
                  </a:lnTo>
                  <a:lnTo>
                    <a:pt x="11740" y="38419"/>
                  </a:lnTo>
                  <a:lnTo>
                    <a:pt x="0" y="62904"/>
                  </a:lnTo>
                </a:path>
              </a:pathLst>
            </a:custGeom>
            <a:ln w="20968">
              <a:solidFill>
                <a:srgbClr val="43DD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54558" y="3174070"/>
              <a:ext cx="170366" cy="15464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565042" y="3121650"/>
              <a:ext cx="299085" cy="266065"/>
            </a:xfrm>
            <a:custGeom>
              <a:avLst/>
              <a:gdLst/>
              <a:ahLst/>
              <a:cxnLst/>
              <a:rect l="l" t="t" r="r" b="b"/>
              <a:pathLst>
                <a:path w="299084" h="266064">
                  <a:moveTo>
                    <a:pt x="117946" y="265929"/>
                  </a:moveTo>
                  <a:lnTo>
                    <a:pt x="71055" y="257847"/>
                  </a:lnTo>
                  <a:lnTo>
                    <a:pt x="33673" y="244089"/>
                  </a:lnTo>
                  <a:lnTo>
                    <a:pt x="8941" y="225879"/>
                  </a:lnTo>
                  <a:lnTo>
                    <a:pt x="0" y="204440"/>
                  </a:lnTo>
                  <a:lnTo>
                    <a:pt x="0" y="0"/>
                  </a:lnTo>
                </a:path>
                <a:path w="299084" h="266064">
                  <a:moveTo>
                    <a:pt x="298796" y="0"/>
                  </a:moveTo>
                  <a:lnTo>
                    <a:pt x="298796" y="78630"/>
                  </a:lnTo>
                </a:path>
              </a:pathLst>
            </a:custGeom>
            <a:ln w="20968">
              <a:solidFill>
                <a:srgbClr val="43DD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03485" y="3221765"/>
              <a:ext cx="233743" cy="208536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6837786" y="2002471"/>
            <a:ext cx="650240" cy="1122045"/>
            <a:chOff x="6837786" y="2002471"/>
            <a:chExt cx="650240" cy="1122045"/>
          </a:xfrm>
        </p:grpSpPr>
        <p:sp>
          <p:nvSpPr>
            <p:cNvPr id="21" name="object 21"/>
            <p:cNvSpPr/>
            <p:nvPr/>
          </p:nvSpPr>
          <p:spPr>
            <a:xfrm>
              <a:off x="6848270" y="2012956"/>
              <a:ext cx="629285" cy="1101090"/>
            </a:xfrm>
            <a:custGeom>
              <a:avLst/>
              <a:gdLst/>
              <a:ahLst/>
              <a:cxnLst/>
              <a:rect l="l" t="t" r="r" b="b"/>
              <a:pathLst>
                <a:path w="629284" h="1101089">
                  <a:moveTo>
                    <a:pt x="201923" y="978900"/>
                  </a:moveTo>
                  <a:lnTo>
                    <a:pt x="314523" y="1100830"/>
                  </a:lnTo>
                  <a:lnTo>
                    <a:pt x="427122" y="978900"/>
                  </a:lnTo>
                  <a:lnTo>
                    <a:pt x="364427" y="978900"/>
                  </a:lnTo>
                  <a:lnTo>
                    <a:pt x="364427" y="624538"/>
                  </a:lnTo>
                  <a:lnTo>
                    <a:pt x="412987" y="612756"/>
                  </a:lnTo>
                  <a:lnTo>
                    <a:pt x="458285" y="593782"/>
                  </a:lnTo>
                  <a:lnTo>
                    <a:pt x="499664" y="568265"/>
                  </a:lnTo>
                  <a:lnTo>
                    <a:pt x="536472" y="536857"/>
                  </a:lnTo>
                  <a:lnTo>
                    <a:pt x="568054" y="500207"/>
                  </a:lnTo>
                  <a:lnTo>
                    <a:pt x="593757" y="458966"/>
                  </a:lnTo>
                  <a:lnTo>
                    <a:pt x="612926" y="413786"/>
                  </a:lnTo>
                  <a:lnTo>
                    <a:pt x="624907" y="365316"/>
                  </a:lnTo>
                  <a:lnTo>
                    <a:pt x="629046" y="314208"/>
                  </a:lnTo>
                  <a:lnTo>
                    <a:pt x="625636" y="267781"/>
                  </a:lnTo>
                  <a:lnTo>
                    <a:pt x="615730" y="223468"/>
                  </a:lnTo>
                  <a:lnTo>
                    <a:pt x="599816" y="181755"/>
                  </a:lnTo>
                  <a:lnTo>
                    <a:pt x="578378" y="143127"/>
                  </a:lnTo>
                  <a:lnTo>
                    <a:pt x="551904" y="108073"/>
                  </a:lnTo>
                  <a:lnTo>
                    <a:pt x="520879" y="77077"/>
                  </a:lnTo>
                  <a:lnTo>
                    <a:pt x="485790" y="50626"/>
                  </a:lnTo>
                  <a:lnTo>
                    <a:pt x="447124" y="29206"/>
                  </a:lnTo>
                  <a:lnTo>
                    <a:pt x="405367" y="13304"/>
                  </a:lnTo>
                  <a:lnTo>
                    <a:pt x="361004" y="3407"/>
                  </a:lnTo>
                  <a:lnTo>
                    <a:pt x="314523" y="0"/>
                  </a:lnTo>
                  <a:lnTo>
                    <a:pt x="268041" y="3407"/>
                  </a:lnTo>
                  <a:lnTo>
                    <a:pt x="223679" y="13304"/>
                  </a:lnTo>
                  <a:lnTo>
                    <a:pt x="181921" y="29206"/>
                  </a:lnTo>
                  <a:lnTo>
                    <a:pt x="143255" y="50626"/>
                  </a:lnTo>
                  <a:lnTo>
                    <a:pt x="108166" y="77077"/>
                  </a:lnTo>
                  <a:lnTo>
                    <a:pt x="77142" y="108073"/>
                  </a:lnTo>
                  <a:lnTo>
                    <a:pt x="50667" y="143127"/>
                  </a:lnTo>
                  <a:lnTo>
                    <a:pt x="29230" y="181755"/>
                  </a:lnTo>
                  <a:lnTo>
                    <a:pt x="13315" y="223468"/>
                  </a:lnTo>
                  <a:lnTo>
                    <a:pt x="3409" y="267781"/>
                  </a:lnTo>
                  <a:lnTo>
                    <a:pt x="0" y="314208"/>
                  </a:lnTo>
                  <a:lnTo>
                    <a:pt x="4124" y="365220"/>
                  </a:lnTo>
                  <a:lnTo>
                    <a:pt x="16064" y="413610"/>
                  </a:lnTo>
                  <a:lnTo>
                    <a:pt x="35172" y="458730"/>
                  </a:lnTo>
                  <a:lnTo>
                    <a:pt x="60798" y="499930"/>
                  </a:lnTo>
                  <a:lnTo>
                    <a:pt x="92293" y="536562"/>
                  </a:lnTo>
                  <a:lnTo>
                    <a:pt x="129008" y="567978"/>
                  </a:lnTo>
                  <a:lnTo>
                    <a:pt x="170296" y="593527"/>
                  </a:lnTo>
                  <a:lnTo>
                    <a:pt x="215506" y="612562"/>
                  </a:lnTo>
                  <a:lnTo>
                    <a:pt x="263989" y="624433"/>
                  </a:lnTo>
                  <a:lnTo>
                    <a:pt x="263989" y="978900"/>
                  </a:lnTo>
                  <a:lnTo>
                    <a:pt x="201923" y="978900"/>
                  </a:lnTo>
                  <a:close/>
                </a:path>
              </a:pathLst>
            </a:custGeom>
            <a:ln w="20968">
              <a:solidFill>
                <a:srgbClr val="19C3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89352" y="2193806"/>
              <a:ext cx="347345" cy="267970"/>
            </a:xfrm>
            <a:custGeom>
              <a:avLst/>
              <a:gdLst/>
              <a:ahLst/>
              <a:cxnLst/>
              <a:rect l="l" t="t" r="r" b="b"/>
              <a:pathLst>
                <a:path w="347345" h="267969">
                  <a:moveTo>
                    <a:pt x="106447" y="204440"/>
                  </a:moveTo>
                  <a:lnTo>
                    <a:pt x="112369" y="204457"/>
                  </a:lnTo>
                  <a:lnTo>
                    <a:pt x="117778" y="207801"/>
                  </a:lnTo>
                  <a:lnTo>
                    <a:pt x="120443" y="213089"/>
                  </a:lnTo>
                  <a:lnTo>
                    <a:pt x="127972" y="222225"/>
                  </a:lnTo>
                  <a:lnTo>
                    <a:pt x="139983" y="229444"/>
                  </a:lnTo>
                  <a:lnTo>
                    <a:pt x="155473" y="234187"/>
                  </a:lnTo>
                  <a:lnTo>
                    <a:pt x="173440" y="235892"/>
                  </a:lnTo>
                  <a:lnTo>
                    <a:pt x="191405" y="234187"/>
                  </a:lnTo>
                  <a:lnTo>
                    <a:pt x="206878" y="229444"/>
                  </a:lnTo>
                  <a:lnTo>
                    <a:pt x="218842" y="222225"/>
                  </a:lnTo>
                  <a:lnTo>
                    <a:pt x="226280" y="213089"/>
                  </a:lnTo>
                  <a:lnTo>
                    <a:pt x="228970" y="207750"/>
                  </a:lnTo>
                  <a:lnTo>
                    <a:pt x="234455" y="204398"/>
                  </a:lnTo>
                  <a:lnTo>
                    <a:pt x="240434" y="204440"/>
                  </a:lnTo>
                  <a:lnTo>
                    <a:pt x="307113" y="204440"/>
                  </a:lnTo>
                  <a:lnTo>
                    <a:pt x="307113" y="26262"/>
                  </a:lnTo>
                  <a:lnTo>
                    <a:pt x="305049" y="16040"/>
                  </a:lnTo>
                  <a:lnTo>
                    <a:pt x="299420" y="7692"/>
                  </a:lnTo>
                  <a:lnTo>
                    <a:pt x="291073" y="2063"/>
                  </a:lnTo>
                  <a:lnTo>
                    <a:pt x="280850" y="0"/>
                  </a:lnTo>
                  <a:lnTo>
                    <a:pt x="66031" y="0"/>
                  </a:lnTo>
                  <a:lnTo>
                    <a:pt x="55808" y="2063"/>
                  </a:lnTo>
                  <a:lnTo>
                    <a:pt x="47460" y="7692"/>
                  </a:lnTo>
                  <a:lnTo>
                    <a:pt x="41832" y="16040"/>
                  </a:lnTo>
                  <a:lnTo>
                    <a:pt x="39768" y="26262"/>
                  </a:lnTo>
                  <a:lnTo>
                    <a:pt x="39768" y="204440"/>
                  </a:lnTo>
                  <a:lnTo>
                    <a:pt x="106447" y="204440"/>
                  </a:lnTo>
                  <a:close/>
                </a:path>
                <a:path w="347345" h="267969">
                  <a:moveTo>
                    <a:pt x="240434" y="204440"/>
                  </a:moveTo>
                  <a:lnTo>
                    <a:pt x="234455" y="204398"/>
                  </a:lnTo>
                  <a:lnTo>
                    <a:pt x="228970" y="207750"/>
                  </a:lnTo>
                  <a:lnTo>
                    <a:pt x="226280" y="213089"/>
                  </a:lnTo>
                  <a:lnTo>
                    <a:pt x="219174" y="222225"/>
                  </a:lnTo>
                  <a:lnTo>
                    <a:pt x="207173" y="229444"/>
                  </a:lnTo>
                  <a:lnTo>
                    <a:pt x="191516" y="234187"/>
                  </a:lnTo>
                  <a:lnTo>
                    <a:pt x="173440" y="235892"/>
                  </a:lnTo>
                  <a:lnTo>
                    <a:pt x="155473" y="234187"/>
                  </a:lnTo>
                  <a:lnTo>
                    <a:pt x="139983" y="229444"/>
                  </a:lnTo>
                  <a:lnTo>
                    <a:pt x="127972" y="222225"/>
                  </a:lnTo>
                  <a:lnTo>
                    <a:pt x="120443" y="213089"/>
                  </a:lnTo>
                  <a:lnTo>
                    <a:pt x="117778" y="207801"/>
                  </a:lnTo>
                  <a:lnTo>
                    <a:pt x="112369" y="204457"/>
                  </a:lnTo>
                  <a:lnTo>
                    <a:pt x="106447" y="204440"/>
                  </a:lnTo>
                  <a:lnTo>
                    <a:pt x="16179" y="204440"/>
                  </a:lnTo>
                  <a:lnTo>
                    <a:pt x="10605" y="204528"/>
                  </a:lnTo>
                  <a:lnTo>
                    <a:pt x="5496" y="207561"/>
                  </a:lnTo>
                  <a:lnTo>
                    <a:pt x="2747" y="212410"/>
                  </a:lnTo>
                  <a:lnTo>
                    <a:pt x="0" y="217260"/>
                  </a:lnTo>
                  <a:lnTo>
                    <a:pt x="24" y="223202"/>
                  </a:lnTo>
                  <a:lnTo>
                    <a:pt x="32873" y="256780"/>
                  </a:lnTo>
                  <a:lnTo>
                    <a:pt x="73107" y="267344"/>
                  </a:lnTo>
                  <a:lnTo>
                    <a:pt x="273773" y="267344"/>
                  </a:lnTo>
                  <a:lnTo>
                    <a:pt x="314007" y="256780"/>
                  </a:lnTo>
                  <a:lnTo>
                    <a:pt x="344069" y="228029"/>
                  </a:lnTo>
                  <a:lnTo>
                    <a:pt x="346881" y="217260"/>
                  </a:lnTo>
                  <a:lnTo>
                    <a:pt x="344133" y="212410"/>
                  </a:lnTo>
                  <a:lnTo>
                    <a:pt x="341385" y="207561"/>
                  </a:lnTo>
                  <a:lnTo>
                    <a:pt x="336275" y="204528"/>
                  </a:lnTo>
                  <a:lnTo>
                    <a:pt x="330702" y="204440"/>
                  </a:lnTo>
                  <a:lnTo>
                    <a:pt x="240434" y="204440"/>
                  </a:lnTo>
                  <a:close/>
                </a:path>
              </a:pathLst>
            </a:custGeom>
            <a:ln w="20968">
              <a:solidFill>
                <a:srgbClr val="19C3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13466" y="2245755"/>
              <a:ext cx="114461" cy="115011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8060232" y="4639119"/>
            <a:ext cx="1016635" cy="765175"/>
            <a:chOff x="8060232" y="4639119"/>
            <a:chExt cx="1016635" cy="765175"/>
          </a:xfrm>
        </p:grpSpPr>
        <p:sp>
          <p:nvSpPr>
            <p:cNvPr id="25" name="object 25"/>
            <p:cNvSpPr/>
            <p:nvPr/>
          </p:nvSpPr>
          <p:spPr>
            <a:xfrm>
              <a:off x="8070716" y="4649603"/>
              <a:ext cx="995680" cy="744220"/>
            </a:xfrm>
            <a:custGeom>
              <a:avLst/>
              <a:gdLst/>
              <a:ahLst/>
              <a:cxnLst/>
              <a:rect l="l" t="t" r="r" b="b"/>
              <a:pathLst>
                <a:path w="995679" h="744220">
                  <a:moveTo>
                    <a:pt x="161874" y="104"/>
                  </a:moveTo>
                  <a:lnTo>
                    <a:pt x="0" y="36694"/>
                  </a:lnTo>
                  <a:lnTo>
                    <a:pt x="49275" y="195214"/>
                  </a:lnTo>
                  <a:lnTo>
                    <a:pt x="80622" y="140906"/>
                  </a:lnTo>
                  <a:lnTo>
                    <a:pt x="387492" y="318087"/>
                  </a:lnTo>
                  <a:lnTo>
                    <a:pt x="373403" y="366049"/>
                  </a:lnTo>
                  <a:lnTo>
                    <a:pt x="367184" y="414774"/>
                  </a:lnTo>
                  <a:lnTo>
                    <a:pt x="368593" y="463370"/>
                  </a:lnTo>
                  <a:lnTo>
                    <a:pt x="377394" y="510946"/>
                  </a:lnTo>
                  <a:lnTo>
                    <a:pt x="393346" y="556611"/>
                  </a:lnTo>
                  <a:lnTo>
                    <a:pt x="416211" y="599473"/>
                  </a:lnTo>
                  <a:lnTo>
                    <a:pt x="445749" y="638641"/>
                  </a:lnTo>
                  <a:lnTo>
                    <a:pt x="481722" y="673224"/>
                  </a:lnTo>
                  <a:lnTo>
                    <a:pt x="523890" y="702330"/>
                  </a:lnTo>
                  <a:lnTo>
                    <a:pt x="565819" y="722601"/>
                  </a:lnTo>
                  <a:lnTo>
                    <a:pt x="609159" y="736184"/>
                  </a:lnTo>
                  <a:lnTo>
                    <a:pt x="653248" y="743259"/>
                  </a:lnTo>
                  <a:lnTo>
                    <a:pt x="697421" y="744005"/>
                  </a:lnTo>
                  <a:lnTo>
                    <a:pt x="741017" y="738602"/>
                  </a:lnTo>
                  <a:lnTo>
                    <a:pt x="783371" y="727230"/>
                  </a:lnTo>
                  <a:lnTo>
                    <a:pt x="823821" y="710067"/>
                  </a:lnTo>
                  <a:lnTo>
                    <a:pt x="861704" y="687294"/>
                  </a:lnTo>
                  <a:lnTo>
                    <a:pt x="896357" y="659091"/>
                  </a:lnTo>
                  <a:lnTo>
                    <a:pt x="927116" y="625636"/>
                  </a:lnTo>
                  <a:lnTo>
                    <a:pt x="953319" y="587109"/>
                  </a:lnTo>
                  <a:lnTo>
                    <a:pt x="973598" y="545152"/>
                  </a:lnTo>
                  <a:lnTo>
                    <a:pt x="987201" y="501784"/>
                  </a:lnTo>
                  <a:lnTo>
                    <a:pt x="994306" y="457670"/>
                  </a:lnTo>
                  <a:lnTo>
                    <a:pt x="995089" y="413474"/>
                  </a:lnTo>
                  <a:lnTo>
                    <a:pt x="989727" y="369860"/>
                  </a:lnTo>
                  <a:lnTo>
                    <a:pt x="978398" y="327491"/>
                  </a:lnTo>
                  <a:lnTo>
                    <a:pt x="961277" y="287032"/>
                  </a:lnTo>
                  <a:lnTo>
                    <a:pt x="938541" y="249147"/>
                  </a:lnTo>
                  <a:lnTo>
                    <a:pt x="910367" y="214500"/>
                  </a:lnTo>
                  <a:lnTo>
                    <a:pt x="876932" y="183755"/>
                  </a:lnTo>
                  <a:lnTo>
                    <a:pt x="838413" y="157576"/>
                  </a:lnTo>
                  <a:lnTo>
                    <a:pt x="792151" y="135628"/>
                  </a:lnTo>
                  <a:lnTo>
                    <a:pt x="744259" y="121766"/>
                  </a:lnTo>
                  <a:lnTo>
                    <a:pt x="695624" y="115752"/>
                  </a:lnTo>
                  <a:lnTo>
                    <a:pt x="647130" y="117345"/>
                  </a:lnTo>
                  <a:lnTo>
                    <a:pt x="599665" y="126308"/>
                  </a:lnTo>
                  <a:lnTo>
                    <a:pt x="554115" y="142401"/>
                  </a:lnTo>
                  <a:lnTo>
                    <a:pt x="511366" y="165385"/>
                  </a:lnTo>
                  <a:lnTo>
                    <a:pt x="472304" y="195020"/>
                  </a:lnTo>
                  <a:lnTo>
                    <a:pt x="437816" y="231069"/>
                  </a:lnTo>
                  <a:lnTo>
                    <a:pt x="130841" y="53783"/>
                  </a:lnTo>
                  <a:lnTo>
                    <a:pt x="161874" y="0"/>
                  </a:lnTo>
                  <a:close/>
                </a:path>
              </a:pathLst>
            </a:custGeom>
            <a:ln w="20968">
              <a:solidFill>
                <a:srgbClr val="A5D9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565042" y="4882979"/>
              <a:ext cx="299085" cy="361950"/>
            </a:xfrm>
            <a:custGeom>
              <a:avLst/>
              <a:gdLst/>
              <a:ahLst/>
              <a:cxnLst/>
              <a:rect l="l" t="t" r="r" b="b"/>
              <a:pathLst>
                <a:path w="299084" h="361950">
                  <a:moveTo>
                    <a:pt x="298796" y="141535"/>
                  </a:moveTo>
                  <a:lnTo>
                    <a:pt x="298796" y="94010"/>
                  </a:lnTo>
                  <a:lnTo>
                    <a:pt x="291426" y="57420"/>
                  </a:lnTo>
                  <a:lnTo>
                    <a:pt x="271292" y="27538"/>
                  </a:lnTo>
                  <a:lnTo>
                    <a:pt x="241419" y="7388"/>
                  </a:lnTo>
                  <a:lnTo>
                    <a:pt x="204833" y="0"/>
                  </a:lnTo>
                  <a:lnTo>
                    <a:pt x="15726" y="0"/>
                  </a:lnTo>
                  <a:lnTo>
                    <a:pt x="7040" y="0"/>
                  </a:lnTo>
                  <a:lnTo>
                    <a:pt x="0" y="7040"/>
                  </a:lnTo>
                  <a:lnTo>
                    <a:pt x="0" y="15726"/>
                  </a:lnTo>
                  <a:lnTo>
                    <a:pt x="0" y="345975"/>
                  </a:lnTo>
                  <a:lnTo>
                    <a:pt x="0" y="354660"/>
                  </a:lnTo>
                  <a:lnTo>
                    <a:pt x="7040" y="361701"/>
                  </a:lnTo>
                  <a:lnTo>
                    <a:pt x="15726" y="361701"/>
                  </a:lnTo>
                  <a:lnTo>
                    <a:pt x="283070" y="361701"/>
                  </a:lnTo>
                  <a:lnTo>
                    <a:pt x="291756" y="361701"/>
                  </a:lnTo>
                  <a:lnTo>
                    <a:pt x="298796" y="354660"/>
                  </a:lnTo>
                  <a:lnTo>
                    <a:pt x="298796" y="345975"/>
                  </a:lnTo>
                  <a:lnTo>
                    <a:pt x="298796" y="330249"/>
                  </a:lnTo>
                </a:path>
                <a:path w="299084" h="361950">
                  <a:moveTo>
                    <a:pt x="220166" y="1320"/>
                  </a:moveTo>
                  <a:lnTo>
                    <a:pt x="220166" y="62904"/>
                  </a:lnTo>
                  <a:lnTo>
                    <a:pt x="220166" y="71589"/>
                  </a:lnTo>
                  <a:lnTo>
                    <a:pt x="227206" y="78630"/>
                  </a:lnTo>
                  <a:lnTo>
                    <a:pt x="235892" y="78630"/>
                  </a:lnTo>
                  <a:lnTo>
                    <a:pt x="297538" y="78630"/>
                  </a:lnTo>
                </a:path>
              </a:pathLst>
            </a:custGeom>
            <a:ln w="20968">
              <a:solidFill>
                <a:srgbClr val="A5D9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33189" y="5061209"/>
              <a:ext cx="304039" cy="115325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6837786" y="5199913"/>
            <a:ext cx="650240" cy="1122045"/>
            <a:chOff x="6837786" y="5199913"/>
            <a:chExt cx="650240" cy="1122045"/>
          </a:xfrm>
        </p:grpSpPr>
        <p:sp>
          <p:nvSpPr>
            <p:cNvPr id="29" name="object 29"/>
            <p:cNvSpPr/>
            <p:nvPr/>
          </p:nvSpPr>
          <p:spPr>
            <a:xfrm>
              <a:off x="6848270" y="5210398"/>
              <a:ext cx="629285" cy="1101090"/>
            </a:xfrm>
            <a:custGeom>
              <a:avLst/>
              <a:gdLst/>
              <a:ahLst/>
              <a:cxnLst/>
              <a:rect l="l" t="t" r="r" b="b"/>
              <a:pathLst>
                <a:path w="629284" h="1101089">
                  <a:moveTo>
                    <a:pt x="427122" y="121930"/>
                  </a:moveTo>
                  <a:lnTo>
                    <a:pt x="314523" y="0"/>
                  </a:lnTo>
                  <a:lnTo>
                    <a:pt x="201923" y="121930"/>
                  </a:lnTo>
                  <a:lnTo>
                    <a:pt x="264618" y="121930"/>
                  </a:lnTo>
                  <a:lnTo>
                    <a:pt x="264618" y="476292"/>
                  </a:lnTo>
                  <a:lnTo>
                    <a:pt x="216058" y="488074"/>
                  </a:lnTo>
                  <a:lnTo>
                    <a:pt x="170761" y="507048"/>
                  </a:lnTo>
                  <a:lnTo>
                    <a:pt x="129381" y="532565"/>
                  </a:lnTo>
                  <a:lnTo>
                    <a:pt x="92573" y="563973"/>
                  </a:lnTo>
                  <a:lnTo>
                    <a:pt x="60991" y="600623"/>
                  </a:lnTo>
                  <a:lnTo>
                    <a:pt x="35288" y="641864"/>
                  </a:lnTo>
                  <a:lnTo>
                    <a:pt x="16119" y="687044"/>
                  </a:lnTo>
                  <a:lnTo>
                    <a:pt x="4138" y="735513"/>
                  </a:lnTo>
                  <a:lnTo>
                    <a:pt x="0" y="786622"/>
                  </a:lnTo>
                  <a:lnTo>
                    <a:pt x="3409" y="833049"/>
                  </a:lnTo>
                  <a:lnTo>
                    <a:pt x="13315" y="877362"/>
                  </a:lnTo>
                  <a:lnTo>
                    <a:pt x="29230" y="919075"/>
                  </a:lnTo>
                  <a:lnTo>
                    <a:pt x="50667" y="957703"/>
                  </a:lnTo>
                  <a:lnTo>
                    <a:pt x="77142" y="992757"/>
                  </a:lnTo>
                  <a:lnTo>
                    <a:pt x="108166" y="1023753"/>
                  </a:lnTo>
                  <a:lnTo>
                    <a:pt x="143255" y="1050204"/>
                  </a:lnTo>
                  <a:lnTo>
                    <a:pt x="181921" y="1071624"/>
                  </a:lnTo>
                  <a:lnTo>
                    <a:pt x="223679" y="1087525"/>
                  </a:lnTo>
                  <a:lnTo>
                    <a:pt x="268041" y="1097423"/>
                  </a:lnTo>
                  <a:lnTo>
                    <a:pt x="314523" y="1100830"/>
                  </a:lnTo>
                  <a:lnTo>
                    <a:pt x="361004" y="1097423"/>
                  </a:lnTo>
                  <a:lnTo>
                    <a:pt x="405367" y="1087525"/>
                  </a:lnTo>
                  <a:lnTo>
                    <a:pt x="447124" y="1071624"/>
                  </a:lnTo>
                  <a:lnTo>
                    <a:pt x="485790" y="1050204"/>
                  </a:lnTo>
                  <a:lnTo>
                    <a:pt x="520879" y="1023753"/>
                  </a:lnTo>
                  <a:lnTo>
                    <a:pt x="551904" y="992757"/>
                  </a:lnTo>
                  <a:lnTo>
                    <a:pt x="578378" y="957703"/>
                  </a:lnTo>
                  <a:lnTo>
                    <a:pt x="599816" y="919075"/>
                  </a:lnTo>
                  <a:lnTo>
                    <a:pt x="615730" y="877362"/>
                  </a:lnTo>
                  <a:lnTo>
                    <a:pt x="625636" y="833049"/>
                  </a:lnTo>
                  <a:lnTo>
                    <a:pt x="629046" y="786622"/>
                  </a:lnTo>
                  <a:lnTo>
                    <a:pt x="624921" y="735610"/>
                  </a:lnTo>
                  <a:lnTo>
                    <a:pt x="612981" y="687220"/>
                  </a:lnTo>
                  <a:lnTo>
                    <a:pt x="593873" y="642100"/>
                  </a:lnTo>
                  <a:lnTo>
                    <a:pt x="568248" y="600900"/>
                  </a:lnTo>
                  <a:lnTo>
                    <a:pt x="536753" y="564267"/>
                  </a:lnTo>
                  <a:lnTo>
                    <a:pt x="500037" y="532852"/>
                  </a:lnTo>
                  <a:lnTo>
                    <a:pt x="458750" y="507303"/>
                  </a:lnTo>
                  <a:lnTo>
                    <a:pt x="413540" y="488268"/>
                  </a:lnTo>
                  <a:lnTo>
                    <a:pt x="365056" y="476397"/>
                  </a:lnTo>
                  <a:lnTo>
                    <a:pt x="365056" y="121930"/>
                  </a:lnTo>
                  <a:lnTo>
                    <a:pt x="427122" y="121930"/>
                  </a:lnTo>
                  <a:close/>
                </a:path>
              </a:pathLst>
            </a:custGeom>
            <a:ln w="20968">
              <a:solidFill>
                <a:srgbClr val="F793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981942" y="5795096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283070" y="204440"/>
                  </a:moveTo>
                  <a:lnTo>
                    <a:pt x="283070" y="330249"/>
                  </a:lnTo>
                  <a:lnTo>
                    <a:pt x="280599" y="342491"/>
                  </a:lnTo>
                  <a:lnTo>
                    <a:pt x="273858" y="352489"/>
                  </a:lnTo>
                  <a:lnTo>
                    <a:pt x="263861" y="359229"/>
                  </a:lnTo>
                  <a:lnTo>
                    <a:pt x="251618" y="361701"/>
                  </a:lnTo>
                  <a:lnTo>
                    <a:pt x="31452" y="361701"/>
                  </a:lnTo>
                  <a:lnTo>
                    <a:pt x="19209" y="359229"/>
                  </a:lnTo>
                  <a:lnTo>
                    <a:pt x="9212" y="352489"/>
                  </a:lnTo>
                  <a:lnTo>
                    <a:pt x="2471" y="342491"/>
                  </a:lnTo>
                  <a:lnTo>
                    <a:pt x="0" y="330249"/>
                  </a:lnTo>
                  <a:lnTo>
                    <a:pt x="0" y="31452"/>
                  </a:lnTo>
                  <a:lnTo>
                    <a:pt x="2471" y="19209"/>
                  </a:lnTo>
                  <a:lnTo>
                    <a:pt x="9212" y="9212"/>
                  </a:lnTo>
                  <a:lnTo>
                    <a:pt x="19209" y="2471"/>
                  </a:lnTo>
                  <a:lnTo>
                    <a:pt x="31452" y="0"/>
                  </a:lnTo>
                  <a:lnTo>
                    <a:pt x="251618" y="0"/>
                  </a:lnTo>
                  <a:lnTo>
                    <a:pt x="263861" y="2471"/>
                  </a:lnTo>
                  <a:lnTo>
                    <a:pt x="273858" y="9212"/>
                  </a:lnTo>
                  <a:lnTo>
                    <a:pt x="280599" y="19209"/>
                  </a:lnTo>
                  <a:lnTo>
                    <a:pt x="283070" y="31452"/>
                  </a:lnTo>
                  <a:lnTo>
                    <a:pt x="283070" y="47178"/>
                  </a:lnTo>
                </a:path>
                <a:path w="361950" h="361950">
                  <a:moveTo>
                    <a:pt x="251618" y="235892"/>
                  </a:moveTo>
                  <a:lnTo>
                    <a:pt x="251618" y="314523"/>
                  </a:lnTo>
                  <a:lnTo>
                    <a:pt x="251618" y="323208"/>
                  </a:lnTo>
                  <a:lnTo>
                    <a:pt x="244577" y="330249"/>
                  </a:lnTo>
                  <a:lnTo>
                    <a:pt x="235892" y="330249"/>
                  </a:lnTo>
                  <a:lnTo>
                    <a:pt x="47178" y="330249"/>
                  </a:lnTo>
                  <a:lnTo>
                    <a:pt x="38493" y="330249"/>
                  </a:lnTo>
                  <a:lnTo>
                    <a:pt x="31452" y="323208"/>
                  </a:lnTo>
                  <a:lnTo>
                    <a:pt x="31452" y="314523"/>
                  </a:lnTo>
                  <a:lnTo>
                    <a:pt x="31452" y="47178"/>
                  </a:lnTo>
                  <a:lnTo>
                    <a:pt x="31452" y="38493"/>
                  </a:lnTo>
                  <a:lnTo>
                    <a:pt x="38493" y="31452"/>
                  </a:lnTo>
                  <a:lnTo>
                    <a:pt x="47178" y="31452"/>
                  </a:lnTo>
                  <a:lnTo>
                    <a:pt x="78630" y="31452"/>
                  </a:lnTo>
                </a:path>
                <a:path w="361950" h="361950">
                  <a:moveTo>
                    <a:pt x="204440" y="31452"/>
                  </a:moveTo>
                  <a:lnTo>
                    <a:pt x="235892" y="31452"/>
                  </a:lnTo>
                  <a:lnTo>
                    <a:pt x="244577" y="31452"/>
                  </a:lnTo>
                  <a:lnTo>
                    <a:pt x="251618" y="38493"/>
                  </a:lnTo>
                  <a:lnTo>
                    <a:pt x="251618" y="47178"/>
                  </a:lnTo>
                  <a:lnTo>
                    <a:pt x="251618" y="78630"/>
                  </a:lnTo>
                </a:path>
                <a:path w="361950" h="361950">
                  <a:moveTo>
                    <a:pt x="160186" y="278856"/>
                  </a:moveTo>
                  <a:lnTo>
                    <a:pt x="126831" y="245501"/>
                  </a:lnTo>
                  <a:lnTo>
                    <a:pt x="321426" y="50889"/>
                  </a:lnTo>
                  <a:lnTo>
                    <a:pt x="329232" y="45704"/>
                  </a:lnTo>
                  <a:lnTo>
                    <a:pt x="338113" y="43974"/>
                  </a:lnTo>
                  <a:lnTo>
                    <a:pt x="346994" y="45702"/>
                  </a:lnTo>
                  <a:lnTo>
                    <a:pt x="354801" y="50886"/>
                  </a:lnTo>
                  <a:lnTo>
                    <a:pt x="359985" y="58693"/>
                  </a:lnTo>
                  <a:lnTo>
                    <a:pt x="361712" y="67574"/>
                  </a:lnTo>
                  <a:lnTo>
                    <a:pt x="359983" y="76454"/>
                  </a:lnTo>
                  <a:lnTo>
                    <a:pt x="354797" y="84260"/>
                  </a:lnTo>
                  <a:lnTo>
                    <a:pt x="160186" y="278856"/>
                  </a:lnTo>
                  <a:close/>
                </a:path>
                <a:path w="361950" h="361950">
                  <a:moveTo>
                    <a:pt x="304757" y="67575"/>
                  </a:moveTo>
                  <a:lnTo>
                    <a:pt x="338112" y="100930"/>
                  </a:lnTo>
                </a:path>
                <a:path w="361950" h="361950">
                  <a:moveTo>
                    <a:pt x="126831" y="245501"/>
                  </a:moveTo>
                  <a:lnTo>
                    <a:pt x="106890" y="298796"/>
                  </a:lnTo>
                  <a:lnTo>
                    <a:pt x="160186" y="278856"/>
                  </a:lnTo>
                  <a:lnTo>
                    <a:pt x="126831" y="245501"/>
                  </a:lnTo>
                  <a:close/>
                </a:path>
                <a:path w="361950" h="361950">
                  <a:moveTo>
                    <a:pt x="62904" y="172987"/>
                  </a:moveTo>
                  <a:lnTo>
                    <a:pt x="68660" y="184499"/>
                  </a:lnTo>
                  <a:lnTo>
                    <a:pt x="69752" y="186693"/>
                  </a:lnTo>
                  <a:lnTo>
                    <a:pt x="71834" y="188226"/>
                  </a:lnTo>
                  <a:lnTo>
                    <a:pt x="74253" y="188619"/>
                  </a:lnTo>
                  <a:lnTo>
                    <a:pt x="76673" y="189012"/>
                  </a:lnTo>
                  <a:lnTo>
                    <a:pt x="79133" y="188216"/>
                  </a:lnTo>
                  <a:lnTo>
                    <a:pt x="80863" y="186480"/>
                  </a:lnTo>
                  <a:lnTo>
                    <a:pt x="110083" y="157261"/>
                  </a:lnTo>
                </a:path>
                <a:path w="361950" h="361950">
                  <a:moveTo>
                    <a:pt x="141535" y="172987"/>
                  </a:moveTo>
                  <a:lnTo>
                    <a:pt x="157261" y="172987"/>
                  </a:lnTo>
                </a:path>
              </a:pathLst>
            </a:custGeom>
            <a:ln w="20968">
              <a:solidFill>
                <a:srgbClr val="F793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50089" y="5784612"/>
              <a:ext cx="146777" cy="68146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7044847" y="5889453"/>
              <a:ext cx="141605" cy="31750"/>
            </a:xfrm>
            <a:custGeom>
              <a:avLst/>
              <a:gdLst/>
              <a:ahLst/>
              <a:cxnLst/>
              <a:rect l="l" t="t" r="r" b="b"/>
              <a:pathLst>
                <a:path w="141604" h="31750">
                  <a:moveTo>
                    <a:pt x="0" y="15726"/>
                  </a:moveTo>
                  <a:lnTo>
                    <a:pt x="5755" y="27237"/>
                  </a:lnTo>
                  <a:lnTo>
                    <a:pt x="6848" y="29431"/>
                  </a:lnTo>
                  <a:lnTo>
                    <a:pt x="8930" y="30965"/>
                  </a:lnTo>
                  <a:lnTo>
                    <a:pt x="11349" y="31358"/>
                  </a:lnTo>
                  <a:lnTo>
                    <a:pt x="13768" y="31750"/>
                  </a:lnTo>
                  <a:lnTo>
                    <a:pt x="16228" y="30954"/>
                  </a:lnTo>
                  <a:lnTo>
                    <a:pt x="17959" y="29219"/>
                  </a:lnTo>
                  <a:lnTo>
                    <a:pt x="47178" y="0"/>
                  </a:lnTo>
                </a:path>
                <a:path w="141604" h="31750">
                  <a:moveTo>
                    <a:pt x="78630" y="15726"/>
                  </a:moveTo>
                  <a:lnTo>
                    <a:pt x="141535" y="15726"/>
                  </a:lnTo>
                </a:path>
              </a:pathLst>
            </a:custGeom>
            <a:ln w="20968">
              <a:solidFill>
                <a:srgbClr val="F793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5249293" y="2920197"/>
            <a:ext cx="1016635" cy="765175"/>
            <a:chOff x="5249293" y="2920197"/>
            <a:chExt cx="1016635" cy="765175"/>
          </a:xfrm>
        </p:grpSpPr>
        <p:sp>
          <p:nvSpPr>
            <p:cNvPr id="34" name="object 34"/>
            <p:cNvSpPr/>
            <p:nvPr/>
          </p:nvSpPr>
          <p:spPr>
            <a:xfrm>
              <a:off x="5259778" y="2930681"/>
              <a:ext cx="995680" cy="744220"/>
            </a:xfrm>
            <a:custGeom>
              <a:avLst/>
              <a:gdLst/>
              <a:ahLst/>
              <a:cxnLst/>
              <a:rect l="l" t="t" r="r" b="b"/>
              <a:pathLst>
                <a:path w="995679" h="744220">
                  <a:moveTo>
                    <a:pt x="833215" y="743900"/>
                  </a:moveTo>
                  <a:lnTo>
                    <a:pt x="995089" y="707311"/>
                  </a:lnTo>
                  <a:lnTo>
                    <a:pt x="945814" y="548791"/>
                  </a:lnTo>
                  <a:lnTo>
                    <a:pt x="914466" y="603099"/>
                  </a:lnTo>
                  <a:lnTo>
                    <a:pt x="607597" y="425917"/>
                  </a:lnTo>
                  <a:lnTo>
                    <a:pt x="621685" y="377956"/>
                  </a:lnTo>
                  <a:lnTo>
                    <a:pt x="627905" y="329231"/>
                  </a:lnTo>
                  <a:lnTo>
                    <a:pt x="626495" y="280635"/>
                  </a:lnTo>
                  <a:lnTo>
                    <a:pt x="617695" y="233059"/>
                  </a:lnTo>
                  <a:lnTo>
                    <a:pt x="601743" y="187394"/>
                  </a:lnTo>
                  <a:lnTo>
                    <a:pt x="578878" y="144532"/>
                  </a:lnTo>
                  <a:lnTo>
                    <a:pt x="549340" y="105364"/>
                  </a:lnTo>
                  <a:lnTo>
                    <a:pt x="513367" y="70781"/>
                  </a:lnTo>
                  <a:lnTo>
                    <a:pt x="471198" y="41675"/>
                  </a:lnTo>
                  <a:lnTo>
                    <a:pt x="429269" y="21404"/>
                  </a:lnTo>
                  <a:lnTo>
                    <a:pt x="385929" y="7821"/>
                  </a:lnTo>
                  <a:lnTo>
                    <a:pt x="341841" y="746"/>
                  </a:lnTo>
                  <a:lnTo>
                    <a:pt x="297667" y="0"/>
                  </a:lnTo>
                  <a:lnTo>
                    <a:pt x="254072" y="5402"/>
                  </a:lnTo>
                  <a:lnTo>
                    <a:pt x="211718" y="16775"/>
                  </a:lnTo>
                  <a:lnTo>
                    <a:pt x="171267" y="33938"/>
                  </a:lnTo>
                  <a:lnTo>
                    <a:pt x="133384" y="56710"/>
                  </a:lnTo>
                  <a:lnTo>
                    <a:pt x="98732" y="84914"/>
                  </a:lnTo>
                  <a:lnTo>
                    <a:pt x="67972" y="118369"/>
                  </a:lnTo>
                  <a:lnTo>
                    <a:pt x="41770" y="156895"/>
                  </a:lnTo>
                  <a:lnTo>
                    <a:pt x="21491" y="198853"/>
                  </a:lnTo>
                  <a:lnTo>
                    <a:pt x="7888" y="242220"/>
                  </a:lnTo>
                  <a:lnTo>
                    <a:pt x="783" y="286334"/>
                  </a:lnTo>
                  <a:lnTo>
                    <a:pt x="0" y="330531"/>
                  </a:lnTo>
                  <a:lnTo>
                    <a:pt x="5361" y="374145"/>
                  </a:lnTo>
                  <a:lnTo>
                    <a:pt x="16691" y="416514"/>
                  </a:lnTo>
                  <a:lnTo>
                    <a:pt x="33812" y="456973"/>
                  </a:lnTo>
                  <a:lnTo>
                    <a:pt x="56548" y="494857"/>
                  </a:lnTo>
                  <a:lnTo>
                    <a:pt x="84721" y="529505"/>
                  </a:lnTo>
                  <a:lnTo>
                    <a:pt x="118156" y="560250"/>
                  </a:lnTo>
                  <a:lnTo>
                    <a:pt x="156675" y="586429"/>
                  </a:lnTo>
                  <a:lnTo>
                    <a:pt x="202937" y="608377"/>
                  </a:lnTo>
                  <a:lnTo>
                    <a:pt x="250829" y="622238"/>
                  </a:lnTo>
                  <a:lnTo>
                    <a:pt x="299465" y="628253"/>
                  </a:lnTo>
                  <a:lnTo>
                    <a:pt x="347958" y="626659"/>
                  </a:lnTo>
                  <a:lnTo>
                    <a:pt x="395423" y="617697"/>
                  </a:lnTo>
                  <a:lnTo>
                    <a:pt x="440973" y="601604"/>
                  </a:lnTo>
                  <a:lnTo>
                    <a:pt x="483722" y="578620"/>
                  </a:lnTo>
                  <a:lnTo>
                    <a:pt x="522784" y="548984"/>
                  </a:lnTo>
                  <a:lnTo>
                    <a:pt x="557273" y="512935"/>
                  </a:lnTo>
                  <a:lnTo>
                    <a:pt x="864247" y="690222"/>
                  </a:lnTo>
                  <a:lnTo>
                    <a:pt x="833215" y="744005"/>
                  </a:lnTo>
                  <a:close/>
                </a:path>
              </a:pathLst>
            </a:custGeom>
            <a:ln w="20968">
              <a:solidFill>
                <a:srgbClr val="F26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61748" y="3105923"/>
              <a:ext cx="236220" cy="314960"/>
            </a:xfrm>
            <a:custGeom>
              <a:avLst/>
              <a:gdLst/>
              <a:ahLst/>
              <a:cxnLst/>
              <a:rect l="l" t="t" r="r" b="b"/>
              <a:pathLst>
                <a:path w="236220" h="314960">
                  <a:moveTo>
                    <a:pt x="62904" y="0"/>
                  </a:moveTo>
                  <a:lnTo>
                    <a:pt x="172987" y="0"/>
                  </a:lnTo>
                  <a:lnTo>
                    <a:pt x="197473" y="4943"/>
                  </a:lnTo>
                  <a:lnTo>
                    <a:pt x="217468" y="18424"/>
                  </a:lnTo>
                  <a:lnTo>
                    <a:pt x="230948" y="38419"/>
                  </a:lnTo>
                  <a:lnTo>
                    <a:pt x="235892" y="62904"/>
                  </a:lnTo>
                  <a:lnTo>
                    <a:pt x="235892" y="314523"/>
                  </a:lnTo>
                  <a:lnTo>
                    <a:pt x="0" y="314523"/>
                  </a:lnTo>
                  <a:lnTo>
                    <a:pt x="0" y="62904"/>
                  </a:lnTo>
                  <a:lnTo>
                    <a:pt x="4943" y="38419"/>
                  </a:lnTo>
                  <a:lnTo>
                    <a:pt x="18424" y="18424"/>
                  </a:lnTo>
                  <a:lnTo>
                    <a:pt x="38419" y="4943"/>
                  </a:lnTo>
                  <a:lnTo>
                    <a:pt x="62904" y="0"/>
                  </a:lnTo>
                  <a:close/>
                </a:path>
              </a:pathLst>
            </a:custGeom>
            <a:ln w="20968">
              <a:solidFill>
                <a:srgbClr val="F26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22031" y="3048261"/>
              <a:ext cx="115325" cy="6814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04085" y="3252701"/>
              <a:ext cx="351217" cy="178229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6397454" y="3396752"/>
            <a:ext cx="1530985" cy="1530985"/>
            <a:chOff x="6397454" y="3396752"/>
            <a:chExt cx="1530985" cy="1530985"/>
          </a:xfrm>
        </p:grpSpPr>
        <p:sp>
          <p:nvSpPr>
            <p:cNvPr id="39" name="object 39"/>
            <p:cNvSpPr/>
            <p:nvPr/>
          </p:nvSpPr>
          <p:spPr>
            <a:xfrm>
              <a:off x="6407938" y="3407236"/>
              <a:ext cx="1510030" cy="1510030"/>
            </a:xfrm>
            <a:custGeom>
              <a:avLst/>
              <a:gdLst/>
              <a:ahLst/>
              <a:cxnLst/>
              <a:rect l="l" t="t" r="r" b="b"/>
              <a:pathLst>
                <a:path w="1510029" h="1510029">
                  <a:moveTo>
                    <a:pt x="1509710" y="754855"/>
                  </a:moveTo>
                  <a:lnTo>
                    <a:pt x="1508225" y="707122"/>
                  </a:lnTo>
                  <a:lnTo>
                    <a:pt x="1503828" y="660177"/>
                  </a:lnTo>
                  <a:lnTo>
                    <a:pt x="1496608" y="614109"/>
                  </a:lnTo>
                  <a:lnTo>
                    <a:pt x="1486654" y="569005"/>
                  </a:lnTo>
                  <a:lnTo>
                    <a:pt x="1474053" y="524956"/>
                  </a:lnTo>
                  <a:lnTo>
                    <a:pt x="1458894" y="482049"/>
                  </a:lnTo>
                  <a:lnTo>
                    <a:pt x="1441267" y="440372"/>
                  </a:lnTo>
                  <a:lnTo>
                    <a:pt x="1421258" y="400014"/>
                  </a:lnTo>
                  <a:lnTo>
                    <a:pt x="1398957" y="361064"/>
                  </a:lnTo>
                  <a:lnTo>
                    <a:pt x="1374453" y="323610"/>
                  </a:lnTo>
                  <a:lnTo>
                    <a:pt x="1347833" y="287741"/>
                  </a:lnTo>
                  <a:lnTo>
                    <a:pt x="1319186" y="253544"/>
                  </a:lnTo>
                  <a:lnTo>
                    <a:pt x="1288601" y="221109"/>
                  </a:lnTo>
                  <a:lnTo>
                    <a:pt x="1256166" y="190524"/>
                  </a:lnTo>
                  <a:lnTo>
                    <a:pt x="1221969" y="161877"/>
                  </a:lnTo>
                  <a:lnTo>
                    <a:pt x="1186100" y="135257"/>
                  </a:lnTo>
                  <a:lnTo>
                    <a:pt x="1148645" y="110753"/>
                  </a:lnTo>
                  <a:lnTo>
                    <a:pt x="1109695" y="88452"/>
                  </a:lnTo>
                  <a:lnTo>
                    <a:pt x="1069338" y="68443"/>
                  </a:lnTo>
                  <a:lnTo>
                    <a:pt x="1027661" y="50816"/>
                  </a:lnTo>
                  <a:lnTo>
                    <a:pt x="984754" y="35657"/>
                  </a:lnTo>
                  <a:lnTo>
                    <a:pt x="940704" y="23056"/>
                  </a:lnTo>
                  <a:lnTo>
                    <a:pt x="895601" y="13102"/>
                  </a:lnTo>
                  <a:lnTo>
                    <a:pt x="849533" y="5882"/>
                  </a:lnTo>
                  <a:lnTo>
                    <a:pt x="802588" y="1485"/>
                  </a:lnTo>
                  <a:lnTo>
                    <a:pt x="754855" y="0"/>
                  </a:lnTo>
                  <a:lnTo>
                    <a:pt x="707122" y="1485"/>
                  </a:lnTo>
                  <a:lnTo>
                    <a:pt x="660177" y="5882"/>
                  </a:lnTo>
                  <a:lnTo>
                    <a:pt x="614109" y="13102"/>
                  </a:lnTo>
                  <a:lnTo>
                    <a:pt x="569005" y="23056"/>
                  </a:lnTo>
                  <a:lnTo>
                    <a:pt x="524956" y="35657"/>
                  </a:lnTo>
                  <a:lnTo>
                    <a:pt x="482049" y="50816"/>
                  </a:lnTo>
                  <a:lnTo>
                    <a:pt x="440372" y="68443"/>
                  </a:lnTo>
                  <a:lnTo>
                    <a:pt x="400014" y="88452"/>
                  </a:lnTo>
                  <a:lnTo>
                    <a:pt x="361064" y="110753"/>
                  </a:lnTo>
                  <a:lnTo>
                    <a:pt x="323610" y="135257"/>
                  </a:lnTo>
                  <a:lnTo>
                    <a:pt x="287741" y="161877"/>
                  </a:lnTo>
                  <a:lnTo>
                    <a:pt x="253544" y="190524"/>
                  </a:lnTo>
                  <a:lnTo>
                    <a:pt x="221109" y="221109"/>
                  </a:lnTo>
                  <a:lnTo>
                    <a:pt x="190524" y="253544"/>
                  </a:lnTo>
                  <a:lnTo>
                    <a:pt x="161877" y="287741"/>
                  </a:lnTo>
                  <a:lnTo>
                    <a:pt x="135257" y="323610"/>
                  </a:lnTo>
                  <a:lnTo>
                    <a:pt x="110753" y="361064"/>
                  </a:lnTo>
                  <a:lnTo>
                    <a:pt x="88452" y="400014"/>
                  </a:lnTo>
                  <a:lnTo>
                    <a:pt x="68443" y="440372"/>
                  </a:lnTo>
                  <a:lnTo>
                    <a:pt x="50816" y="482049"/>
                  </a:lnTo>
                  <a:lnTo>
                    <a:pt x="35657" y="524956"/>
                  </a:lnTo>
                  <a:lnTo>
                    <a:pt x="23056" y="569005"/>
                  </a:lnTo>
                  <a:lnTo>
                    <a:pt x="13102" y="614109"/>
                  </a:lnTo>
                  <a:lnTo>
                    <a:pt x="5882" y="660177"/>
                  </a:lnTo>
                  <a:lnTo>
                    <a:pt x="1485" y="707122"/>
                  </a:lnTo>
                  <a:lnTo>
                    <a:pt x="0" y="754855"/>
                  </a:lnTo>
                  <a:lnTo>
                    <a:pt x="1484" y="802588"/>
                  </a:lnTo>
                  <a:lnTo>
                    <a:pt x="5880" y="849533"/>
                  </a:lnTo>
                  <a:lnTo>
                    <a:pt x="13098" y="895601"/>
                  </a:lnTo>
                  <a:lnTo>
                    <a:pt x="23050" y="940704"/>
                  </a:lnTo>
                  <a:lnTo>
                    <a:pt x="35648" y="984754"/>
                  </a:lnTo>
                  <a:lnTo>
                    <a:pt x="50803" y="1027661"/>
                  </a:lnTo>
                  <a:lnTo>
                    <a:pt x="68427" y="1069338"/>
                  </a:lnTo>
                  <a:lnTo>
                    <a:pt x="88431" y="1109695"/>
                  </a:lnTo>
                  <a:lnTo>
                    <a:pt x="110728" y="1148645"/>
                  </a:lnTo>
                  <a:lnTo>
                    <a:pt x="135229" y="1186100"/>
                  </a:lnTo>
                  <a:lnTo>
                    <a:pt x="161845" y="1221969"/>
                  </a:lnTo>
                  <a:lnTo>
                    <a:pt x="190488" y="1256166"/>
                  </a:lnTo>
                  <a:lnTo>
                    <a:pt x="221070" y="1288601"/>
                  </a:lnTo>
                  <a:lnTo>
                    <a:pt x="253502" y="1319186"/>
                  </a:lnTo>
                  <a:lnTo>
                    <a:pt x="287697" y="1347833"/>
                  </a:lnTo>
                  <a:lnTo>
                    <a:pt x="323565" y="1374453"/>
                  </a:lnTo>
                  <a:lnTo>
                    <a:pt x="361018" y="1398957"/>
                  </a:lnTo>
                  <a:lnTo>
                    <a:pt x="399968" y="1421258"/>
                  </a:lnTo>
                  <a:lnTo>
                    <a:pt x="440327" y="1441267"/>
                  </a:lnTo>
                  <a:lnTo>
                    <a:pt x="482006" y="1458894"/>
                  </a:lnTo>
                  <a:lnTo>
                    <a:pt x="524917" y="1474053"/>
                  </a:lnTo>
                  <a:lnTo>
                    <a:pt x="568971" y="1486654"/>
                  </a:lnTo>
                  <a:lnTo>
                    <a:pt x="614080" y="1496608"/>
                  </a:lnTo>
                  <a:lnTo>
                    <a:pt x="660156" y="1503828"/>
                  </a:lnTo>
                  <a:lnTo>
                    <a:pt x="707111" y="1508225"/>
                  </a:lnTo>
                  <a:lnTo>
                    <a:pt x="754855" y="1509710"/>
                  </a:lnTo>
                  <a:lnTo>
                    <a:pt x="802599" y="1508226"/>
                  </a:lnTo>
                  <a:lnTo>
                    <a:pt x="849554" y="1503830"/>
                  </a:lnTo>
                  <a:lnTo>
                    <a:pt x="895630" y="1496612"/>
                  </a:lnTo>
                  <a:lnTo>
                    <a:pt x="940739" y="1486660"/>
                  </a:lnTo>
                  <a:lnTo>
                    <a:pt x="984793" y="1474062"/>
                  </a:lnTo>
                  <a:lnTo>
                    <a:pt x="1027704" y="1458907"/>
                  </a:lnTo>
                  <a:lnTo>
                    <a:pt x="1069383" y="1441283"/>
                  </a:lnTo>
                  <a:lnTo>
                    <a:pt x="1109742" y="1421279"/>
                  </a:lnTo>
                  <a:lnTo>
                    <a:pt x="1148692" y="1398982"/>
                  </a:lnTo>
                  <a:lnTo>
                    <a:pt x="1186145" y="1374481"/>
                  </a:lnTo>
                  <a:lnTo>
                    <a:pt x="1222013" y="1347865"/>
                  </a:lnTo>
                  <a:lnTo>
                    <a:pt x="1256208" y="1319222"/>
                  </a:lnTo>
                  <a:lnTo>
                    <a:pt x="1288640" y="1288640"/>
                  </a:lnTo>
                  <a:lnTo>
                    <a:pt x="1319222" y="1256208"/>
                  </a:lnTo>
                  <a:lnTo>
                    <a:pt x="1347865" y="1222013"/>
                  </a:lnTo>
                  <a:lnTo>
                    <a:pt x="1374481" y="1186145"/>
                  </a:lnTo>
                  <a:lnTo>
                    <a:pt x="1398982" y="1148692"/>
                  </a:lnTo>
                  <a:lnTo>
                    <a:pt x="1421279" y="1109742"/>
                  </a:lnTo>
                  <a:lnTo>
                    <a:pt x="1441283" y="1069383"/>
                  </a:lnTo>
                  <a:lnTo>
                    <a:pt x="1458907" y="1027704"/>
                  </a:lnTo>
                  <a:lnTo>
                    <a:pt x="1474062" y="984793"/>
                  </a:lnTo>
                  <a:lnTo>
                    <a:pt x="1486660" y="940739"/>
                  </a:lnTo>
                  <a:lnTo>
                    <a:pt x="1496612" y="895630"/>
                  </a:lnTo>
                  <a:lnTo>
                    <a:pt x="1503830" y="849554"/>
                  </a:lnTo>
                  <a:lnTo>
                    <a:pt x="1508226" y="802599"/>
                  </a:lnTo>
                  <a:lnTo>
                    <a:pt x="1509710" y="754855"/>
                  </a:lnTo>
                  <a:close/>
                </a:path>
              </a:pathLst>
            </a:custGeom>
            <a:ln w="20968">
              <a:solidFill>
                <a:srgbClr val="F3F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801092" y="3789969"/>
              <a:ext cx="723900" cy="723265"/>
            </a:xfrm>
            <a:custGeom>
              <a:avLst/>
              <a:gdLst/>
              <a:ahLst/>
              <a:cxnLst/>
              <a:rect l="l" t="t" r="r" b="b"/>
              <a:pathLst>
                <a:path w="723900" h="723264">
                  <a:moveTo>
                    <a:pt x="408880" y="414635"/>
                  </a:moveTo>
                  <a:lnTo>
                    <a:pt x="346205" y="437155"/>
                  </a:lnTo>
                  <a:lnTo>
                    <a:pt x="310009" y="460969"/>
                  </a:lnTo>
                  <a:lnTo>
                    <a:pt x="293369" y="479834"/>
                  </a:lnTo>
                  <a:lnTo>
                    <a:pt x="289361" y="487510"/>
                  </a:lnTo>
                  <a:lnTo>
                    <a:pt x="289361" y="89922"/>
                  </a:lnTo>
                  <a:lnTo>
                    <a:pt x="281749" y="77052"/>
                  </a:lnTo>
                  <a:lnTo>
                    <a:pt x="248115" y="48110"/>
                  </a:lnTo>
                  <a:lnTo>
                    <a:pt x="172262" y="17593"/>
                  </a:lnTo>
                  <a:lnTo>
                    <a:pt x="37994" y="0"/>
                  </a:lnTo>
                  <a:lnTo>
                    <a:pt x="31087" y="24"/>
                  </a:lnTo>
                  <a:lnTo>
                    <a:pt x="1254" y="24943"/>
                  </a:lnTo>
                  <a:lnTo>
                    <a:pt x="0" y="31735"/>
                  </a:lnTo>
                  <a:lnTo>
                    <a:pt x="0" y="366167"/>
                  </a:lnTo>
                  <a:lnTo>
                    <a:pt x="36170" y="397620"/>
                  </a:lnTo>
                  <a:lnTo>
                    <a:pt x="171334" y="415009"/>
                  </a:lnTo>
                  <a:lnTo>
                    <a:pt x="247745" y="445537"/>
                  </a:lnTo>
                  <a:lnTo>
                    <a:pt x="281667" y="474579"/>
                  </a:lnTo>
                  <a:lnTo>
                    <a:pt x="289361" y="487510"/>
                  </a:lnTo>
                </a:path>
                <a:path w="723900" h="723264">
                  <a:moveTo>
                    <a:pt x="289361" y="89922"/>
                  </a:moveTo>
                  <a:lnTo>
                    <a:pt x="297003" y="77052"/>
                  </a:lnTo>
                  <a:lnTo>
                    <a:pt x="330709" y="48110"/>
                  </a:lnTo>
                  <a:lnTo>
                    <a:pt x="406645" y="17593"/>
                  </a:lnTo>
                  <a:lnTo>
                    <a:pt x="540979" y="0"/>
                  </a:lnTo>
                  <a:lnTo>
                    <a:pt x="547882" y="23"/>
                  </a:lnTo>
                  <a:lnTo>
                    <a:pt x="577714" y="24916"/>
                  </a:lnTo>
                  <a:lnTo>
                    <a:pt x="578974" y="31703"/>
                  </a:lnTo>
                  <a:lnTo>
                    <a:pt x="578974" y="298796"/>
                  </a:lnTo>
                </a:path>
                <a:path w="723900" h="723264">
                  <a:moveTo>
                    <a:pt x="471784" y="440332"/>
                  </a:moveTo>
                  <a:lnTo>
                    <a:pt x="471784" y="592184"/>
                  </a:lnTo>
                  <a:lnTo>
                    <a:pt x="479817" y="639342"/>
                  </a:lnTo>
                  <a:lnTo>
                    <a:pt x="503484" y="679229"/>
                  </a:lnTo>
                  <a:lnTo>
                    <a:pt x="539664" y="708248"/>
                  </a:lnTo>
                  <a:lnTo>
                    <a:pt x="585233" y="722805"/>
                  </a:lnTo>
                  <a:lnTo>
                    <a:pt x="611575" y="722635"/>
                  </a:lnTo>
                  <a:lnTo>
                    <a:pt x="660810" y="706378"/>
                  </a:lnTo>
                  <a:lnTo>
                    <a:pt x="699636" y="671194"/>
                  </a:lnTo>
                  <a:lnTo>
                    <a:pt x="720648" y="623792"/>
                  </a:lnTo>
                  <a:lnTo>
                    <a:pt x="723403" y="597593"/>
                  </a:lnTo>
                  <a:lnTo>
                    <a:pt x="723403" y="440332"/>
                  </a:lnTo>
                  <a:lnTo>
                    <a:pt x="718459" y="415847"/>
                  </a:lnTo>
                  <a:lnTo>
                    <a:pt x="704978" y="395852"/>
                  </a:lnTo>
                  <a:lnTo>
                    <a:pt x="684983" y="382371"/>
                  </a:lnTo>
                  <a:lnTo>
                    <a:pt x="660498" y="377427"/>
                  </a:lnTo>
                  <a:lnTo>
                    <a:pt x="534689" y="377427"/>
                  </a:lnTo>
                  <a:lnTo>
                    <a:pt x="510203" y="382371"/>
                  </a:lnTo>
                  <a:lnTo>
                    <a:pt x="490208" y="395852"/>
                  </a:lnTo>
                  <a:lnTo>
                    <a:pt x="476728" y="415847"/>
                  </a:lnTo>
                  <a:lnTo>
                    <a:pt x="471784" y="440332"/>
                  </a:lnTo>
                  <a:close/>
                </a:path>
                <a:path w="723900" h="723264">
                  <a:moveTo>
                    <a:pt x="471784" y="503236"/>
                  </a:moveTo>
                  <a:lnTo>
                    <a:pt x="723403" y="503236"/>
                  </a:lnTo>
                </a:path>
                <a:path w="723900" h="723264">
                  <a:moveTo>
                    <a:pt x="597593" y="503236"/>
                  </a:moveTo>
                  <a:lnTo>
                    <a:pt x="597593" y="377427"/>
                  </a:lnTo>
                </a:path>
                <a:path w="723900" h="723264">
                  <a:moveTo>
                    <a:pt x="93664" y="110554"/>
                  </a:moveTo>
                  <a:lnTo>
                    <a:pt x="125825" y="114410"/>
                  </a:lnTo>
                  <a:lnTo>
                    <a:pt x="157568" y="120628"/>
                  </a:lnTo>
                  <a:lnTo>
                    <a:pt x="188765" y="129176"/>
                  </a:lnTo>
                  <a:lnTo>
                    <a:pt x="219285" y="140025"/>
                  </a:lnTo>
                </a:path>
                <a:path w="723900" h="723264">
                  <a:moveTo>
                    <a:pt x="93664" y="204911"/>
                  </a:moveTo>
                  <a:lnTo>
                    <a:pt x="125825" y="208767"/>
                  </a:lnTo>
                  <a:lnTo>
                    <a:pt x="157568" y="214985"/>
                  </a:lnTo>
                  <a:lnTo>
                    <a:pt x="188765" y="223533"/>
                  </a:lnTo>
                  <a:lnTo>
                    <a:pt x="219285" y="234382"/>
                  </a:lnTo>
                </a:path>
                <a:path w="723900" h="723264">
                  <a:moveTo>
                    <a:pt x="93664" y="299268"/>
                  </a:moveTo>
                  <a:lnTo>
                    <a:pt x="111153" y="301321"/>
                  </a:lnTo>
                  <a:lnTo>
                    <a:pt x="128566" y="303915"/>
                  </a:lnTo>
                  <a:lnTo>
                    <a:pt x="145889" y="307047"/>
                  </a:lnTo>
                  <a:lnTo>
                    <a:pt x="163111" y="310717"/>
                  </a:lnTo>
                </a:path>
                <a:path w="723900" h="723264">
                  <a:moveTo>
                    <a:pt x="485309" y="110554"/>
                  </a:moveTo>
                  <a:lnTo>
                    <a:pt x="453140" y="114409"/>
                  </a:lnTo>
                  <a:lnTo>
                    <a:pt x="421389" y="120626"/>
                  </a:lnTo>
                  <a:lnTo>
                    <a:pt x="390184" y="129175"/>
                  </a:lnTo>
                  <a:lnTo>
                    <a:pt x="359657" y="140025"/>
                  </a:lnTo>
                </a:path>
                <a:path w="723900" h="723264">
                  <a:moveTo>
                    <a:pt x="485309" y="204911"/>
                  </a:moveTo>
                  <a:lnTo>
                    <a:pt x="453140" y="208766"/>
                  </a:lnTo>
                  <a:lnTo>
                    <a:pt x="421389" y="214982"/>
                  </a:lnTo>
                  <a:lnTo>
                    <a:pt x="390184" y="223531"/>
                  </a:lnTo>
                  <a:lnTo>
                    <a:pt x="359657" y="234382"/>
                  </a:lnTo>
                </a:path>
                <a:path w="723900" h="723264">
                  <a:moveTo>
                    <a:pt x="421460" y="309459"/>
                  </a:moveTo>
                  <a:lnTo>
                    <a:pt x="405687" y="313200"/>
                  </a:lnTo>
                  <a:lnTo>
                    <a:pt x="390112" y="317666"/>
                  </a:lnTo>
                  <a:lnTo>
                    <a:pt x="374760" y="322848"/>
                  </a:lnTo>
                  <a:lnTo>
                    <a:pt x="359657" y="328739"/>
                  </a:lnTo>
                </a:path>
              </a:pathLst>
            </a:custGeom>
            <a:ln w="20968">
              <a:solidFill>
                <a:srgbClr val="F3F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95600" y="434940"/>
            <a:ext cx="7924800" cy="28084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ts val="2035"/>
              </a:lnSpc>
              <a:spcBef>
                <a:spcPts val="90"/>
              </a:spcBef>
            </a:pPr>
            <a:r>
              <a:rPr lang="en-US" sz="2400" b="1" spc="409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2400" b="1" spc="-10" dirty="0">
                <a:solidFill>
                  <a:srgbClr val="F3F3F3"/>
                </a:solidFill>
                <a:latin typeface="Roboto"/>
                <a:cs typeface="Roboto"/>
              </a:rPr>
              <a:t>Planning</a:t>
            </a:r>
            <a:r>
              <a:rPr lang="en-US" sz="2400" b="1" spc="-10" dirty="0">
                <a:solidFill>
                  <a:srgbClr val="F3F3F3"/>
                </a:solidFill>
                <a:latin typeface="Roboto"/>
                <a:cs typeface="Roboto"/>
              </a:rPr>
              <a:t> for </a:t>
            </a:r>
            <a:r>
              <a:rPr lang="en-US" sz="2400" b="1" spc="-10" dirty="0" err="1">
                <a:solidFill>
                  <a:srgbClr val="F3F3F3"/>
                </a:solidFill>
                <a:latin typeface="Roboto"/>
                <a:cs typeface="Roboto"/>
              </a:rPr>
              <a:t>EduVault</a:t>
            </a:r>
            <a:r>
              <a:rPr lang="en-US" sz="2400" b="1" spc="-4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lang="en-US" sz="2400" b="1" dirty="0">
                <a:solidFill>
                  <a:srgbClr val="F3F3F3"/>
                </a:solidFill>
                <a:latin typeface="Roboto"/>
                <a:cs typeface="Roboto"/>
              </a:rPr>
              <a:t>Student</a:t>
            </a:r>
            <a:r>
              <a:rPr lang="en-US" sz="2400" b="1" spc="34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lang="en-US" sz="2400" b="1" dirty="0">
                <a:solidFill>
                  <a:srgbClr val="F3F3F3"/>
                </a:solidFill>
                <a:latin typeface="Roboto"/>
                <a:cs typeface="Roboto"/>
              </a:rPr>
              <a:t>Management</a:t>
            </a:r>
            <a:r>
              <a:rPr lang="en-US" sz="2400" b="1" spc="-4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lang="en-US" sz="2400" b="1" spc="-10" dirty="0">
                <a:solidFill>
                  <a:srgbClr val="F3F3F3"/>
                </a:solidFill>
                <a:latin typeface="Roboto"/>
                <a:cs typeface="Roboto"/>
              </a:rPr>
              <a:t>System</a:t>
            </a:r>
            <a:r>
              <a:rPr lang="en-US" sz="2400" b="1" spc="409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endParaRPr sz="2400" dirty="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60845" y="4857240"/>
            <a:ext cx="68072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0" dirty="0">
                <a:solidFill>
                  <a:srgbClr val="19C3FA"/>
                </a:solidFill>
                <a:latin typeface="Roboto"/>
                <a:cs typeface="Roboto"/>
              </a:rPr>
              <a:t>Timeline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9230" y="6982019"/>
            <a:ext cx="75057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0" dirty="0">
                <a:solidFill>
                  <a:srgbClr val="19C3FA"/>
                </a:solidFill>
                <a:latin typeface="Roboto"/>
                <a:cs typeface="Roboto"/>
              </a:rPr>
              <a:t>Database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5534" y="6878791"/>
            <a:ext cx="1032510" cy="4387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350" spc="-10" dirty="0">
                <a:solidFill>
                  <a:srgbClr val="19C3FA"/>
                </a:solidFill>
                <a:latin typeface="Roboto"/>
                <a:cs typeface="Roboto"/>
              </a:rPr>
              <a:t>Development Tools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09230" y="1528133"/>
            <a:ext cx="817244" cy="4387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350" spc="-10" dirty="0">
                <a:solidFill>
                  <a:srgbClr val="B7B7B7"/>
                </a:solidFill>
                <a:latin typeface="Roboto"/>
                <a:cs typeface="Roboto"/>
              </a:rPr>
              <a:t>Problem Statement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2459" y="3730333"/>
            <a:ext cx="568325" cy="4387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350" spc="-20" dirty="0">
                <a:solidFill>
                  <a:srgbClr val="19C3FA"/>
                </a:solidFill>
                <a:latin typeface="Roboto"/>
                <a:cs typeface="Roboto"/>
              </a:rPr>
              <a:t>Project </a:t>
            </a:r>
            <a:r>
              <a:rPr sz="1350" spc="-10" dirty="0">
                <a:solidFill>
                  <a:srgbClr val="19C3FA"/>
                </a:solidFill>
                <a:latin typeface="Roboto"/>
                <a:cs typeface="Roboto"/>
              </a:rPr>
              <a:t>Scope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09230" y="5777691"/>
            <a:ext cx="742950" cy="4387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350" spc="-20" dirty="0">
                <a:solidFill>
                  <a:srgbClr val="19C3FA"/>
                </a:solidFill>
                <a:latin typeface="Roboto"/>
                <a:cs typeface="Roboto"/>
              </a:rPr>
              <a:t>Resource </a:t>
            </a:r>
            <a:r>
              <a:rPr sz="1350" spc="-10" dirty="0">
                <a:solidFill>
                  <a:srgbClr val="19C3FA"/>
                </a:solidFill>
                <a:latin typeface="Roboto"/>
                <a:cs typeface="Roboto"/>
              </a:rPr>
              <a:t>Planning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06003" y="2629233"/>
            <a:ext cx="935990" cy="4387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350" spc="-10" dirty="0">
                <a:solidFill>
                  <a:srgbClr val="19C3FA"/>
                </a:solidFill>
                <a:latin typeface="Roboto"/>
                <a:cs typeface="Roboto"/>
              </a:rPr>
              <a:t>Stakeholder Analysis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23243" y="6878791"/>
            <a:ext cx="986790" cy="4387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350" spc="-10" dirty="0">
                <a:solidFill>
                  <a:srgbClr val="19C3FA"/>
                </a:solidFill>
                <a:latin typeface="Roboto"/>
                <a:cs typeface="Roboto"/>
              </a:rPr>
              <a:t>Testing Environment</a:t>
            </a:r>
            <a:endParaRPr sz="1350">
              <a:latin typeface="Roboto"/>
              <a:cs typeface="Robo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659514" y="1436596"/>
            <a:ext cx="4903470" cy="5987415"/>
            <a:chOff x="4659514" y="1436596"/>
            <a:chExt cx="4903470" cy="5987415"/>
          </a:xfrm>
        </p:grpSpPr>
        <p:sp>
          <p:nvSpPr>
            <p:cNvPr id="12" name="object 12"/>
            <p:cNvSpPr/>
            <p:nvPr/>
          </p:nvSpPr>
          <p:spPr>
            <a:xfrm>
              <a:off x="6595042" y="3647399"/>
              <a:ext cx="1136015" cy="619760"/>
            </a:xfrm>
            <a:custGeom>
              <a:avLst/>
              <a:gdLst/>
              <a:ahLst/>
              <a:cxnLst/>
              <a:rect l="l" t="t" r="r" b="b"/>
              <a:pathLst>
                <a:path w="1136015" h="619760">
                  <a:moveTo>
                    <a:pt x="103228" y="0"/>
                  </a:moveTo>
                  <a:lnTo>
                    <a:pt x="1032281" y="0"/>
                  </a:lnTo>
                  <a:lnTo>
                    <a:pt x="1048410" y="1612"/>
                  </a:lnTo>
                  <a:lnTo>
                    <a:pt x="1083895" y="12903"/>
                  </a:lnTo>
                  <a:lnTo>
                    <a:pt x="1119380" y="43549"/>
                  </a:lnTo>
                  <a:lnTo>
                    <a:pt x="1135509" y="103228"/>
                  </a:lnTo>
                  <a:lnTo>
                    <a:pt x="1135509" y="516140"/>
                  </a:lnTo>
                  <a:lnTo>
                    <a:pt x="1133896" y="532270"/>
                  </a:lnTo>
                  <a:lnTo>
                    <a:pt x="1122605" y="567754"/>
                  </a:lnTo>
                  <a:lnTo>
                    <a:pt x="1091960" y="603239"/>
                  </a:lnTo>
                  <a:lnTo>
                    <a:pt x="1032281" y="619368"/>
                  </a:lnTo>
                  <a:lnTo>
                    <a:pt x="103228" y="619368"/>
                  </a:lnTo>
                  <a:lnTo>
                    <a:pt x="87098" y="617755"/>
                  </a:lnTo>
                  <a:lnTo>
                    <a:pt x="51614" y="606465"/>
                  </a:lnTo>
                  <a:lnTo>
                    <a:pt x="16129" y="575819"/>
                  </a:lnTo>
                  <a:lnTo>
                    <a:pt x="0" y="516140"/>
                  </a:lnTo>
                  <a:lnTo>
                    <a:pt x="0" y="103228"/>
                  </a:lnTo>
                  <a:lnTo>
                    <a:pt x="1612" y="87098"/>
                  </a:lnTo>
                  <a:lnTo>
                    <a:pt x="12903" y="51614"/>
                  </a:lnTo>
                  <a:lnTo>
                    <a:pt x="43549" y="16129"/>
                  </a:lnTo>
                  <a:lnTo>
                    <a:pt x="103228" y="0"/>
                  </a:lnTo>
                </a:path>
              </a:pathLst>
            </a:custGeom>
            <a:ln w="17204">
              <a:solidFill>
                <a:srgbClr val="19C3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43427" y="4748499"/>
              <a:ext cx="1238885" cy="464820"/>
            </a:xfrm>
            <a:custGeom>
              <a:avLst/>
              <a:gdLst/>
              <a:ahLst/>
              <a:cxnLst/>
              <a:rect l="l" t="t" r="r" b="b"/>
              <a:pathLst>
                <a:path w="1238884" h="464820">
                  <a:moveTo>
                    <a:pt x="103228" y="0"/>
                  </a:moveTo>
                  <a:lnTo>
                    <a:pt x="1135509" y="0"/>
                  </a:lnTo>
                  <a:lnTo>
                    <a:pt x="1151638" y="1612"/>
                  </a:lnTo>
                  <a:lnTo>
                    <a:pt x="1187123" y="12903"/>
                  </a:lnTo>
                  <a:lnTo>
                    <a:pt x="1222608" y="43549"/>
                  </a:lnTo>
                  <a:lnTo>
                    <a:pt x="1238737" y="103228"/>
                  </a:lnTo>
                  <a:lnTo>
                    <a:pt x="1238737" y="361298"/>
                  </a:lnTo>
                  <a:lnTo>
                    <a:pt x="1237124" y="377427"/>
                  </a:lnTo>
                  <a:lnTo>
                    <a:pt x="1225834" y="412912"/>
                  </a:lnTo>
                  <a:lnTo>
                    <a:pt x="1195188" y="448397"/>
                  </a:lnTo>
                  <a:lnTo>
                    <a:pt x="1135509" y="464526"/>
                  </a:lnTo>
                  <a:lnTo>
                    <a:pt x="103228" y="464526"/>
                  </a:lnTo>
                  <a:lnTo>
                    <a:pt x="87098" y="462913"/>
                  </a:lnTo>
                  <a:lnTo>
                    <a:pt x="51614" y="451623"/>
                  </a:lnTo>
                  <a:lnTo>
                    <a:pt x="16129" y="420977"/>
                  </a:lnTo>
                  <a:lnTo>
                    <a:pt x="0" y="361298"/>
                  </a:lnTo>
                  <a:lnTo>
                    <a:pt x="0" y="103228"/>
                  </a:lnTo>
                  <a:lnTo>
                    <a:pt x="1612" y="87098"/>
                  </a:lnTo>
                  <a:lnTo>
                    <a:pt x="12903" y="51614"/>
                  </a:lnTo>
                  <a:lnTo>
                    <a:pt x="43549" y="16129"/>
                  </a:lnTo>
                  <a:lnTo>
                    <a:pt x="103228" y="0"/>
                  </a:lnTo>
                </a:path>
              </a:pathLst>
            </a:custGeom>
            <a:ln w="17204">
              <a:solidFill>
                <a:srgbClr val="19C3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68116" y="6795857"/>
              <a:ext cx="1652270" cy="619760"/>
            </a:xfrm>
            <a:custGeom>
              <a:avLst/>
              <a:gdLst/>
              <a:ahLst/>
              <a:cxnLst/>
              <a:rect l="l" t="t" r="r" b="b"/>
              <a:pathLst>
                <a:path w="1652270" h="619759">
                  <a:moveTo>
                    <a:pt x="103228" y="0"/>
                  </a:moveTo>
                  <a:lnTo>
                    <a:pt x="1548422" y="0"/>
                  </a:lnTo>
                  <a:lnTo>
                    <a:pt x="1564551" y="1612"/>
                  </a:lnTo>
                  <a:lnTo>
                    <a:pt x="1600036" y="12903"/>
                  </a:lnTo>
                  <a:lnTo>
                    <a:pt x="1635520" y="43549"/>
                  </a:lnTo>
                  <a:lnTo>
                    <a:pt x="1651650" y="103228"/>
                  </a:lnTo>
                  <a:lnTo>
                    <a:pt x="1651650" y="516140"/>
                  </a:lnTo>
                  <a:lnTo>
                    <a:pt x="1650037" y="532270"/>
                  </a:lnTo>
                  <a:lnTo>
                    <a:pt x="1638746" y="567754"/>
                  </a:lnTo>
                  <a:lnTo>
                    <a:pt x="1608100" y="603239"/>
                  </a:lnTo>
                  <a:lnTo>
                    <a:pt x="1548422" y="619368"/>
                  </a:lnTo>
                  <a:lnTo>
                    <a:pt x="103228" y="619368"/>
                  </a:lnTo>
                  <a:lnTo>
                    <a:pt x="87098" y="617755"/>
                  </a:lnTo>
                  <a:lnTo>
                    <a:pt x="51614" y="606465"/>
                  </a:lnTo>
                  <a:lnTo>
                    <a:pt x="16129" y="575819"/>
                  </a:lnTo>
                  <a:lnTo>
                    <a:pt x="0" y="516140"/>
                  </a:lnTo>
                  <a:lnTo>
                    <a:pt x="0" y="103228"/>
                  </a:lnTo>
                  <a:lnTo>
                    <a:pt x="1612" y="87098"/>
                  </a:lnTo>
                  <a:lnTo>
                    <a:pt x="12903" y="51614"/>
                  </a:lnTo>
                  <a:lnTo>
                    <a:pt x="43549" y="16129"/>
                  </a:lnTo>
                  <a:lnTo>
                    <a:pt x="103228" y="0"/>
                  </a:lnTo>
                </a:path>
              </a:pathLst>
            </a:custGeom>
            <a:ln w="17204">
              <a:solidFill>
                <a:srgbClr val="19C3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91813" y="1445199"/>
              <a:ext cx="1342390" cy="619760"/>
            </a:xfrm>
            <a:custGeom>
              <a:avLst/>
              <a:gdLst/>
              <a:ahLst/>
              <a:cxnLst/>
              <a:rect l="l" t="t" r="r" b="b"/>
              <a:pathLst>
                <a:path w="1342390" h="619760">
                  <a:moveTo>
                    <a:pt x="103228" y="0"/>
                  </a:moveTo>
                  <a:lnTo>
                    <a:pt x="1238737" y="0"/>
                  </a:lnTo>
                  <a:lnTo>
                    <a:pt x="1254867" y="1612"/>
                  </a:lnTo>
                  <a:lnTo>
                    <a:pt x="1290351" y="12903"/>
                  </a:lnTo>
                  <a:lnTo>
                    <a:pt x="1325836" y="43549"/>
                  </a:lnTo>
                  <a:lnTo>
                    <a:pt x="1341965" y="103228"/>
                  </a:lnTo>
                  <a:lnTo>
                    <a:pt x="1341965" y="516140"/>
                  </a:lnTo>
                  <a:lnTo>
                    <a:pt x="1340352" y="532270"/>
                  </a:lnTo>
                  <a:lnTo>
                    <a:pt x="1329062" y="567754"/>
                  </a:lnTo>
                  <a:lnTo>
                    <a:pt x="1298416" y="603239"/>
                  </a:lnTo>
                  <a:lnTo>
                    <a:pt x="1238737" y="619368"/>
                  </a:lnTo>
                  <a:lnTo>
                    <a:pt x="103228" y="619368"/>
                  </a:lnTo>
                  <a:lnTo>
                    <a:pt x="87098" y="617755"/>
                  </a:lnTo>
                  <a:lnTo>
                    <a:pt x="51614" y="606465"/>
                  </a:lnTo>
                  <a:lnTo>
                    <a:pt x="16129" y="575819"/>
                  </a:lnTo>
                  <a:lnTo>
                    <a:pt x="0" y="516140"/>
                  </a:lnTo>
                  <a:lnTo>
                    <a:pt x="0" y="103228"/>
                  </a:lnTo>
                  <a:lnTo>
                    <a:pt x="1612" y="87098"/>
                  </a:lnTo>
                  <a:lnTo>
                    <a:pt x="12903" y="51614"/>
                  </a:lnTo>
                  <a:lnTo>
                    <a:pt x="43549" y="16129"/>
                  </a:lnTo>
                  <a:lnTo>
                    <a:pt x="103228" y="0"/>
                  </a:lnTo>
                </a:path>
              </a:pathLst>
            </a:custGeom>
            <a:ln w="17204">
              <a:solidFill>
                <a:srgbClr val="B7B7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91813" y="5694757"/>
              <a:ext cx="1342390" cy="619760"/>
            </a:xfrm>
            <a:custGeom>
              <a:avLst/>
              <a:gdLst/>
              <a:ahLst/>
              <a:cxnLst/>
              <a:rect l="l" t="t" r="r" b="b"/>
              <a:pathLst>
                <a:path w="1342390" h="619760">
                  <a:moveTo>
                    <a:pt x="103228" y="0"/>
                  </a:moveTo>
                  <a:lnTo>
                    <a:pt x="1238737" y="0"/>
                  </a:lnTo>
                  <a:lnTo>
                    <a:pt x="1254867" y="1612"/>
                  </a:lnTo>
                  <a:lnTo>
                    <a:pt x="1290351" y="12903"/>
                  </a:lnTo>
                  <a:lnTo>
                    <a:pt x="1325836" y="43549"/>
                  </a:lnTo>
                  <a:lnTo>
                    <a:pt x="1341965" y="103228"/>
                  </a:lnTo>
                  <a:lnTo>
                    <a:pt x="1341965" y="516140"/>
                  </a:lnTo>
                  <a:lnTo>
                    <a:pt x="1340352" y="532270"/>
                  </a:lnTo>
                  <a:lnTo>
                    <a:pt x="1329062" y="567754"/>
                  </a:lnTo>
                  <a:lnTo>
                    <a:pt x="1298416" y="603239"/>
                  </a:lnTo>
                  <a:lnTo>
                    <a:pt x="1238737" y="619368"/>
                  </a:lnTo>
                  <a:lnTo>
                    <a:pt x="103228" y="619368"/>
                  </a:lnTo>
                  <a:lnTo>
                    <a:pt x="87098" y="617755"/>
                  </a:lnTo>
                  <a:lnTo>
                    <a:pt x="51614" y="606465"/>
                  </a:lnTo>
                  <a:lnTo>
                    <a:pt x="16129" y="575819"/>
                  </a:lnTo>
                  <a:lnTo>
                    <a:pt x="0" y="516140"/>
                  </a:lnTo>
                  <a:lnTo>
                    <a:pt x="0" y="103228"/>
                  </a:lnTo>
                  <a:lnTo>
                    <a:pt x="1612" y="87098"/>
                  </a:lnTo>
                  <a:lnTo>
                    <a:pt x="12903" y="51614"/>
                  </a:lnTo>
                  <a:lnTo>
                    <a:pt x="43549" y="16129"/>
                  </a:lnTo>
                  <a:lnTo>
                    <a:pt x="103228" y="0"/>
                  </a:lnTo>
                </a:path>
              </a:pathLst>
            </a:custGeom>
            <a:ln w="17204">
              <a:solidFill>
                <a:srgbClr val="19C3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91813" y="6795857"/>
              <a:ext cx="1342390" cy="619760"/>
            </a:xfrm>
            <a:custGeom>
              <a:avLst/>
              <a:gdLst/>
              <a:ahLst/>
              <a:cxnLst/>
              <a:rect l="l" t="t" r="r" b="b"/>
              <a:pathLst>
                <a:path w="1342390" h="619759">
                  <a:moveTo>
                    <a:pt x="103228" y="0"/>
                  </a:moveTo>
                  <a:lnTo>
                    <a:pt x="1238737" y="0"/>
                  </a:lnTo>
                  <a:lnTo>
                    <a:pt x="1254867" y="1612"/>
                  </a:lnTo>
                  <a:lnTo>
                    <a:pt x="1290351" y="12903"/>
                  </a:lnTo>
                  <a:lnTo>
                    <a:pt x="1325836" y="43549"/>
                  </a:lnTo>
                  <a:lnTo>
                    <a:pt x="1341965" y="103228"/>
                  </a:lnTo>
                  <a:lnTo>
                    <a:pt x="1341965" y="516140"/>
                  </a:lnTo>
                  <a:lnTo>
                    <a:pt x="1340352" y="532270"/>
                  </a:lnTo>
                  <a:lnTo>
                    <a:pt x="1329062" y="567754"/>
                  </a:lnTo>
                  <a:lnTo>
                    <a:pt x="1298416" y="603239"/>
                  </a:lnTo>
                  <a:lnTo>
                    <a:pt x="1238737" y="619368"/>
                  </a:lnTo>
                  <a:lnTo>
                    <a:pt x="103228" y="619368"/>
                  </a:lnTo>
                  <a:lnTo>
                    <a:pt x="87098" y="617755"/>
                  </a:lnTo>
                  <a:lnTo>
                    <a:pt x="51614" y="606465"/>
                  </a:lnTo>
                  <a:lnTo>
                    <a:pt x="16129" y="575819"/>
                  </a:lnTo>
                  <a:lnTo>
                    <a:pt x="0" y="516140"/>
                  </a:lnTo>
                  <a:lnTo>
                    <a:pt x="0" y="103228"/>
                  </a:lnTo>
                  <a:lnTo>
                    <a:pt x="1612" y="87098"/>
                  </a:lnTo>
                  <a:lnTo>
                    <a:pt x="12903" y="51614"/>
                  </a:lnTo>
                  <a:lnTo>
                    <a:pt x="43549" y="16129"/>
                  </a:lnTo>
                  <a:lnTo>
                    <a:pt x="103228" y="0"/>
                  </a:lnTo>
                </a:path>
              </a:pathLst>
            </a:custGeom>
            <a:ln w="17204">
              <a:solidFill>
                <a:srgbClr val="19C3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005826" y="6795857"/>
              <a:ext cx="1548765" cy="619760"/>
            </a:xfrm>
            <a:custGeom>
              <a:avLst/>
              <a:gdLst/>
              <a:ahLst/>
              <a:cxnLst/>
              <a:rect l="l" t="t" r="r" b="b"/>
              <a:pathLst>
                <a:path w="1548765" h="619759">
                  <a:moveTo>
                    <a:pt x="103228" y="0"/>
                  </a:moveTo>
                  <a:lnTo>
                    <a:pt x="1445193" y="0"/>
                  </a:lnTo>
                  <a:lnTo>
                    <a:pt x="1461323" y="1612"/>
                  </a:lnTo>
                  <a:lnTo>
                    <a:pt x="1496807" y="12903"/>
                  </a:lnTo>
                  <a:lnTo>
                    <a:pt x="1532292" y="43549"/>
                  </a:lnTo>
                  <a:lnTo>
                    <a:pt x="1548422" y="103228"/>
                  </a:lnTo>
                  <a:lnTo>
                    <a:pt x="1548422" y="516140"/>
                  </a:lnTo>
                  <a:lnTo>
                    <a:pt x="1546809" y="532270"/>
                  </a:lnTo>
                  <a:lnTo>
                    <a:pt x="1535518" y="567754"/>
                  </a:lnTo>
                  <a:lnTo>
                    <a:pt x="1504872" y="603239"/>
                  </a:lnTo>
                  <a:lnTo>
                    <a:pt x="1445193" y="619368"/>
                  </a:lnTo>
                  <a:lnTo>
                    <a:pt x="103228" y="619368"/>
                  </a:lnTo>
                  <a:lnTo>
                    <a:pt x="87098" y="617755"/>
                  </a:lnTo>
                  <a:lnTo>
                    <a:pt x="51614" y="606465"/>
                  </a:lnTo>
                  <a:lnTo>
                    <a:pt x="16129" y="575819"/>
                  </a:lnTo>
                  <a:lnTo>
                    <a:pt x="0" y="516140"/>
                  </a:lnTo>
                  <a:lnTo>
                    <a:pt x="0" y="103228"/>
                  </a:lnTo>
                  <a:lnTo>
                    <a:pt x="1612" y="87098"/>
                  </a:lnTo>
                  <a:lnTo>
                    <a:pt x="12903" y="51614"/>
                  </a:lnTo>
                  <a:lnTo>
                    <a:pt x="43549" y="16129"/>
                  </a:lnTo>
                  <a:lnTo>
                    <a:pt x="103228" y="0"/>
                  </a:lnTo>
                </a:path>
              </a:pathLst>
            </a:custGeom>
            <a:ln w="17204">
              <a:solidFill>
                <a:srgbClr val="19C3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388585" y="2546299"/>
              <a:ext cx="1548765" cy="619760"/>
            </a:xfrm>
            <a:custGeom>
              <a:avLst/>
              <a:gdLst/>
              <a:ahLst/>
              <a:cxnLst/>
              <a:rect l="l" t="t" r="r" b="b"/>
              <a:pathLst>
                <a:path w="1548765" h="619760">
                  <a:moveTo>
                    <a:pt x="103228" y="0"/>
                  </a:moveTo>
                  <a:lnTo>
                    <a:pt x="1445193" y="0"/>
                  </a:lnTo>
                  <a:lnTo>
                    <a:pt x="1461323" y="1612"/>
                  </a:lnTo>
                  <a:lnTo>
                    <a:pt x="1496807" y="12903"/>
                  </a:lnTo>
                  <a:lnTo>
                    <a:pt x="1532292" y="43549"/>
                  </a:lnTo>
                  <a:lnTo>
                    <a:pt x="1548422" y="103228"/>
                  </a:lnTo>
                  <a:lnTo>
                    <a:pt x="1548422" y="516140"/>
                  </a:lnTo>
                  <a:lnTo>
                    <a:pt x="1546809" y="532270"/>
                  </a:lnTo>
                  <a:lnTo>
                    <a:pt x="1535518" y="567754"/>
                  </a:lnTo>
                  <a:lnTo>
                    <a:pt x="1504872" y="603239"/>
                  </a:lnTo>
                  <a:lnTo>
                    <a:pt x="1445193" y="619368"/>
                  </a:lnTo>
                  <a:lnTo>
                    <a:pt x="103228" y="619368"/>
                  </a:lnTo>
                  <a:lnTo>
                    <a:pt x="87098" y="617755"/>
                  </a:lnTo>
                  <a:lnTo>
                    <a:pt x="51614" y="606465"/>
                  </a:lnTo>
                  <a:lnTo>
                    <a:pt x="16129" y="575819"/>
                  </a:lnTo>
                  <a:lnTo>
                    <a:pt x="0" y="516140"/>
                  </a:lnTo>
                  <a:lnTo>
                    <a:pt x="0" y="103228"/>
                  </a:lnTo>
                  <a:lnTo>
                    <a:pt x="1612" y="87098"/>
                  </a:lnTo>
                  <a:lnTo>
                    <a:pt x="12903" y="51614"/>
                  </a:lnTo>
                  <a:lnTo>
                    <a:pt x="43549" y="16129"/>
                  </a:lnTo>
                  <a:lnTo>
                    <a:pt x="103228" y="0"/>
                  </a:lnTo>
                </a:path>
              </a:pathLst>
            </a:custGeom>
            <a:ln w="17204">
              <a:solidFill>
                <a:srgbClr val="19C3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106881" y="2064567"/>
              <a:ext cx="112395" cy="469265"/>
            </a:xfrm>
            <a:custGeom>
              <a:avLst/>
              <a:gdLst/>
              <a:ahLst/>
              <a:cxnLst/>
              <a:rect l="l" t="t" r="r" b="b"/>
              <a:pathLst>
                <a:path w="112395" h="469264">
                  <a:moveTo>
                    <a:pt x="55915" y="0"/>
                  </a:moveTo>
                  <a:lnTo>
                    <a:pt x="55915" y="240865"/>
                  </a:lnTo>
                  <a:lnTo>
                    <a:pt x="55915" y="464526"/>
                  </a:lnTo>
                </a:path>
                <a:path w="112395" h="469264">
                  <a:moveTo>
                    <a:pt x="0" y="412912"/>
                  </a:moveTo>
                  <a:lnTo>
                    <a:pt x="55915" y="468827"/>
                  </a:lnTo>
                  <a:lnTo>
                    <a:pt x="111830" y="412912"/>
                  </a:lnTo>
                </a:path>
              </a:pathLst>
            </a:custGeom>
            <a:ln w="17204">
              <a:solidFill>
                <a:srgbClr val="F3F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106881" y="6314126"/>
              <a:ext cx="1729105" cy="469265"/>
            </a:xfrm>
            <a:custGeom>
              <a:avLst/>
              <a:gdLst/>
              <a:ahLst/>
              <a:cxnLst/>
              <a:rect l="l" t="t" r="r" b="b"/>
              <a:pathLst>
                <a:path w="1729104" h="469265">
                  <a:moveTo>
                    <a:pt x="55915" y="0"/>
                  </a:moveTo>
                  <a:lnTo>
                    <a:pt x="55915" y="120432"/>
                  </a:lnTo>
                  <a:lnTo>
                    <a:pt x="55915" y="240865"/>
                  </a:lnTo>
                  <a:lnTo>
                    <a:pt x="864535" y="240865"/>
                  </a:lnTo>
                  <a:lnTo>
                    <a:pt x="1673156" y="240865"/>
                  </a:lnTo>
                  <a:lnTo>
                    <a:pt x="1673156" y="361298"/>
                  </a:lnTo>
                  <a:lnTo>
                    <a:pt x="1673156" y="464526"/>
                  </a:lnTo>
                </a:path>
                <a:path w="1729104" h="469265">
                  <a:moveTo>
                    <a:pt x="1617240" y="412912"/>
                  </a:moveTo>
                  <a:lnTo>
                    <a:pt x="1673156" y="468827"/>
                  </a:lnTo>
                  <a:lnTo>
                    <a:pt x="1729071" y="412912"/>
                  </a:lnTo>
                </a:path>
                <a:path w="1729104" h="469265">
                  <a:moveTo>
                    <a:pt x="55915" y="0"/>
                  </a:moveTo>
                  <a:lnTo>
                    <a:pt x="55915" y="240865"/>
                  </a:lnTo>
                  <a:lnTo>
                    <a:pt x="55915" y="464526"/>
                  </a:lnTo>
                </a:path>
                <a:path w="1729104" h="469265">
                  <a:moveTo>
                    <a:pt x="0" y="412912"/>
                  </a:moveTo>
                  <a:lnTo>
                    <a:pt x="55915" y="468827"/>
                  </a:lnTo>
                  <a:lnTo>
                    <a:pt x="111830" y="412912"/>
                  </a:lnTo>
                </a:path>
              </a:pathLst>
            </a:custGeom>
            <a:ln w="17204">
              <a:solidFill>
                <a:srgbClr val="F3F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38026" y="6314126"/>
              <a:ext cx="1725295" cy="469265"/>
            </a:xfrm>
            <a:custGeom>
              <a:avLst/>
              <a:gdLst/>
              <a:ahLst/>
              <a:cxnLst/>
              <a:rect l="l" t="t" r="r" b="b"/>
              <a:pathLst>
                <a:path w="1725295" h="469265">
                  <a:moveTo>
                    <a:pt x="1724770" y="0"/>
                  </a:moveTo>
                  <a:lnTo>
                    <a:pt x="1724770" y="120432"/>
                  </a:lnTo>
                  <a:lnTo>
                    <a:pt x="1724770" y="240865"/>
                  </a:lnTo>
                  <a:lnTo>
                    <a:pt x="890342" y="240865"/>
                  </a:lnTo>
                  <a:lnTo>
                    <a:pt x="55915" y="240865"/>
                  </a:lnTo>
                  <a:lnTo>
                    <a:pt x="55915" y="361298"/>
                  </a:lnTo>
                  <a:lnTo>
                    <a:pt x="55915" y="464526"/>
                  </a:lnTo>
                </a:path>
                <a:path w="1725295" h="469265">
                  <a:moveTo>
                    <a:pt x="0" y="412912"/>
                  </a:moveTo>
                  <a:lnTo>
                    <a:pt x="55915" y="468827"/>
                  </a:lnTo>
                  <a:lnTo>
                    <a:pt x="111830" y="412912"/>
                  </a:lnTo>
                </a:path>
              </a:pathLst>
            </a:custGeom>
            <a:ln w="17204">
              <a:solidFill>
                <a:srgbClr val="F3F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106881" y="4266768"/>
              <a:ext cx="112395" cy="469265"/>
            </a:xfrm>
            <a:custGeom>
              <a:avLst/>
              <a:gdLst/>
              <a:ahLst/>
              <a:cxnLst/>
              <a:rect l="l" t="t" r="r" b="b"/>
              <a:pathLst>
                <a:path w="112395" h="469264">
                  <a:moveTo>
                    <a:pt x="55915" y="0"/>
                  </a:moveTo>
                  <a:lnTo>
                    <a:pt x="55915" y="240865"/>
                  </a:lnTo>
                  <a:lnTo>
                    <a:pt x="55915" y="464526"/>
                  </a:lnTo>
                </a:path>
                <a:path w="112395" h="469264">
                  <a:moveTo>
                    <a:pt x="0" y="412912"/>
                  </a:moveTo>
                  <a:lnTo>
                    <a:pt x="55915" y="468827"/>
                  </a:lnTo>
                  <a:lnTo>
                    <a:pt x="111830" y="412912"/>
                  </a:lnTo>
                </a:path>
              </a:pathLst>
            </a:custGeom>
            <a:ln w="17204">
              <a:solidFill>
                <a:srgbClr val="F3F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106881" y="5213026"/>
              <a:ext cx="112395" cy="469265"/>
            </a:xfrm>
            <a:custGeom>
              <a:avLst/>
              <a:gdLst/>
              <a:ahLst/>
              <a:cxnLst/>
              <a:rect l="l" t="t" r="r" b="b"/>
              <a:pathLst>
                <a:path w="112395" h="469264">
                  <a:moveTo>
                    <a:pt x="55915" y="0"/>
                  </a:moveTo>
                  <a:lnTo>
                    <a:pt x="55915" y="240865"/>
                  </a:lnTo>
                  <a:lnTo>
                    <a:pt x="55915" y="464526"/>
                  </a:lnTo>
                </a:path>
                <a:path w="112395" h="469264">
                  <a:moveTo>
                    <a:pt x="0" y="412912"/>
                  </a:moveTo>
                  <a:lnTo>
                    <a:pt x="55915" y="468827"/>
                  </a:lnTo>
                  <a:lnTo>
                    <a:pt x="111830" y="412912"/>
                  </a:lnTo>
                </a:path>
              </a:pathLst>
            </a:custGeom>
            <a:ln w="17204">
              <a:solidFill>
                <a:srgbClr val="F3F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06881" y="3165668"/>
              <a:ext cx="112395" cy="469265"/>
            </a:xfrm>
            <a:custGeom>
              <a:avLst/>
              <a:gdLst/>
              <a:ahLst/>
              <a:cxnLst/>
              <a:rect l="l" t="t" r="r" b="b"/>
              <a:pathLst>
                <a:path w="112395" h="469264">
                  <a:moveTo>
                    <a:pt x="55915" y="0"/>
                  </a:moveTo>
                  <a:lnTo>
                    <a:pt x="55915" y="240865"/>
                  </a:lnTo>
                  <a:lnTo>
                    <a:pt x="55915" y="464526"/>
                  </a:lnTo>
                </a:path>
                <a:path w="112395" h="469264">
                  <a:moveTo>
                    <a:pt x="0" y="412912"/>
                  </a:moveTo>
                  <a:lnTo>
                    <a:pt x="55915" y="468827"/>
                  </a:lnTo>
                  <a:lnTo>
                    <a:pt x="111830" y="412912"/>
                  </a:lnTo>
                </a:path>
              </a:pathLst>
            </a:custGeom>
            <a:ln w="17204">
              <a:solidFill>
                <a:srgbClr val="F3F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96013" y="5877081"/>
              <a:ext cx="257636" cy="25694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48806" y="4857104"/>
              <a:ext cx="253769" cy="25591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88588" y="2723707"/>
              <a:ext cx="264522" cy="26453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18698" y="6973280"/>
              <a:ext cx="210757" cy="264522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706177" y="3835958"/>
              <a:ext cx="242570" cy="242570"/>
            </a:xfrm>
            <a:custGeom>
              <a:avLst/>
              <a:gdLst/>
              <a:ahLst/>
              <a:cxnLst/>
              <a:rect l="l" t="t" r="r" b="b"/>
              <a:pathLst>
                <a:path w="242570" h="242570">
                  <a:moveTo>
                    <a:pt x="64517" y="0"/>
                  </a:moveTo>
                  <a:lnTo>
                    <a:pt x="39404" y="5070"/>
                  </a:lnTo>
                  <a:lnTo>
                    <a:pt x="18896" y="18896"/>
                  </a:lnTo>
                  <a:lnTo>
                    <a:pt x="5070" y="39404"/>
                  </a:lnTo>
                  <a:lnTo>
                    <a:pt x="0" y="64517"/>
                  </a:lnTo>
                  <a:lnTo>
                    <a:pt x="0" y="242248"/>
                  </a:lnTo>
                  <a:lnTo>
                    <a:pt x="125882" y="242248"/>
                  </a:lnTo>
                  <a:lnTo>
                    <a:pt x="125882" y="125883"/>
                  </a:lnTo>
                  <a:lnTo>
                    <a:pt x="242256" y="125883"/>
                  </a:lnTo>
                  <a:lnTo>
                    <a:pt x="242256" y="0"/>
                  </a:lnTo>
                  <a:lnTo>
                    <a:pt x="64517" y="0"/>
                  </a:lnTo>
                  <a:close/>
                </a:path>
                <a:path w="242570" h="242570">
                  <a:moveTo>
                    <a:pt x="80310" y="80379"/>
                  </a:moveTo>
                  <a:lnTo>
                    <a:pt x="45363" y="80379"/>
                  </a:lnTo>
                  <a:lnTo>
                    <a:pt x="45363" y="45432"/>
                  </a:lnTo>
                  <a:lnTo>
                    <a:pt x="80310" y="45432"/>
                  </a:lnTo>
                  <a:lnTo>
                    <a:pt x="80310" y="80379"/>
                  </a:lnTo>
                  <a:close/>
                </a:path>
                <a:path w="242570" h="242570">
                  <a:moveTo>
                    <a:pt x="62837" y="80379"/>
                  </a:moveTo>
                  <a:lnTo>
                    <a:pt x="62837" y="242248"/>
                  </a:lnTo>
                </a:path>
                <a:path w="242570" h="242570">
                  <a:moveTo>
                    <a:pt x="242193" y="62905"/>
                  </a:moveTo>
                  <a:lnTo>
                    <a:pt x="80323" y="62905"/>
                  </a:lnTo>
                </a:path>
              </a:pathLst>
            </a:custGeom>
            <a:ln w="17204">
              <a:solidFill>
                <a:srgbClr val="19C3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125766" y="7041937"/>
              <a:ext cx="224790" cy="127635"/>
            </a:xfrm>
            <a:custGeom>
              <a:avLst/>
              <a:gdLst/>
              <a:ahLst/>
              <a:cxnLst/>
              <a:rect l="l" t="t" r="r" b="b"/>
              <a:pathLst>
                <a:path w="224790" h="127634">
                  <a:moveTo>
                    <a:pt x="0" y="0"/>
                  </a:moveTo>
                  <a:lnTo>
                    <a:pt x="59521" y="0"/>
                  </a:lnTo>
                </a:path>
                <a:path w="224790" h="127634">
                  <a:moveTo>
                    <a:pt x="11674" y="34390"/>
                  </a:moveTo>
                  <a:lnTo>
                    <a:pt x="47848" y="34390"/>
                  </a:lnTo>
                </a:path>
                <a:path w="224790" h="127634">
                  <a:moveTo>
                    <a:pt x="84269" y="0"/>
                  </a:moveTo>
                  <a:lnTo>
                    <a:pt x="143790" y="0"/>
                  </a:lnTo>
                </a:path>
                <a:path w="224790" h="127634">
                  <a:moveTo>
                    <a:pt x="95944" y="74402"/>
                  </a:moveTo>
                  <a:lnTo>
                    <a:pt x="132117" y="74402"/>
                  </a:lnTo>
                </a:path>
                <a:path w="224790" h="127634">
                  <a:moveTo>
                    <a:pt x="165126" y="0"/>
                  </a:moveTo>
                  <a:lnTo>
                    <a:pt x="224648" y="0"/>
                  </a:lnTo>
                </a:path>
                <a:path w="224790" h="127634">
                  <a:moveTo>
                    <a:pt x="176800" y="41995"/>
                  </a:moveTo>
                  <a:lnTo>
                    <a:pt x="212974" y="41995"/>
                  </a:lnTo>
                </a:path>
                <a:path w="224790" h="127634">
                  <a:moveTo>
                    <a:pt x="47849" y="0"/>
                  </a:moveTo>
                  <a:lnTo>
                    <a:pt x="47849" y="109119"/>
                  </a:lnTo>
                  <a:lnTo>
                    <a:pt x="47849" y="113915"/>
                  </a:lnTo>
                  <a:lnTo>
                    <a:pt x="45943" y="118517"/>
                  </a:lnTo>
                  <a:lnTo>
                    <a:pt x="42551" y="121909"/>
                  </a:lnTo>
                  <a:lnTo>
                    <a:pt x="39159" y="125302"/>
                  </a:lnTo>
                  <a:lnTo>
                    <a:pt x="34558" y="127207"/>
                  </a:lnTo>
                  <a:lnTo>
                    <a:pt x="29760" y="127207"/>
                  </a:lnTo>
                  <a:lnTo>
                    <a:pt x="24963" y="127207"/>
                  </a:lnTo>
                  <a:lnTo>
                    <a:pt x="20362" y="125302"/>
                  </a:lnTo>
                  <a:lnTo>
                    <a:pt x="16969" y="121909"/>
                  </a:lnTo>
                  <a:lnTo>
                    <a:pt x="13577" y="118517"/>
                  </a:lnTo>
                  <a:lnTo>
                    <a:pt x="11671" y="113915"/>
                  </a:lnTo>
                  <a:lnTo>
                    <a:pt x="11671" y="109119"/>
                  </a:lnTo>
                  <a:lnTo>
                    <a:pt x="11671" y="0"/>
                  </a:lnTo>
                </a:path>
                <a:path w="224790" h="127634">
                  <a:moveTo>
                    <a:pt x="132119" y="0"/>
                  </a:moveTo>
                  <a:lnTo>
                    <a:pt x="132119" y="109119"/>
                  </a:lnTo>
                  <a:lnTo>
                    <a:pt x="132119" y="113915"/>
                  </a:lnTo>
                  <a:lnTo>
                    <a:pt x="130213" y="118517"/>
                  </a:lnTo>
                  <a:lnTo>
                    <a:pt x="126821" y="121909"/>
                  </a:lnTo>
                  <a:lnTo>
                    <a:pt x="123428" y="125302"/>
                  </a:lnTo>
                  <a:lnTo>
                    <a:pt x="118828" y="127207"/>
                  </a:lnTo>
                  <a:lnTo>
                    <a:pt x="114030" y="127207"/>
                  </a:lnTo>
                  <a:lnTo>
                    <a:pt x="109232" y="127207"/>
                  </a:lnTo>
                  <a:lnTo>
                    <a:pt x="104632" y="125302"/>
                  </a:lnTo>
                  <a:lnTo>
                    <a:pt x="101239" y="121909"/>
                  </a:lnTo>
                  <a:lnTo>
                    <a:pt x="97847" y="118517"/>
                  </a:lnTo>
                  <a:lnTo>
                    <a:pt x="95941" y="113915"/>
                  </a:lnTo>
                  <a:lnTo>
                    <a:pt x="95941" y="109119"/>
                  </a:lnTo>
                  <a:lnTo>
                    <a:pt x="95941" y="0"/>
                  </a:lnTo>
                </a:path>
                <a:path w="224790" h="127634">
                  <a:moveTo>
                    <a:pt x="212976" y="0"/>
                  </a:moveTo>
                  <a:lnTo>
                    <a:pt x="212976" y="109119"/>
                  </a:lnTo>
                  <a:lnTo>
                    <a:pt x="212976" y="113915"/>
                  </a:lnTo>
                  <a:lnTo>
                    <a:pt x="211070" y="118517"/>
                  </a:lnTo>
                  <a:lnTo>
                    <a:pt x="207677" y="121909"/>
                  </a:lnTo>
                  <a:lnTo>
                    <a:pt x="204286" y="125302"/>
                  </a:lnTo>
                  <a:lnTo>
                    <a:pt x="199685" y="127207"/>
                  </a:lnTo>
                  <a:lnTo>
                    <a:pt x="194887" y="127207"/>
                  </a:lnTo>
                  <a:lnTo>
                    <a:pt x="190090" y="127207"/>
                  </a:lnTo>
                  <a:lnTo>
                    <a:pt x="185489" y="125302"/>
                  </a:lnTo>
                  <a:lnTo>
                    <a:pt x="182096" y="121909"/>
                  </a:lnTo>
                  <a:lnTo>
                    <a:pt x="178704" y="118517"/>
                  </a:lnTo>
                  <a:lnTo>
                    <a:pt x="176798" y="113915"/>
                  </a:lnTo>
                  <a:lnTo>
                    <a:pt x="176798" y="109119"/>
                  </a:lnTo>
                  <a:lnTo>
                    <a:pt x="176798" y="0"/>
                  </a:lnTo>
                </a:path>
              </a:pathLst>
            </a:custGeom>
            <a:ln w="17204">
              <a:solidFill>
                <a:srgbClr val="19C3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84265" y="6973302"/>
              <a:ext cx="232809" cy="26450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600418" y="1631214"/>
              <a:ext cx="247650" cy="247650"/>
            </a:xfrm>
            <a:custGeom>
              <a:avLst/>
              <a:gdLst/>
              <a:ahLst/>
              <a:cxnLst/>
              <a:rect l="l" t="t" r="r" b="b"/>
              <a:pathLst>
                <a:path w="247650" h="247650">
                  <a:moveTo>
                    <a:pt x="0" y="32979"/>
                  </a:moveTo>
                  <a:lnTo>
                    <a:pt x="0" y="10763"/>
                  </a:lnTo>
                  <a:lnTo>
                    <a:pt x="0" y="4824"/>
                  </a:lnTo>
                  <a:lnTo>
                    <a:pt x="4814" y="10"/>
                  </a:lnTo>
                  <a:lnTo>
                    <a:pt x="10752" y="10"/>
                  </a:lnTo>
                  <a:lnTo>
                    <a:pt x="32979" y="10"/>
                  </a:lnTo>
                </a:path>
                <a:path w="247650" h="247650">
                  <a:moveTo>
                    <a:pt x="32979" y="247328"/>
                  </a:moveTo>
                  <a:lnTo>
                    <a:pt x="10752" y="247328"/>
                  </a:lnTo>
                  <a:lnTo>
                    <a:pt x="4814" y="247328"/>
                  </a:lnTo>
                  <a:lnTo>
                    <a:pt x="0" y="242513"/>
                  </a:lnTo>
                  <a:lnTo>
                    <a:pt x="0" y="236575"/>
                  </a:lnTo>
                  <a:lnTo>
                    <a:pt x="0" y="214348"/>
                  </a:lnTo>
                </a:path>
                <a:path w="247650" h="247650">
                  <a:moveTo>
                    <a:pt x="0" y="74195"/>
                  </a:moveTo>
                  <a:lnTo>
                    <a:pt x="0" y="107174"/>
                  </a:lnTo>
                </a:path>
                <a:path w="247650" h="247650">
                  <a:moveTo>
                    <a:pt x="0" y="140153"/>
                  </a:moveTo>
                  <a:lnTo>
                    <a:pt x="0" y="173122"/>
                  </a:lnTo>
                </a:path>
                <a:path w="247650" h="247650">
                  <a:moveTo>
                    <a:pt x="247317" y="74195"/>
                  </a:moveTo>
                  <a:lnTo>
                    <a:pt x="247317" y="107174"/>
                  </a:lnTo>
                </a:path>
                <a:path w="247650" h="247650">
                  <a:moveTo>
                    <a:pt x="74195" y="0"/>
                  </a:moveTo>
                  <a:lnTo>
                    <a:pt x="107174" y="0"/>
                  </a:lnTo>
                </a:path>
                <a:path w="247650" h="247650">
                  <a:moveTo>
                    <a:pt x="140142" y="0"/>
                  </a:moveTo>
                  <a:lnTo>
                    <a:pt x="173122" y="0"/>
                  </a:lnTo>
                </a:path>
                <a:path w="247650" h="247650">
                  <a:moveTo>
                    <a:pt x="214338" y="10"/>
                  </a:moveTo>
                  <a:lnTo>
                    <a:pt x="236564" y="10"/>
                  </a:lnTo>
                  <a:lnTo>
                    <a:pt x="242503" y="10"/>
                  </a:lnTo>
                  <a:lnTo>
                    <a:pt x="247317" y="4824"/>
                  </a:lnTo>
                  <a:lnTo>
                    <a:pt x="247317" y="10763"/>
                  </a:lnTo>
                  <a:lnTo>
                    <a:pt x="247317" y="32979"/>
                  </a:lnTo>
                </a:path>
                <a:path w="247650" h="247650">
                  <a:moveTo>
                    <a:pt x="107174" y="247317"/>
                  </a:moveTo>
                  <a:lnTo>
                    <a:pt x="74195" y="247317"/>
                  </a:lnTo>
                </a:path>
                <a:path w="247650" h="247650">
                  <a:moveTo>
                    <a:pt x="82442" y="148390"/>
                  </a:moveTo>
                  <a:lnTo>
                    <a:pt x="87620" y="174065"/>
                  </a:lnTo>
                  <a:lnTo>
                    <a:pt x="101752" y="195032"/>
                  </a:lnTo>
                  <a:lnTo>
                    <a:pt x="122716" y="209169"/>
                  </a:lnTo>
                  <a:lnTo>
                    <a:pt x="148390" y="214353"/>
                  </a:lnTo>
                  <a:lnTo>
                    <a:pt x="174064" y="209169"/>
                  </a:lnTo>
                  <a:lnTo>
                    <a:pt x="195027" y="195032"/>
                  </a:lnTo>
                  <a:lnTo>
                    <a:pt x="209160" y="174065"/>
                  </a:lnTo>
                  <a:lnTo>
                    <a:pt x="214338" y="148390"/>
                  </a:lnTo>
                  <a:lnTo>
                    <a:pt x="209160" y="122715"/>
                  </a:lnTo>
                  <a:lnTo>
                    <a:pt x="195027" y="101748"/>
                  </a:lnTo>
                  <a:lnTo>
                    <a:pt x="174064" y="87611"/>
                  </a:lnTo>
                  <a:lnTo>
                    <a:pt x="148390" y="82427"/>
                  </a:lnTo>
                  <a:lnTo>
                    <a:pt x="122716" y="87611"/>
                  </a:lnTo>
                  <a:lnTo>
                    <a:pt x="101752" y="101748"/>
                  </a:lnTo>
                  <a:lnTo>
                    <a:pt x="87620" y="122715"/>
                  </a:lnTo>
                  <a:lnTo>
                    <a:pt x="82442" y="148390"/>
                  </a:lnTo>
                  <a:close/>
                </a:path>
                <a:path w="247650" h="247650">
                  <a:moveTo>
                    <a:pt x="126884" y="148390"/>
                  </a:moveTo>
                  <a:lnTo>
                    <a:pt x="169896" y="148390"/>
                  </a:lnTo>
                </a:path>
                <a:path w="247650" h="247650">
                  <a:moveTo>
                    <a:pt x="195025" y="195025"/>
                  </a:moveTo>
                  <a:lnTo>
                    <a:pt x="247317" y="247317"/>
                  </a:lnTo>
                </a:path>
              </a:pathLst>
            </a:custGeom>
            <a:ln w="17204">
              <a:solidFill>
                <a:srgbClr val="B7B7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1279" rIns="0" bIns="0" rtlCol="0">
            <a:spAutoFit/>
          </a:bodyPr>
          <a:lstStyle/>
          <a:p>
            <a:pPr marL="4297680" marR="5080" indent="-4284980">
              <a:lnSpc>
                <a:spcPct val="100000"/>
              </a:lnSpc>
              <a:spcBef>
                <a:spcPts val="100"/>
              </a:spcBef>
            </a:pPr>
            <a:r>
              <a:rPr sz="2500" dirty="0"/>
              <a:t>Requirement</a:t>
            </a:r>
            <a:r>
              <a:rPr sz="2500" spc="-50" dirty="0"/>
              <a:t> </a:t>
            </a:r>
            <a:r>
              <a:rPr sz="2500" dirty="0"/>
              <a:t>Gathering</a:t>
            </a:r>
            <a:r>
              <a:rPr sz="2500" spc="-45" dirty="0"/>
              <a:t> </a:t>
            </a:r>
            <a:r>
              <a:rPr sz="2500" dirty="0"/>
              <a:t>Methods</a:t>
            </a:r>
            <a:r>
              <a:rPr sz="2500" spc="-50" dirty="0"/>
              <a:t> </a:t>
            </a:r>
            <a:r>
              <a:rPr sz="2500" dirty="0"/>
              <a:t>for</a:t>
            </a:r>
            <a:r>
              <a:rPr sz="2500" spc="-45" dirty="0"/>
              <a:t> </a:t>
            </a:r>
            <a:r>
              <a:rPr sz="2500" dirty="0"/>
              <a:t>EduVault</a:t>
            </a:r>
            <a:r>
              <a:rPr sz="2500" spc="-45" dirty="0"/>
              <a:t> </a:t>
            </a:r>
            <a:r>
              <a:rPr sz="2500" dirty="0"/>
              <a:t>Student</a:t>
            </a:r>
            <a:r>
              <a:rPr sz="2500" spc="-50" dirty="0"/>
              <a:t> </a:t>
            </a:r>
            <a:r>
              <a:rPr sz="2500" spc="-10" dirty="0"/>
              <a:t>Management System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3603752" y="2795488"/>
            <a:ext cx="103568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0970" algn="r">
              <a:lnSpc>
                <a:spcPct val="150000"/>
              </a:lnSpc>
              <a:spcBef>
                <a:spcPts val="100"/>
              </a:spcBef>
            </a:pPr>
            <a:r>
              <a:rPr sz="2000" spc="-10" dirty="0">
                <a:solidFill>
                  <a:srgbClr val="F3F3F3"/>
                </a:solidFill>
                <a:latin typeface="Roboto"/>
                <a:cs typeface="Roboto"/>
              </a:rPr>
              <a:t>Admins Faculty </a:t>
            </a:r>
            <a:r>
              <a:rPr sz="2000" spc="-30" dirty="0">
                <a:solidFill>
                  <a:srgbClr val="F3F3F3"/>
                </a:solidFill>
                <a:latin typeface="Roboto"/>
                <a:cs typeface="Roboto"/>
              </a:rPr>
              <a:t>Students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80100" y="5843488"/>
            <a:ext cx="3371850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20" dirty="0">
                <a:solidFill>
                  <a:srgbClr val="F3F3F3"/>
                </a:solidFill>
                <a:latin typeface="Roboto"/>
                <a:cs typeface="Roboto"/>
              </a:rPr>
              <a:t>Functional</a:t>
            </a:r>
            <a:r>
              <a:rPr sz="2000" spc="-4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F3F3F3"/>
                </a:solidFill>
                <a:latin typeface="Roboto"/>
                <a:cs typeface="Roboto"/>
              </a:rPr>
              <a:t>Requirements</a:t>
            </a:r>
            <a:endParaRPr sz="2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60" dirty="0">
                <a:solidFill>
                  <a:srgbClr val="F3F3F3"/>
                </a:solidFill>
                <a:latin typeface="Roboto"/>
                <a:cs typeface="Roboto"/>
              </a:rPr>
              <a:t>Non-</a:t>
            </a:r>
            <a:r>
              <a:rPr sz="2000" spc="-40" dirty="0">
                <a:solidFill>
                  <a:srgbClr val="F3F3F3"/>
                </a:solidFill>
                <a:latin typeface="Roboto"/>
                <a:cs typeface="Roboto"/>
              </a:rPr>
              <a:t>Functional</a:t>
            </a:r>
            <a:r>
              <a:rPr sz="2000" spc="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F3F3F3"/>
                </a:solidFill>
                <a:latin typeface="Roboto"/>
                <a:cs typeface="Roboto"/>
              </a:rPr>
              <a:t>Requirements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2900" y="2795488"/>
            <a:ext cx="3213100" cy="13970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F3F3F3"/>
                </a:solidFill>
                <a:latin typeface="Roboto"/>
                <a:cs typeface="Roboto"/>
              </a:rPr>
              <a:t>Add</a:t>
            </a:r>
            <a:r>
              <a:rPr sz="2000" spc="-1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2000" dirty="0">
                <a:solidFill>
                  <a:srgbClr val="F3F3F3"/>
                </a:solidFill>
                <a:latin typeface="Roboto"/>
                <a:cs typeface="Roboto"/>
              </a:rPr>
              <a:t>New</a:t>
            </a:r>
            <a:r>
              <a:rPr sz="2000" spc="-1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F3F3F3"/>
                </a:solidFill>
                <a:latin typeface="Roboto"/>
                <a:cs typeface="Roboto"/>
              </a:rPr>
              <a:t>Faculty</a:t>
            </a:r>
            <a:endParaRPr sz="2000">
              <a:latin typeface="Roboto"/>
              <a:cs typeface="Roboto"/>
            </a:endParaRPr>
          </a:p>
          <a:p>
            <a:pPr marL="12700" marR="5080">
              <a:lnSpc>
                <a:spcPct val="150000"/>
              </a:lnSpc>
            </a:pPr>
            <a:r>
              <a:rPr sz="2000" dirty="0">
                <a:solidFill>
                  <a:srgbClr val="F3F3F3"/>
                </a:solidFill>
                <a:latin typeface="Roboto"/>
                <a:cs typeface="Roboto"/>
              </a:rPr>
              <a:t>Enroll</a:t>
            </a:r>
            <a:r>
              <a:rPr sz="2000" spc="-7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2000" spc="-25" dirty="0">
                <a:solidFill>
                  <a:srgbClr val="F3F3F3"/>
                </a:solidFill>
                <a:latin typeface="Roboto"/>
                <a:cs typeface="Roboto"/>
              </a:rPr>
              <a:t>Student</a:t>
            </a:r>
            <a:r>
              <a:rPr sz="2000" spc="-7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2000" dirty="0">
                <a:solidFill>
                  <a:srgbClr val="F3F3F3"/>
                </a:solidFill>
                <a:latin typeface="Roboto"/>
                <a:cs typeface="Roboto"/>
              </a:rPr>
              <a:t>in</a:t>
            </a:r>
            <a:r>
              <a:rPr sz="2000" spc="-7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F3F3F3"/>
                </a:solidFill>
                <a:latin typeface="Roboto"/>
                <a:cs typeface="Roboto"/>
              </a:rPr>
              <a:t>Course </a:t>
            </a:r>
            <a:r>
              <a:rPr sz="2000" dirty="0">
                <a:solidFill>
                  <a:srgbClr val="F3F3F3"/>
                </a:solidFill>
                <a:latin typeface="Roboto"/>
                <a:cs typeface="Roboto"/>
              </a:rPr>
              <a:t>Generate</a:t>
            </a:r>
            <a:r>
              <a:rPr sz="2000" spc="-9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F3F3F3"/>
                </a:solidFill>
                <a:latin typeface="Roboto"/>
                <a:cs typeface="Roboto"/>
              </a:rPr>
              <a:t>Attendance</a:t>
            </a:r>
            <a:r>
              <a:rPr sz="2000" spc="-8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F3F3F3"/>
                </a:solidFill>
                <a:latin typeface="Roboto"/>
                <a:cs typeface="Roboto"/>
              </a:rPr>
              <a:t>Report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2900" y="2300188"/>
            <a:ext cx="20974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CB67F8"/>
                </a:solidFill>
                <a:latin typeface="Roboto"/>
                <a:cs typeface="Roboto"/>
              </a:rPr>
              <a:t>Use</a:t>
            </a:r>
            <a:r>
              <a:rPr sz="2000" spc="-55" dirty="0">
                <a:solidFill>
                  <a:srgbClr val="CB67F8"/>
                </a:solidFill>
                <a:latin typeface="Roboto"/>
                <a:cs typeface="Roboto"/>
              </a:rPr>
              <a:t> </a:t>
            </a:r>
            <a:r>
              <a:rPr sz="2000" dirty="0">
                <a:solidFill>
                  <a:srgbClr val="CB67F8"/>
                </a:solidFill>
                <a:latin typeface="Roboto"/>
                <a:cs typeface="Roboto"/>
              </a:rPr>
              <a:t>Case</a:t>
            </a:r>
            <a:r>
              <a:rPr sz="2000" spc="-50" dirty="0">
                <a:solidFill>
                  <a:srgbClr val="CB67F8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CB67F8"/>
                </a:solidFill>
                <a:latin typeface="Roboto"/>
                <a:cs typeface="Roboto"/>
              </a:rPr>
              <a:t>Analysis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84519" y="3252688"/>
            <a:ext cx="14617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F3F3F3"/>
                </a:solidFill>
                <a:latin typeface="Roboto"/>
                <a:cs typeface="Roboto"/>
              </a:rPr>
              <a:t>Requirement </a:t>
            </a:r>
            <a:r>
              <a:rPr sz="2000" spc="-10" dirty="0">
                <a:solidFill>
                  <a:srgbClr val="F3F3F3"/>
                </a:solidFill>
                <a:latin typeface="Roboto"/>
                <a:cs typeface="Roboto"/>
              </a:rPr>
              <a:t>Gathering Methods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46604" y="2300188"/>
            <a:ext cx="25850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43DD92"/>
                </a:solidFill>
                <a:latin typeface="Roboto"/>
                <a:cs typeface="Roboto"/>
              </a:rPr>
              <a:t>Stakeholder</a:t>
            </a:r>
            <a:r>
              <a:rPr sz="2000" spc="-50" dirty="0">
                <a:solidFill>
                  <a:srgbClr val="43DD92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43DD92"/>
                </a:solidFill>
                <a:latin typeface="Roboto"/>
                <a:cs typeface="Roboto"/>
              </a:rPr>
              <a:t>Interviews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80100" y="5081488"/>
            <a:ext cx="23660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E611"/>
                </a:solidFill>
                <a:latin typeface="Roboto"/>
                <a:cs typeface="Roboto"/>
              </a:rPr>
              <a:t>System</a:t>
            </a:r>
            <a:r>
              <a:rPr sz="2000" spc="-105" dirty="0">
                <a:solidFill>
                  <a:srgbClr val="FFE611"/>
                </a:solidFill>
                <a:latin typeface="Roboto"/>
                <a:cs typeface="Roboto"/>
              </a:rPr>
              <a:t> </a:t>
            </a:r>
            <a:r>
              <a:rPr sz="2000" spc="-20" dirty="0">
                <a:solidFill>
                  <a:srgbClr val="FFE611"/>
                </a:solidFill>
                <a:latin typeface="Roboto"/>
                <a:cs typeface="Roboto"/>
              </a:rPr>
              <a:t>Requirement </a:t>
            </a:r>
            <a:r>
              <a:rPr sz="2000" spc="-10" dirty="0">
                <a:solidFill>
                  <a:srgbClr val="FFE611"/>
                </a:solidFill>
                <a:latin typeface="Roboto"/>
                <a:cs typeface="Roboto"/>
              </a:rPr>
              <a:t>Documentation</a:t>
            </a:r>
            <a:endParaRPr sz="2000">
              <a:latin typeface="Roboto"/>
              <a:cs typeface="Robo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739900" y="2120900"/>
            <a:ext cx="9779000" cy="4521200"/>
            <a:chOff x="1739900" y="2120900"/>
            <a:chExt cx="9779000" cy="4521200"/>
          </a:xfrm>
        </p:grpSpPr>
        <p:sp>
          <p:nvSpPr>
            <p:cNvPr id="11" name="object 11"/>
            <p:cNvSpPr/>
            <p:nvPr/>
          </p:nvSpPr>
          <p:spPr>
            <a:xfrm>
              <a:off x="8915400" y="2819400"/>
              <a:ext cx="228600" cy="762000"/>
            </a:xfrm>
            <a:custGeom>
              <a:avLst/>
              <a:gdLst/>
              <a:ahLst/>
              <a:cxnLst/>
              <a:rect l="l" t="t" r="r" b="b"/>
              <a:pathLst>
                <a:path w="228600" h="762000">
                  <a:moveTo>
                    <a:pt x="0" y="0"/>
                  </a:moveTo>
                  <a:lnTo>
                    <a:pt x="0" y="381000"/>
                  </a:lnTo>
                  <a:lnTo>
                    <a:pt x="0" y="762000"/>
                  </a:lnTo>
                  <a:lnTo>
                    <a:pt x="114300" y="762000"/>
                  </a:lnTo>
                  <a:lnTo>
                    <a:pt x="228600" y="762000"/>
                  </a:lnTo>
                </a:path>
                <a:path w="228600" h="762000">
                  <a:moveTo>
                    <a:pt x="0" y="0"/>
                  </a:moveTo>
                  <a:lnTo>
                    <a:pt x="0" y="152400"/>
                  </a:lnTo>
                  <a:lnTo>
                    <a:pt x="0" y="304800"/>
                  </a:lnTo>
                  <a:lnTo>
                    <a:pt x="114300" y="304800"/>
                  </a:lnTo>
                  <a:lnTo>
                    <a:pt x="228600" y="304800"/>
                  </a:lnTo>
                </a:path>
              </a:pathLst>
            </a:custGeom>
            <a:ln w="25400">
              <a:solidFill>
                <a:srgbClr val="F3F3F3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24400" y="2819400"/>
              <a:ext cx="228600" cy="1219200"/>
            </a:xfrm>
            <a:custGeom>
              <a:avLst/>
              <a:gdLst/>
              <a:ahLst/>
              <a:cxnLst/>
              <a:rect l="l" t="t" r="r" b="b"/>
              <a:pathLst>
                <a:path w="228600" h="1219200">
                  <a:moveTo>
                    <a:pt x="228600" y="0"/>
                  </a:moveTo>
                  <a:lnTo>
                    <a:pt x="228600" y="152400"/>
                  </a:lnTo>
                  <a:lnTo>
                    <a:pt x="228600" y="1066800"/>
                  </a:lnTo>
                  <a:lnTo>
                    <a:pt x="220830" y="1114970"/>
                  </a:lnTo>
                  <a:lnTo>
                    <a:pt x="199195" y="1156805"/>
                  </a:lnTo>
                  <a:lnTo>
                    <a:pt x="166205" y="1189795"/>
                  </a:lnTo>
                  <a:lnTo>
                    <a:pt x="124370" y="1211430"/>
                  </a:lnTo>
                  <a:lnTo>
                    <a:pt x="76200" y="1219200"/>
                  </a:lnTo>
                  <a:lnTo>
                    <a:pt x="74930" y="1219200"/>
                  </a:lnTo>
                  <a:lnTo>
                    <a:pt x="0" y="1219200"/>
                  </a:lnTo>
                </a:path>
                <a:path w="228600" h="1219200">
                  <a:moveTo>
                    <a:pt x="228600" y="0"/>
                  </a:moveTo>
                  <a:lnTo>
                    <a:pt x="228600" y="381000"/>
                  </a:lnTo>
                  <a:lnTo>
                    <a:pt x="228600" y="762000"/>
                  </a:lnTo>
                  <a:lnTo>
                    <a:pt x="114300" y="762000"/>
                  </a:lnTo>
                  <a:lnTo>
                    <a:pt x="0" y="762000"/>
                  </a:lnTo>
                </a:path>
                <a:path w="228600" h="1219200">
                  <a:moveTo>
                    <a:pt x="228600" y="0"/>
                  </a:moveTo>
                  <a:lnTo>
                    <a:pt x="228600" y="152400"/>
                  </a:lnTo>
                  <a:lnTo>
                    <a:pt x="228600" y="304800"/>
                  </a:lnTo>
                  <a:lnTo>
                    <a:pt x="114300" y="304800"/>
                  </a:lnTo>
                  <a:lnTo>
                    <a:pt x="0" y="304800"/>
                  </a:lnTo>
                </a:path>
              </a:pathLst>
            </a:custGeom>
            <a:ln w="25400">
              <a:solidFill>
                <a:srgbClr val="F3F3F3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34200" y="4495800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228600"/>
                  </a:lnTo>
                  <a:lnTo>
                    <a:pt x="0" y="457200"/>
                  </a:lnTo>
                </a:path>
              </a:pathLst>
            </a:custGeom>
            <a:ln w="25400">
              <a:solidFill>
                <a:srgbClr val="F3F3F3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01000" y="2476500"/>
              <a:ext cx="609600" cy="546100"/>
            </a:xfrm>
            <a:custGeom>
              <a:avLst/>
              <a:gdLst/>
              <a:ahLst/>
              <a:cxnLst/>
              <a:rect l="l" t="t" r="r" b="b"/>
              <a:pathLst>
                <a:path w="609600" h="546100">
                  <a:moveTo>
                    <a:pt x="0" y="546100"/>
                  </a:moveTo>
                  <a:lnTo>
                    <a:pt x="38100" y="546100"/>
                  </a:lnTo>
                  <a:lnTo>
                    <a:pt x="39369" y="546100"/>
                  </a:lnTo>
                  <a:lnTo>
                    <a:pt x="87081" y="541823"/>
                  </a:lnTo>
                  <a:lnTo>
                    <a:pt x="131987" y="529494"/>
                  </a:lnTo>
                  <a:lnTo>
                    <a:pt x="173337" y="509861"/>
                  </a:lnTo>
                  <a:lnTo>
                    <a:pt x="210383" y="483674"/>
                  </a:lnTo>
                  <a:lnTo>
                    <a:pt x="242374" y="451683"/>
                  </a:lnTo>
                  <a:lnTo>
                    <a:pt x="268561" y="414637"/>
                  </a:lnTo>
                  <a:lnTo>
                    <a:pt x="288194" y="373287"/>
                  </a:lnTo>
                  <a:lnTo>
                    <a:pt x="300523" y="328381"/>
                  </a:lnTo>
                  <a:lnTo>
                    <a:pt x="304800" y="280670"/>
                  </a:lnTo>
                  <a:lnTo>
                    <a:pt x="304800" y="279400"/>
                  </a:lnTo>
                  <a:lnTo>
                    <a:pt x="304800" y="265430"/>
                  </a:lnTo>
                  <a:lnTo>
                    <a:pt x="309076" y="217718"/>
                  </a:lnTo>
                  <a:lnTo>
                    <a:pt x="321405" y="172812"/>
                  </a:lnTo>
                  <a:lnTo>
                    <a:pt x="341038" y="131462"/>
                  </a:lnTo>
                  <a:lnTo>
                    <a:pt x="367225" y="94416"/>
                  </a:lnTo>
                  <a:lnTo>
                    <a:pt x="399216" y="62425"/>
                  </a:lnTo>
                  <a:lnTo>
                    <a:pt x="436262" y="36238"/>
                  </a:lnTo>
                  <a:lnTo>
                    <a:pt x="477612" y="16605"/>
                  </a:lnTo>
                  <a:lnTo>
                    <a:pt x="522518" y="4276"/>
                  </a:lnTo>
                  <a:lnTo>
                    <a:pt x="570230" y="0"/>
                  </a:lnTo>
                  <a:lnTo>
                    <a:pt x="571500" y="0"/>
                  </a:lnTo>
                  <a:lnTo>
                    <a:pt x="609600" y="0"/>
                  </a:lnTo>
                </a:path>
              </a:pathLst>
            </a:custGeom>
            <a:ln w="25400">
              <a:solidFill>
                <a:srgbClr val="F3F3F3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62600" y="5867400"/>
              <a:ext cx="228600" cy="762000"/>
            </a:xfrm>
            <a:custGeom>
              <a:avLst/>
              <a:gdLst/>
              <a:ahLst/>
              <a:cxnLst/>
              <a:rect l="l" t="t" r="r" b="b"/>
              <a:pathLst>
                <a:path w="228600" h="762000">
                  <a:moveTo>
                    <a:pt x="0" y="0"/>
                  </a:moveTo>
                  <a:lnTo>
                    <a:pt x="0" y="95250"/>
                  </a:lnTo>
                  <a:lnTo>
                    <a:pt x="0" y="609600"/>
                  </a:lnTo>
                  <a:lnTo>
                    <a:pt x="7769" y="657770"/>
                  </a:lnTo>
                  <a:lnTo>
                    <a:pt x="29404" y="699605"/>
                  </a:lnTo>
                  <a:lnTo>
                    <a:pt x="62394" y="732595"/>
                  </a:lnTo>
                  <a:lnTo>
                    <a:pt x="104229" y="754230"/>
                  </a:lnTo>
                  <a:lnTo>
                    <a:pt x="152400" y="762000"/>
                  </a:lnTo>
                  <a:lnTo>
                    <a:pt x="153670" y="762000"/>
                  </a:lnTo>
                  <a:lnTo>
                    <a:pt x="228600" y="762000"/>
                  </a:lnTo>
                </a:path>
              </a:pathLst>
            </a:custGeom>
            <a:ln w="25400">
              <a:solidFill>
                <a:srgbClr val="F3F3F3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57800" y="2476500"/>
              <a:ext cx="609600" cy="546100"/>
            </a:xfrm>
            <a:custGeom>
              <a:avLst/>
              <a:gdLst/>
              <a:ahLst/>
              <a:cxnLst/>
              <a:rect l="l" t="t" r="r" b="b"/>
              <a:pathLst>
                <a:path w="609600" h="546100">
                  <a:moveTo>
                    <a:pt x="609600" y="546100"/>
                  </a:moveTo>
                  <a:lnTo>
                    <a:pt x="571500" y="546100"/>
                  </a:lnTo>
                  <a:lnTo>
                    <a:pt x="570230" y="546100"/>
                  </a:lnTo>
                  <a:lnTo>
                    <a:pt x="522518" y="541823"/>
                  </a:lnTo>
                  <a:lnTo>
                    <a:pt x="477612" y="529494"/>
                  </a:lnTo>
                  <a:lnTo>
                    <a:pt x="436262" y="509861"/>
                  </a:lnTo>
                  <a:lnTo>
                    <a:pt x="399216" y="483674"/>
                  </a:lnTo>
                  <a:lnTo>
                    <a:pt x="367225" y="451683"/>
                  </a:lnTo>
                  <a:lnTo>
                    <a:pt x="341038" y="414637"/>
                  </a:lnTo>
                  <a:lnTo>
                    <a:pt x="321405" y="373287"/>
                  </a:lnTo>
                  <a:lnTo>
                    <a:pt x="309076" y="328381"/>
                  </a:lnTo>
                  <a:lnTo>
                    <a:pt x="304800" y="280670"/>
                  </a:lnTo>
                  <a:lnTo>
                    <a:pt x="304800" y="279400"/>
                  </a:lnTo>
                  <a:lnTo>
                    <a:pt x="304800" y="265430"/>
                  </a:lnTo>
                  <a:lnTo>
                    <a:pt x="300523" y="217718"/>
                  </a:lnTo>
                  <a:lnTo>
                    <a:pt x="288194" y="172812"/>
                  </a:lnTo>
                  <a:lnTo>
                    <a:pt x="268561" y="131462"/>
                  </a:lnTo>
                  <a:lnTo>
                    <a:pt x="242374" y="94416"/>
                  </a:lnTo>
                  <a:lnTo>
                    <a:pt x="210383" y="62425"/>
                  </a:lnTo>
                  <a:lnTo>
                    <a:pt x="173337" y="36238"/>
                  </a:lnTo>
                  <a:lnTo>
                    <a:pt x="131987" y="16605"/>
                  </a:lnTo>
                  <a:lnTo>
                    <a:pt x="87081" y="4276"/>
                  </a:lnTo>
                  <a:lnTo>
                    <a:pt x="39369" y="0"/>
                  </a:lnTo>
                  <a:lnTo>
                    <a:pt x="38100" y="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F3F3F3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62600" y="5867400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0" y="0"/>
                  </a:moveTo>
                  <a:lnTo>
                    <a:pt x="0" y="152400"/>
                  </a:lnTo>
                  <a:lnTo>
                    <a:pt x="0" y="304800"/>
                  </a:lnTo>
                  <a:lnTo>
                    <a:pt x="114300" y="304800"/>
                  </a:lnTo>
                  <a:lnTo>
                    <a:pt x="228600" y="304800"/>
                  </a:lnTo>
                </a:path>
              </a:pathLst>
            </a:custGeom>
            <a:ln w="25400">
              <a:solidFill>
                <a:srgbClr val="F3F3F3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915400" y="2819400"/>
              <a:ext cx="228600" cy="1219200"/>
            </a:xfrm>
            <a:custGeom>
              <a:avLst/>
              <a:gdLst/>
              <a:ahLst/>
              <a:cxnLst/>
              <a:rect l="l" t="t" r="r" b="b"/>
              <a:pathLst>
                <a:path w="228600" h="1219200">
                  <a:moveTo>
                    <a:pt x="0" y="0"/>
                  </a:moveTo>
                  <a:lnTo>
                    <a:pt x="0" y="152400"/>
                  </a:lnTo>
                  <a:lnTo>
                    <a:pt x="0" y="1066800"/>
                  </a:lnTo>
                  <a:lnTo>
                    <a:pt x="7769" y="1114970"/>
                  </a:lnTo>
                  <a:lnTo>
                    <a:pt x="29404" y="1156805"/>
                  </a:lnTo>
                  <a:lnTo>
                    <a:pt x="62394" y="1189795"/>
                  </a:lnTo>
                  <a:lnTo>
                    <a:pt x="104229" y="1211430"/>
                  </a:lnTo>
                  <a:lnTo>
                    <a:pt x="152400" y="1219200"/>
                  </a:lnTo>
                  <a:lnTo>
                    <a:pt x="153670" y="1219200"/>
                  </a:lnTo>
                  <a:lnTo>
                    <a:pt x="228600" y="1219200"/>
                  </a:lnTo>
                </a:path>
              </a:pathLst>
            </a:custGeom>
            <a:ln w="25400">
              <a:solidFill>
                <a:srgbClr val="F3F3F3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610600" y="2133600"/>
              <a:ext cx="2895600" cy="685800"/>
            </a:xfrm>
            <a:custGeom>
              <a:avLst/>
              <a:gdLst/>
              <a:ahLst/>
              <a:cxnLst/>
              <a:rect l="l" t="t" r="r" b="b"/>
              <a:pathLst>
                <a:path w="2895600" h="685800">
                  <a:moveTo>
                    <a:pt x="152400" y="0"/>
                  </a:moveTo>
                  <a:lnTo>
                    <a:pt x="2743200" y="0"/>
                  </a:lnTo>
                  <a:lnTo>
                    <a:pt x="2767012" y="2381"/>
                  </a:lnTo>
                  <a:lnTo>
                    <a:pt x="2819400" y="19050"/>
                  </a:lnTo>
                  <a:lnTo>
                    <a:pt x="2871787" y="64293"/>
                  </a:lnTo>
                  <a:lnTo>
                    <a:pt x="2895600" y="152400"/>
                  </a:lnTo>
                  <a:lnTo>
                    <a:pt x="2895600" y="533400"/>
                  </a:lnTo>
                  <a:lnTo>
                    <a:pt x="2893218" y="557212"/>
                  </a:lnTo>
                  <a:lnTo>
                    <a:pt x="2876550" y="609600"/>
                  </a:lnTo>
                  <a:lnTo>
                    <a:pt x="2831306" y="661987"/>
                  </a:lnTo>
                  <a:lnTo>
                    <a:pt x="2743200" y="685800"/>
                  </a:lnTo>
                  <a:lnTo>
                    <a:pt x="152400" y="685800"/>
                  </a:lnTo>
                  <a:lnTo>
                    <a:pt x="128587" y="683418"/>
                  </a:lnTo>
                  <a:lnTo>
                    <a:pt x="76200" y="666750"/>
                  </a:lnTo>
                  <a:lnTo>
                    <a:pt x="23812" y="621506"/>
                  </a:lnTo>
                  <a:lnTo>
                    <a:pt x="0" y="533400"/>
                  </a:lnTo>
                  <a:lnTo>
                    <a:pt x="0" y="152400"/>
                  </a:lnTo>
                  <a:lnTo>
                    <a:pt x="2381" y="128587"/>
                  </a:lnTo>
                  <a:lnTo>
                    <a:pt x="19050" y="76200"/>
                  </a:lnTo>
                  <a:lnTo>
                    <a:pt x="64293" y="23812"/>
                  </a:lnTo>
                  <a:lnTo>
                    <a:pt x="152400" y="0"/>
                  </a:lnTo>
                </a:path>
              </a:pathLst>
            </a:custGeom>
            <a:ln w="25400">
              <a:solidFill>
                <a:srgbClr val="CB67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867400" y="2286000"/>
              <a:ext cx="2133600" cy="2209800"/>
            </a:xfrm>
            <a:custGeom>
              <a:avLst/>
              <a:gdLst/>
              <a:ahLst/>
              <a:cxnLst/>
              <a:rect l="l" t="t" r="r" b="b"/>
              <a:pathLst>
                <a:path w="2133600" h="2209800">
                  <a:moveTo>
                    <a:pt x="304800" y="0"/>
                  </a:moveTo>
                  <a:lnTo>
                    <a:pt x="1828800" y="0"/>
                  </a:lnTo>
                  <a:lnTo>
                    <a:pt x="1876425" y="4762"/>
                  </a:lnTo>
                  <a:lnTo>
                    <a:pt x="1981200" y="38100"/>
                  </a:lnTo>
                  <a:lnTo>
                    <a:pt x="2085975" y="128587"/>
                  </a:lnTo>
                  <a:lnTo>
                    <a:pt x="2133600" y="304800"/>
                  </a:lnTo>
                  <a:lnTo>
                    <a:pt x="2133600" y="1905000"/>
                  </a:lnTo>
                  <a:lnTo>
                    <a:pt x="2128837" y="1952625"/>
                  </a:lnTo>
                  <a:lnTo>
                    <a:pt x="2095500" y="2057400"/>
                  </a:lnTo>
                  <a:lnTo>
                    <a:pt x="2005012" y="2162175"/>
                  </a:lnTo>
                  <a:lnTo>
                    <a:pt x="1828800" y="2209800"/>
                  </a:lnTo>
                  <a:lnTo>
                    <a:pt x="304800" y="2209800"/>
                  </a:lnTo>
                  <a:lnTo>
                    <a:pt x="257175" y="2205037"/>
                  </a:lnTo>
                  <a:lnTo>
                    <a:pt x="152400" y="2171700"/>
                  </a:lnTo>
                  <a:lnTo>
                    <a:pt x="47625" y="2081212"/>
                  </a:lnTo>
                  <a:lnTo>
                    <a:pt x="0" y="1905000"/>
                  </a:lnTo>
                  <a:lnTo>
                    <a:pt x="0" y="304800"/>
                  </a:lnTo>
                  <a:lnTo>
                    <a:pt x="4762" y="257175"/>
                  </a:lnTo>
                  <a:lnTo>
                    <a:pt x="38100" y="152400"/>
                  </a:lnTo>
                  <a:lnTo>
                    <a:pt x="128587" y="47625"/>
                  </a:lnTo>
                  <a:lnTo>
                    <a:pt x="304800" y="0"/>
                  </a:lnTo>
                </a:path>
              </a:pathLst>
            </a:custGeom>
            <a:ln w="25400">
              <a:solidFill>
                <a:srgbClr val="F3F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57800" y="4953000"/>
              <a:ext cx="3352800" cy="914400"/>
            </a:xfrm>
            <a:custGeom>
              <a:avLst/>
              <a:gdLst/>
              <a:ahLst/>
              <a:cxnLst/>
              <a:rect l="l" t="t" r="r" b="b"/>
              <a:pathLst>
                <a:path w="3352800" h="914400">
                  <a:moveTo>
                    <a:pt x="152400" y="0"/>
                  </a:moveTo>
                  <a:lnTo>
                    <a:pt x="3200400" y="0"/>
                  </a:lnTo>
                  <a:lnTo>
                    <a:pt x="3224212" y="2381"/>
                  </a:lnTo>
                  <a:lnTo>
                    <a:pt x="3276600" y="19050"/>
                  </a:lnTo>
                  <a:lnTo>
                    <a:pt x="3328987" y="64293"/>
                  </a:lnTo>
                  <a:lnTo>
                    <a:pt x="3352800" y="152400"/>
                  </a:lnTo>
                  <a:lnTo>
                    <a:pt x="3352800" y="762000"/>
                  </a:lnTo>
                  <a:lnTo>
                    <a:pt x="3350418" y="785812"/>
                  </a:lnTo>
                  <a:lnTo>
                    <a:pt x="3333750" y="838200"/>
                  </a:lnTo>
                  <a:lnTo>
                    <a:pt x="3288506" y="890587"/>
                  </a:lnTo>
                  <a:lnTo>
                    <a:pt x="3200400" y="914400"/>
                  </a:lnTo>
                  <a:lnTo>
                    <a:pt x="152400" y="914400"/>
                  </a:lnTo>
                  <a:lnTo>
                    <a:pt x="128587" y="912018"/>
                  </a:lnTo>
                  <a:lnTo>
                    <a:pt x="76200" y="895350"/>
                  </a:lnTo>
                  <a:lnTo>
                    <a:pt x="23812" y="850106"/>
                  </a:lnTo>
                  <a:lnTo>
                    <a:pt x="0" y="762000"/>
                  </a:lnTo>
                  <a:lnTo>
                    <a:pt x="0" y="152400"/>
                  </a:lnTo>
                  <a:lnTo>
                    <a:pt x="2381" y="128587"/>
                  </a:lnTo>
                  <a:lnTo>
                    <a:pt x="19050" y="76200"/>
                  </a:lnTo>
                  <a:lnTo>
                    <a:pt x="64293" y="23812"/>
                  </a:lnTo>
                  <a:lnTo>
                    <a:pt x="152400" y="0"/>
                  </a:lnTo>
                </a:path>
              </a:pathLst>
            </a:custGeom>
            <a:ln w="25400">
              <a:solidFill>
                <a:srgbClr val="FFE6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52600" y="2133600"/>
              <a:ext cx="3505200" cy="685800"/>
            </a:xfrm>
            <a:custGeom>
              <a:avLst/>
              <a:gdLst/>
              <a:ahLst/>
              <a:cxnLst/>
              <a:rect l="l" t="t" r="r" b="b"/>
              <a:pathLst>
                <a:path w="3505200" h="685800">
                  <a:moveTo>
                    <a:pt x="152400" y="0"/>
                  </a:moveTo>
                  <a:lnTo>
                    <a:pt x="3352800" y="0"/>
                  </a:lnTo>
                  <a:lnTo>
                    <a:pt x="3376612" y="2381"/>
                  </a:lnTo>
                  <a:lnTo>
                    <a:pt x="3429000" y="19050"/>
                  </a:lnTo>
                  <a:lnTo>
                    <a:pt x="3481387" y="64293"/>
                  </a:lnTo>
                  <a:lnTo>
                    <a:pt x="3505200" y="152400"/>
                  </a:lnTo>
                  <a:lnTo>
                    <a:pt x="3505200" y="533400"/>
                  </a:lnTo>
                  <a:lnTo>
                    <a:pt x="3502818" y="557212"/>
                  </a:lnTo>
                  <a:lnTo>
                    <a:pt x="3486150" y="609600"/>
                  </a:lnTo>
                  <a:lnTo>
                    <a:pt x="3440906" y="661987"/>
                  </a:lnTo>
                  <a:lnTo>
                    <a:pt x="3352800" y="685800"/>
                  </a:lnTo>
                  <a:lnTo>
                    <a:pt x="152400" y="685800"/>
                  </a:lnTo>
                  <a:lnTo>
                    <a:pt x="128587" y="683418"/>
                  </a:lnTo>
                  <a:lnTo>
                    <a:pt x="76200" y="666750"/>
                  </a:lnTo>
                  <a:lnTo>
                    <a:pt x="23812" y="621506"/>
                  </a:lnTo>
                  <a:lnTo>
                    <a:pt x="0" y="533400"/>
                  </a:lnTo>
                  <a:lnTo>
                    <a:pt x="0" y="152400"/>
                  </a:lnTo>
                  <a:lnTo>
                    <a:pt x="2381" y="128587"/>
                  </a:lnTo>
                  <a:lnTo>
                    <a:pt x="19050" y="76200"/>
                  </a:lnTo>
                  <a:lnTo>
                    <a:pt x="64293" y="23812"/>
                  </a:lnTo>
                  <a:lnTo>
                    <a:pt x="152400" y="0"/>
                  </a:lnTo>
                </a:path>
              </a:pathLst>
            </a:custGeom>
            <a:ln w="25400">
              <a:solidFill>
                <a:srgbClr val="43DD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29250" y="5218906"/>
              <a:ext cx="120650" cy="38258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51500" y="5480843"/>
              <a:ext cx="120650" cy="12065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705871" y="5273278"/>
              <a:ext cx="12065" cy="165735"/>
            </a:xfrm>
            <a:custGeom>
              <a:avLst/>
              <a:gdLst/>
              <a:ahLst/>
              <a:cxnLst/>
              <a:rect l="l" t="t" r="r" b="b"/>
              <a:pathLst>
                <a:path w="12064" h="165735">
                  <a:moveTo>
                    <a:pt x="5953" y="165369"/>
                  </a:moveTo>
                  <a:lnTo>
                    <a:pt x="2665" y="165369"/>
                  </a:lnTo>
                  <a:lnTo>
                    <a:pt x="0" y="162704"/>
                  </a:lnTo>
                  <a:lnTo>
                    <a:pt x="0" y="159416"/>
                  </a:lnTo>
                  <a:lnTo>
                    <a:pt x="0" y="156128"/>
                  </a:lnTo>
                  <a:lnTo>
                    <a:pt x="2665" y="153463"/>
                  </a:lnTo>
                  <a:lnTo>
                    <a:pt x="5953" y="153463"/>
                  </a:lnTo>
                </a:path>
                <a:path w="12064" h="165735">
                  <a:moveTo>
                    <a:pt x="5953" y="165369"/>
                  </a:moveTo>
                  <a:lnTo>
                    <a:pt x="9240" y="165369"/>
                  </a:lnTo>
                  <a:lnTo>
                    <a:pt x="11906" y="162704"/>
                  </a:lnTo>
                  <a:lnTo>
                    <a:pt x="11906" y="159416"/>
                  </a:lnTo>
                  <a:lnTo>
                    <a:pt x="11906" y="156128"/>
                  </a:lnTo>
                  <a:lnTo>
                    <a:pt x="9240" y="153463"/>
                  </a:lnTo>
                  <a:lnTo>
                    <a:pt x="5953" y="153463"/>
                  </a:lnTo>
                </a:path>
                <a:path w="12064" h="165735">
                  <a:moveTo>
                    <a:pt x="5953" y="88637"/>
                  </a:moveTo>
                  <a:lnTo>
                    <a:pt x="2665" y="88637"/>
                  </a:lnTo>
                  <a:lnTo>
                    <a:pt x="0" y="85972"/>
                  </a:lnTo>
                  <a:lnTo>
                    <a:pt x="0" y="82684"/>
                  </a:lnTo>
                  <a:lnTo>
                    <a:pt x="0" y="79397"/>
                  </a:lnTo>
                  <a:lnTo>
                    <a:pt x="2665" y="76731"/>
                  </a:lnTo>
                  <a:lnTo>
                    <a:pt x="5953" y="76731"/>
                  </a:lnTo>
                </a:path>
                <a:path w="12064" h="165735">
                  <a:moveTo>
                    <a:pt x="5953" y="88637"/>
                  </a:moveTo>
                  <a:lnTo>
                    <a:pt x="9240" y="88637"/>
                  </a:lnTo>
                  <a:lnTo>
                    <a:pt x="11906" y="85972"/>
                  </a:lnTo>
                  <a:lnTo>
                    <a:pt x="11906" y="82684"/>
                  </a:lnTo>
                  <a:lnTo>
                    <a:pt x="11906" y="79397"/>
                  </a:lnTo>
                  <a:lnTo>
                    <a:pt x="9240" y="76731"/>
                  </a:lnTo>
                  <a:lnTo>
                    <a:pt x="5953" y="76731"/>
                  </a:lnTo>
                </a:path>
                <a:path w="12064" h="165735">
                  <a:moveTo>
                    <a:pt x="5953" y="11906"/>
                  </a:moveTo>
                  <a:lnTo>
                    <a:pt x="2665" y="11906"/>
                  </a:lnTo>
                  <a:lnTo>
                    <a:pt x="0" y="9241"/>
                  </a:lnTo>
                  <a:lnTo>
                    <a:pt x="0" y="5953"/>
                  </a:lnTo>
                  <a:lnTo>
                    <a:pt x="0" y="2665"/>
                  </a:lnTo>
                  <a:lnTo>
                    <a:pt x="2665" y="0"/>
                  </a:lnTo>
                  <a:lnTo>
                    <a:pt x="5953" y="0"/>
                  </a:lnTo>
                </a:path>
                <a:path w="12064" h="165735">
                  <a:moveTo>
                    <a:pt x="5953" y="11906"/>
                  </a:moveTo>
                  <a:lnTo>
                    <a:pt x="9240" y="11906"/>
                  </a:lnTo>
                  <a:lnTo>
                    <a:pt x="11906" y="9241"/>
                  </a:lnTo>
                  <a:lnTo>
                    <a:pt x="11906" y="5953"/>
                  </a:lnTo>
                  <a:lnTo>
                    <a:pt x="11906" y="2665"/>
                  </a:lnTo>
                  <a:lnTo>
                    <a:pt x="9240" y="0"/>
                  </a:lnTo>
                  <a:lnTo>
                    <a:pt x="5953" y="0"/>
                  </a:lnTo>
                </a:path>
              </a:pathLst>
            </a:custGeom>
            <a:ln w="25400">
              <a:solidFill>
                <a:srgbClr val="FFE6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19637" y="2281237"/>
              <a:ext cx="390525" cy="39052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58237" y="2281237"/>
              <a:ext cx="390525" cy="39052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921500" y="28829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304800"/>
                  </a:moveTo>
                  <a:lnTo>
                    <a:pt x="200570" y="297030"/>
                  </a:lnTo>
                  <a:lnTo>
                    <a:pt x="242405" y="275395"/>
                  </a:lnTo>
                  <a:lnTo>
                    <a:pt x="275395" y="242405"/>
                  </a:lnTo>
                  <a:lnTo>
                    <a:pt x="297030" y="200570"/>
                  </a:lnTo>
                  <a:lnTo>
                    <a:pt x="304800" y="152400"/>
                  </a:lnTo>
                  <a:lnTo>
                    <a:pt x="297030" y="104229"/>
                  </a:lnTo>
                  <a:lnTo>
                    <a:pt x="275395" y="62394"/>
                  </a:lnTo>
                  <a:lnTo>
                    <a:pt x="242405" y="29404"/>
                  </a:lnTo>
                  <a:lnTo>
                    <a:pt x="200570" y="7769"/>
                  </a:lnTo>
                  <a:lnTo>
                    <a:pt x="152400" y="0"/>
                  </a:lnTo>
                  <a:lnTo>
                    <a:pt x="104229" y="7769"/>
                  </a:lnTo>
                  <a:lnTo>
                    <a:pt x="62394" y="29404"/>
                  </a:lnTo>
                  <a:lnTo>
                    <a:pt x="29404" y="62394"/>
                  </a:lnTo>
                  <a:lnTo>
                    <a:pt x="7769" y="104229"/>
                  </a:lnTo>
                  <a:lnTo>
                    <a:pt x="0" y="152400"/>
                  </a:lnTo>
                  <a:lnTo>
                    <a:pt x="7769" y="200570"/>
                  </a:lnTo>
                  <a:lnTo>
                    <a:pt x="29404" y="242405"/>
                  </a:lnTo>
                  <a:lnTo>
                    <a:pt x="62394" y="275395"/>
                  </a:lnTo>
                  <a:lnTo>
                    <a:pt x="104229" y="297030"/>
                  </a:lnTo>
                  <a:lnTo>
                    <a:pt x="152400" y="304800"/>
                  </a:lnTo>
                  <a:close/>
                </a:path>
              </a:pathLst>
            </a:custGeom>
            <a:ln w="25400">
              <a:solidFill>
                <a:srgbClr val="F3F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13575" y="2937972"/>
              <a:ext cx="120593" cy="14599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642100" y="2603500"/>
              <a:ext cx="438150" cy="531495"/>
            </a:xfrm>
            <a:custGeom>
              <a:avLst/>
              <a:gdLst/>
              <a:ahLst/>
              <a:cxnLst/>
              <a:rect l="l" t="t" r="r" b="b"/>
              <a:pathLst>
                <a:path w="438150" h="531494">
                  <a:moveTo>
                    <a:pt x="258622" y="233476"/>
                  </a:moveTo>
                  <a:lnTo>
                    <a:pt x="303444" y="231177"/>
                  </a:lnTo>
                  <a:lnTo>
                    <a:pt x="345186" y="214680"/>
                  </a:lnTo>
                  <a:lnTo>
                    <a:pt x="349006" y="211114"/>
                  </a:lnTo>
                  <a:lnTo>
                    <a:pt x="350009" y="209665"/>
                  </a:lnTo>
                  <a:lnTo>
                    <a:pt x="350690" y="208016"/>
                  </a:lnTo>
                  <a:lnTo>
                    <a:pt x="350997" y="206281"/>
                  </a:lnTo>
                  <a:lnTo>
                    <a:pt x="351307" y="204545"/>
                  </a:lnTo>
                  <a:lnTo>
                    <a:pt x="348437" y="196392"/>
                  </a:lnTo>
                  <a:lnTo>
                    <a:pt x="341269" y="186049"/>
                  </a:lnTo>
                  <a:lnTo>
                    <a:pt x="335365" y="171713"/>
                  </a:lnTo>
                  <a:lnTo>
                    <a:pt x="330809" y="150876"/>
                  </a:lnTo>
                  <a:lnTo>
                    <a:pt x="327685" y="121031"/>
                  </a:lnTo>
                  <a:lnTo>
                    <a:pt x="313931" y="64347"/>
                  </a:lnTo>
                  <a:lnTo>
                    <a:pt x="285699" y="26939"/>
                  </a:lnTo>
                  <a:lnTo>
                    <a:pt x="248875" y="6320"/>
                  </a:lnTo>
                  <a:lnTo>
                    <a:pt x="209346" y="0"/>
                  </a:lnTo>
                  <a:lnTo>
                    <a:pt x="169817" y="6320"/>
                  </a:lnTo>
                  <a:lnTo>
                    <a:pt x="132997" y="26939"/>
                  </a:lnTo>
                  <a:lnTo>
                    <a:pt x="104772" y="64347"/>
                  </a:lnTo>
                  <a:lnTo>
                    <a:pt x="91033" y="121031"/>
                  </a:lnTo>
                  <a:lnTo>
                    <a:pt x="87908" y="150876"/>
                  </a:lnTo>
                  <a:lnTo>
                    <a:pt x="83352" y="171713"/>
                  </a:lnTo>
                  <a:lnTo>
                    <a:pt x="77449" y="186049"/>
                  </a:lnTo>
                  <a:lnTo>
                    <a:pt x="70281" y="196392"/>
                  </a:lnTo>
                  <a:lnTo>
                    <a:pt x="69169" y="197760"/>
                  </a:lnTo>
                  <a:lnTo>
                    <a:pt x="68364" y="199351"/>
                  </a:lnTo>
                  <a:lnTo>
                    <a:pt x="67922" y="201057"/>
                  </a:lnTo>
                  <a:lnTo>
                    <a:pt x="67480" y="202764"/>
                  </a:lnTo>
                  <a:lnTo>
                    <a:pt x="67411" y="204545"/>
                  </a:lnTo>
                  <a:lnTo>
                    <a:pt x="67720" y="206281"/>
                  </a:lnTo>
                  <a:lnTo>
                    <a:pt x="68028" y="208016"/>
                  </a:lnTo>
                  <a:lnTo>
                    <a:pt x="68707" y="209665"/>
                  </a:lnTo>
                  <a:lnTo>
                    <a:pt x="69710" y="211114"/>
                  </a:lnTo>
                  <a:lnTo>
                    <a:pt x="70713" y="212564"/>
                  </a:lnTo>
                  <a:lnTo>
                    <a:pt x="72017" y="213780"/>
                  </a:lnTo>
                  <a:lnTo>
                    <a:pt x="73532" y="214680"/>
                  </a:lnTo>
                  <a:lnTo>
                    <a:pt x="93799" y="224655"/>
                  </a:lnTo>
                  <a:lnTo>
                    <a:pt x="115273" y="231175"/>
                  </a:lnTo>
                  <a:lnTo>
                    <a:pt x="137517" y="234147"/>
                  </a:lnTo>
                  <a:lnTo>
                    <a:pt x="160095" y="233476"/>
                  </a:lnTo>
                </a:path>
                <a:path w="438150" h="531494">
                  <a:moveTo>
                    <a:pt x="292100" y="275163"/>
                  </a:moveTo>
                  <a:lnTo>
                    <a:pt x="270611" y="267213"/>
                  </a:lnTo>
                  <a:lnTo>
                    <a:pt x="267154" y="265927"/>
                  </a:lnTo>
                  <a:lnTo>
                    <a:pt x="264167" y="263621"/>
                  </a:lnTo>
                  <a:lnTo>
                    <a:pt x="262049" y="260598"/>
                  </a:lnTo>
                  <a:lnTo>
                    <a:pt x="259930" y="257578"/>
                  </a:lnTo>
                  <a:lnTo>
                    <a:pt x="258780" y="253984"/>
                  </a:lnTo>
                  <a:lnTo>
                    <a:pt x="258749" y="250296"/>
                  </a:lnTo>
                  <a:lnTo>
                    <a:pt x="258749" y="217048"/>
                  </a:lnTo>
                  <a:lnTo>
                    <a:pt x="258734" y="214662"/>
                  </a:lnTo>
                  <a:lnTo>
                    <a:pt x="259219" y="212299"/>
                  </a:lnTo>
                  <a:lnTo>
                    <a:pt x="260174" y="210111"/>
                  </a:lnTo>
                  <a:lnTo>
                    <a:pt x="261127" y="207924"/>
                  </a:lnTo>
                  <a:lnTo>
                    <a:pt x="262529" y="205961"/>
                  </a:lnTo>
                  <a:lnTo>
                    <a:pt x="264287" y="204348"/>
                  </a:lnTo>
                  <a:lnTo>
                    <a:pt x="270774" y="199025"/>
                  </a:lnTo>
                  <a:lnTo>
                    <a:pt x="275887" y="192219"/>
                  </a:lnTo>
                  <a:lnTo>
                    <a:pt x="279189" y="184504"/>
                  </a:lnTo>
                  <a:lnTo>
                    <a:pt x="282491" y="176789"/>
                  </a:lnTo>
                  <a:lnTo>
                    <a:pt x="283888" y="168393"/>
                  </a:lnTo>
                  <a:lnTo>
                    <a:pt x="283260" y="160025"/>
                  </a:lnTo>
                  <a:lnTo>
                    <a:pt x="283260" y="110825"/>
                  </a:lnTo>
                  <a:lnTo>
                    <a:pt x="262130" y="105226"/>
                  </a:lnTo>
                  <a:lnTo>
                    <a:pt x="242472" y="96059"/>
                  </a:lnTo>
                  <a:lnTo>
                    <a:pt x="224729" y="83582"/>
                  </a:lnTo>
                  <a:lnTo>
                    <a:pt x="209346" y="68051"/>
                  </a:lnTo>
                  <a:lnTo>
                    <a:pt x="193973" y="83584"/>
                  </a:lnTo>
                  <a:lnTo>
                    <a:pt x="176237" y="96063"/>
                  </a:lnTo>
                  <a:lnTo>
                    <a:pt x="156583" y="105229"/>
                  </a:lnTo>
                  <a:lnTo>
                    <a:pt x="135458" y="110825"/>
                  </a:lnTo>
                  <a:lnTo>
                    <a:pt x="135458" y="160025"/>
                  </a:lnTo>
                  <a:lnTo>
                    <a:pt x="134858" y="168391"/>
                  </a:lnTo>
                  <a:lnTo>
                    <a:pt x="136280" y="176779"/>
                  </a:lnTo>
                  <a:lnTo>
                    <a:pt x="139605" y="184480"/>
                  </a:lnTo>
                  <a:lnTo>
                    <a:pt x="142929" y="192182"/>
                  </a:lnTo>
                  <a:lnTo>
                    <a:pt x="148058" y="198970"/>
                  </a:lnTo>
                  <a:lnTo>
                    <a:pt x="154559" y="204271"/>
                  </a:lnTo>
                  <a:lnTo>
                    <a:pt x="156317" y="205885"/>
                  </a:lnTo>
                  <a:lnTo>
                    <a:pt x="157718" y="207848"/>
                  </a:lnTo>
                  <a:lnTo>
                    <a:pt x="158672" y="210035"/>
                  </a:lnTo>
                  <a:lnTo>
                    <a:pt x="159625" y="212223"/>
                  </a:lnTo>
                  <a:lnTo>
                    <a:pt x="160110" y="214585"/>
                  </a:lnTo>
                  <a:lnTo>
                    <a:pt x="160096" y="216971"/>
                  </a:lnTo>
                  <a:lnTo>
                    <a:pt x="160096" y="250220"/>
                  </a:lnTo>
                  <a:lnTo>
                    <a:pt x="160065" y="253908"/>
                  </a:lnTo>
                  <a:lnTo>
                    <a:pt x="158914" y="257502"/>
                  </a:lnTo>
                  <a:lnTo>
                    <a:pt x="156796" y="260522"/>
                  </a:lnTo>
                  <a:lnTo>
                    <a:pt x="154678" y="263545"/>
                  </a:lnTo>
                  <a:lnTo>
                    <a:pt x="151692" y="265851"/>
                  </a:lnTo>
                  <a:lnTo>
                    <a:pt x="148234" y="267136"/>
                  </a:lnTo>
                  <a:lnTo>
                    <a:pt x="101232" y="284774"/>
                  </a:lnTo>
                  <a:lnTo>
                    <a:pt x="62715" y="301141"/>
                  </a:lnTo>
                  <a:lnTo>
                    <a:pt x="18211" y="335716"/>
                  </a:lnTo>
                  <a:lnTo>
                    <a:pt x="1739" y="388086"/>
                  </a:lnTo>
                  <a:lnTo>
                    <a:pt x="0" y="406405"/>
                  </a:lnTo>
                  <a:lnTo>
                    <a:pt x="228600" y="406405"/>
                  </a:lnTo>
                </a:path>
                <a:path w="438150" h="531494">
                  <a:moveTo>
                    <a:pt x="431800" y="531266"/>
                  </a:moveTo>
                  <a:lnTo>
                    <a:pt x="428292" y="531266"/>
                  </a:lnTo>
                  <a:lnTo>
                    <a:pt x="425450" y="528424"/>
                  </a:lnTo>
                  <a:lnTo>
                    <a:pt x="425450" y="524916"/>
                  </a:lnTo>
                  <a:lnTo>
                    <a:pt x="425450" y="521408"/>
                  </a:lnTo>
                  <a:lnTo>
                    <a:pt x="428292" y="518566"/>
                  </a:lnTo>
                  <a:lnTo>
                    <a:pt x="431800" y="518566"/>
                  </a:lnTo>
                </a:path>
                <a:path w="438150" h="531494">
                  <a:moveTo>
                    <a:pt x="431800" y="531266"/>
                  </a:moveTo>
                  <a:lnTo>
                    <a:pt x="435307" y="531266"/>
                  </a:lnTo>
                  <a:lnTo>
                    <a:pt x="438150" y="528424"/>
                  </a:lnTo>
                  <a:lnTo>
                    <a:pt x="438150" y="524916"/>
                  </a:lnTo>
                  <a:lnTo>
                    <a:pt x="438150" y="521408"/>
                  </a:lnTo>
                  <a:lnTo>
                    <a:pt x="435307" y="518566"/>
                  </a:lnTo>
                  <a:lnTo>
                    <a:pt x="431800" y="518566"/>
                  </a:lnTo>
                </a:path>
              </a:pathLst>
            </a:custGeom>
            <a:ln w="25400">
              <a:solidFill>
                <a:srgbClr val="F3F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68177" y="3187146"/>
            <a:ext cx="1677670" cy="1845310"/>
          </a:xfrm>
          <a:custGeom>
            <a:avLst/>
            <a:gdLst/>
            <a:ahLst/>
            <a:cxnLst/>
            <a:rect l="l" t="t" r="r" b="b"/>
            <a:pathLst>
              <a:path w="1677670" h="1845310">
                <a:moveTo>
                  <a:pt x="1453804" y="1845213"/>
                </a:moveTo>
                <a:lnTo>
                  <a:pt x="223662" y="1845213"/>
                </a:lnTo>
                <a:lnTo>
                  <a:pt x="188715" y="1841718"/>
                </a:lnTo>
                <a:lnTo>
                  <a:pt x="111831" y="1817255"/>
                </a:lnTo>
                <a:lnTo>
                  <a:pt x="34947" y="1750855"/>
                </a:lnTo>
                <a:lnTo>
                  <a:pt x="0" y="1621551"/>
                </a:lnTo>
                <a:lnTo>
                  <a:pt x="0" y="223662"/>
                </a:lnTo>
                <a:lnTo>
                  <a:pt x="3494" y="188715"/>
                </a:lnTo>
                <a:lnTo>
                  <a:pt x="27957" y="111831"/>
                </a:lnTo>
                <a:lnTo>
                  <a:pt x="94357" y="34947"/>
                </a:lnTo>
                <a:lnTo>
                  <a:pt x="223662" y="0"/>
                </a:lnTo>
                <a:lnTo>
                  <a:pt x="1453804" y="0"/>
                </a:lnTo>
                <a:lnTo>
                  <a:pt x="1488751" y="3494"/>
                </a:lnTo>
                <a:lnTo>
                  <a:pt x="1565635" y="27957"/>
                </a:lnTo>
                <a:lnTo>
                  <a:pt x="1642519" y="94357"/>
                </a:lnTo>
                <a:lnTo>
                  <a:pt x="1677466" y="223662"/>
                </a:lnTo>
                <a:lnTo>
                  <a:pt x="1677466" y="1621551"/>
                </a:lnTo>
                <a:lnTo>
                  <a:pt x="1673972" y="1656498"/>
                </a:lnTo>
                <a:lnTo>
                  <a:pt x="1649509" y="1733382"/>
                </a:lnTo>
                <a:lnTo>
                  <a:pt x="1583109" y="1810266"/>
                </a:lnTo>
                <a:lnTo>
                  <a:pt x="1453804" y="1845213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84230" y="5367852"/>
            <a:ext cx="3020060" cy="671195"/>
          </a:xfrm>
          <a:custGeom>
            <a:avLst/>
            <a:gdLst/>
            <a:ahLst/>
            <a:cxnLst/>
            <a:rect l="l" t="t" r="r" b="b"/>
            <a:pathLst>
              <a:path w="3020059" h="671195">
                <a:moveTo>
                  <a:pt x="2907609" y="670986"/>
                </a:moveTo>
                <a:lnTo>
                  <a:pt x="111831" y="670986"/>
                </a:lnTo>
                <a:lnTo>
                  <a:pt x="94357" y="669239"/>
                </a:lnTo>
                <a:lnTo>
                  <a:pt x="55915" y="657007"/>
                </a:lnTo>
                <a:lnTo>
                  <a:pt x="17473" y="623807"/>
                </a:lnTo>
                <a:lnTo>
                  <a:pt x="0" y="559155"/>
                </a:lnTo>
                <a:lnTo>
                  <a:pt x="0" y="111831"/>
                </a:lnTo>
                <a:lnTo>
                  <a:pt x="1747" y="94357"/>
                </a:lnTo>
                <a:lnTo>
                  <a:pt x="13978" y="55915"/>
                </a:lnTo>
                <a:lnTo>
                  <a:pt x="47178" y="17473"/>
                </a:lnTo>
                <a:lnTo>
                  <a:pt x="111831" y="0"/>
                </a:lnTo>
                <a:lnTo>
                  <a:pt x="2907609" y="0"/>
                </a:lnTo>
                <a:lnTo>
                  <a:pt x="2925082" y="1747"/>
                </a:lnTo>
                <a:lnTo>
                  <a:pt x="2963524" y="13978"/>
                </a:lnTo>
                <a:lnTo>
                  <a:pt x="3001966" y="47178"/>
                </a:lnTo>
                <a:lnTo>
                  <a:pt x="3019440" y="111831"/>
                </a:lnTo>
                <a:lnTo>
                  <a:pt x="3019440" y="559155"/>
                </a:lnTo>
                <a:lnTo>
                  <a:pt x="3017692" y="576629"/>
                </a:lnTo>
                <a:lnTo>
                  <a:pt x="3005461" y="615071"/>
                </a:lnTo>
                <a:lnTo>
                  <a:pt x="2972261" y="653513"/>
                </a:lnTo>
                <a:lnTo>
                  <a:pt x="2907609" y="670986"/>
                </a:lnTo>
                <a:close/>
              </a:path>
            </a:pathLst>
          </a:custGeom>
          <a:solidFill>
            <a:srgbClr val="67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92969" y="2991441"/>
            <a:ext cx="2795905" cy="671195"/>
          </a:xfrm>
          <a:custGeom>
            <a:avLst/>
            <a:gdLst/>
            <a:ahLst/>
            <a:cxnLst/>
            <a:rect l="l" t="t" r="r" b="b"/>
            <a:pathLst>
              <a:path w="2795904" h="671195">
                <a:moveTo>
                  <a:pt x="2683946" y="670986"/>
                </a:moveTo>
                <a:lnTo>
                  <a:pt x="111831" y="670986"/>
                </a:lnTo>
                <a:lnTo>
                  <a:pt x="94357" y="669239"/>
                </a:lnTo>
                <a:lnTo>
                  <a:pt x="55915" y="657007"/>
                </a:lnTo>
                <a:lnTo>
                  <a:pt x="17473" y="623807"/>
                </a:lnTo>
                <a:lnTo>
                  <a:pt x="0" y="559155"/>
                </a:lnTo>
                <a:lnTo>
                  <a:pt x="0" y="111831"/>
                </a:lnTo>
                <a:lnTo>
                  <a:pt x="1747" y="94357"/>
                </a:lnTo>
                <a:lnTo>
                  <a:pt x="13978" y="55915"/>
                </a:lnTo>
                <a:lnTo>
                  <a:pt x="47178" y="17473"/>
                </a:lnTo>
                <a:lnTo>
                  <a:pt x="111831" y="0"/>
                </a:lnTo>
                <a:lnTo>
                  <a:pt x="2683946" y="0"/>
                </a:lnTo>
                <a:lnTo>
                  <a:pt x="2701420" y="1747"/>
                </a:lnTo>
                <a:lnTo>
                  <a:pt x="2739862" y="13978"/>
                </a:lnTo>
                <a:lnTo>
                  <a:pt x="2778304" y="47178"/>
                </a:lnTo>
                <a:lnTo>
                  <a:pt x="2795777" y="111831"/>
                </a:lnTo>
                <a:lnTo>
                  <a:pt x="2795777" y="559155"/>
                </a:lnTo>
                <a:lnTo>
                  <a:pt x="2794030" y="576629"/>
                </a:lnTo>
                <a:lnTo>
                  <a:pt x="2781799" y="615071"/>
                </a:lnTo>
                <a:lnTo>
                  <a:pt x="2748599" y="653513"/>
                </a:lnTo>
                <a:lnTo>
                  <a:pt x="2683946" y="670986"/>
                </a:lnTo>
                <a:close/>
              </a:path>
            </a:pathLst>
          </a:custGeom>
          <a:solidFill>
            <a:srgbClr val="3E4D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0150" y="1425806"/>
            <a:ext cx="2684145" cy="671195"/>
          </a:xfrm>
          <a:custGeom>
            <a:avLst/>
            <a:gdLst/>
            <a:ahLst/>
            <a:cxnLst/>
            <a:rect l="l" t="t" r="r" b="b"/>
            <a:pathLst>
              <a:path w="2684145" h="671194">
                <a:moveTo>
                  <a:pt x="2572115" y="670986"/>
                </a:moveTo>
                <a:lnTo>
                  <a:pt x="111831" y="670986"/>
                </a:lnTo>
                <a:lnTo>
                  <a:pt x="94357" y="669239"/>
                </a:lnTo>
                <a:lnTo>
                  <a:pt x="55915" y="657007"/>
                </a:lnTo>
                <a:lnTo>
                  <a:pt x="17473" y="623807"/>
                </a:lnTo>
                <a:lnTo>
                  <a:pt x="0" y="559155"/>
                </a:lnTo>
                <a:lnTo>
                  <a:pt x="0" y="111831"/>
                </a:lnTo>
                <a:lnTo>
                  <a:pt x="1747" y="94357"/>
                </a:lnTo>
                <a:lnTo>
                  <a:pt x="13978" y="55915"/>
                </a:lnTo>
                <a:lnTo>
                  <a:pt x="47178" y="17473"/>
                </a:lnTo>
                <a:lnTo>
                  <a:pt x="111831" y="0"/>
                </a:lnTo>
                <a:lnTo>
                  <a:pt x="2572115" y="0"/>
                </a:lnTo>
                <a:lnTo>
                  <a:pt x="2589589" y="1747"/>
                </a:lnTo>
                <a:lnTo>
                  <a:pt x="2628031" y="13978"/>
                </a:lnTo>
                <a:lnTo>
                  <a:pt x="2666473" y="47178"/>
                </a:lnTo>
                <a:lnTo>
                  <a:pt x="2683946" y="111831"/>
                </a:lnTo>
                <a:lnTo>
                  <a:pt x="2683946" y="559155"/>
                </a:lnTo>
                <a:lnTo>
                  <a:pt x="2682199" y="576629"/>
                </a:lnTo>
                <a:lnTo>
                  <a:pt x="2669967" y="615071"/>
                </a:lnTo>
                <a:lnTo>
                  <a:pt x="2636768" y="653513"/>
                </a:lnTo>
                <a:lnTo>
                  <a:pt x="2572115" y="670986"/>
                </a:lnTo>
                <a:close/>
              </a:path>
            </a:pathLst>
          </a:custGeom>
          <a:solidFill>
            <a:srgbClr val="3A55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48737" y="1341932"/>
            <a:ext cx="3355340" cy="503555"/>
          </a:xfrm>
          <a:custGeom>
            <a:avLst/>
            <a:gdLst/>
            <a:ahLst/>
            <a:cxnLst/>
            <a:rect l="l" t="t" r="r" b="b"/>
            <a:pathLst>
              <a:path w="3355340" h="503555">
                <a:moveTo>
                  <a:pt x="3243102" y="503240"/>
                </a:moveTo>
                <a:lnTo>
                  <a:pt x="111831" y="503240"/>
                </a:lnTo>
                <a:lnTo>
                  <a:pt x="94357" y="501492"/>
                </a:lnTo>
                <a:lnTo>
                  <a:pt x="55915" y="489261"/>
                </a:lnTo>
                <a:lnTo>
                  <a:pt x="17473" y="456061"/>
                </a:lnTo>
                <a:lnTo>
                  <a:pt x="0" y="391408"/>
                </a:lnTo>
                <a:lnTo>
                  <a:pt x="0" y="111831"/>
                </a:lnTo>
                <a:lnTo>
                  <a:pt x="1747" y="94357"/>
                </a:lnTo>
                <a:lnTo>
                  <a:pt x="13978" y="55915"/>
                </a:lnTo>
                <a:lnTo>
                  <a:pt x="47178" y="17473"/>
                </a:lnTo>
                <a:lnTo>
                  <a:pt x="111831" y="0"/>
                </a:lnTo>
                <a:lnTo>
                  <a:pt x="3243102" y="0"/>
                </a:lnTo>
                <a:lnTo>
                  <a:pt x="3260576" y="1747"/>
                </a:lnTo>
                <a:lnTo>
                  <a:pt x="3299018" y="13978"/>
                </a:lnTo>
                <a:lnTo>
                  <a:pt x="3337459" y="47178"/>
                </a:lnTo>
                <a:lnTo>
                  <a:pt x="3354933" y="111831"/>
                </a:lnTo>
                <a:lnTo>
                  <a:pt x="3354933" y="391408"/>
                </a:lnTo>
                <a:lnTo>
                  <a:pt x="3353186" y="408882"/>
                </a:lnTo>
                <a:lnTo>
                  <a:pt x="3340954" y="447324"/>
                </a:lnTo>
                <a:lnTo>
                  <a:pt x="3307754" y="485766"/>
                </a:lnTo>
                <a:lnTo>
                  <a:pt x="3243102" y="503240"/>
                </a:lnTo>
                <a:close/>
              </a:path>
            </a:pathLst>
          </a:custGeom>
          <a:solidFill>
            <a:srgbClr val="4B52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84230" y="3075315"/>
            <a:ext cx="2237105" cy="503555"/>
          </a:xfrm>
          <a:custGeom>
            <a:avLst/>
            <a:gdLst/>
            <a:ahLst/>
            <a:cxnLst/>
            <a:rect l="l" t="t" r="r" b="b"/>
            <a:pathLst>
              <a:path w="2237104" h="503554">
                <a:moveTo>
                  <a:pt x="2124791" y="503240"/>
                </a:moveTo>
                <a:lnTo>
                  <a:pt x="111831" y="503240"/>
                </a:lnTo>
                <a:lnTo>
                  <a:pt x="94357" y="501492"/>
                </a:lnTo>
                <a:lnTo>
                  <a:pt x="55915" y="489261"/>
                </a:lnTo>
                <a:lnTo>
                  <a:pt x="17473" y="456061"/>
                </a:lnTo>
                <a:lnTo>
                  <a:pt x="0" y="391408"/>
                </a:lnTo>
                <a:lnTo>
                  <a:pt x="0" y="111831"/>
                </a:lnTo>
                <a:lnTo>
                  <a:pt x="1747" y="94357"/>
                </a:lnTo>
                <a:lnTo>
                  <a:pt x="13978" y="55915"/>
                </a:lnTo>
                <a:lnTo>
                  <a:pt x="47178" y="17473"/>
                </a:lnTo>
                <a:lnTo>
                  <a:pt x="111831" y="0"/>
                </a:lnTo>
                <a:lnTo>
                  <a:pt x="2124791" y="0"/>
                </a:lnTo>
                <a:lnTo>
                  <a:pt x="2142264" y="1747"/>
                </a:lnTo>
                <a:lnTo>
                  <a:pt x="2180706" y="13978"/>
                </a:lnTo>
                <a:lnTo>
                  <a:pt x="2219148" y="47178"/>
                </a:lnTo>
                <a:lnTo>
                  <a:pt x="2236622" y="111831"/>
                </a:lnTo>
                <a:lnTo>
                  <a:pt x="2236622" y="391408"/>
                </a:lnTo>
                <a:lnTo>
                  <a:pt x="2234875" y="408882"/>
                </a:lnTo>
                <a:lnTo>
                  <a:pt x="2222643" y="447324"/>
                </a:lnTo>
                <a:lnTo>
                  <a:pt x="2189443" y="485766"/>
                </a:lnTo>
                <a:lnTo>
                  <a:pt x="2124791" y="503240"/>
                </a:lnTo>
                <a:close/>
              </a:path>
            </a:pathLst>
          </a:custGeom>
          <a:solidFill>
            <a:srgbClr val="5350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0150" y="5451726"/>
            <a:ext cx="2125345" cy="503555"/>
          </a:xfrm>
          <a:custGeom>
            <a:avLst/>
            <a:gdLst/>
            <a:ahLst/>
            <a:cxnLst/>
            <a:rect l="l" t="t" r="r" b="b"/>
            <a:pathLst>
              <a:path w="2125345" h="503554">
                <a:moveTo>
                  <a:pt x="2012960" y="503240"/>
                </a:moveTo>
                <a:lnTo>
                  <a:pt x="111831" y="503240"/>
                </a:lnTo>
                <a:lnTo>
                  <a:pt x="94357" y="501492"/>
                </a:lnTo>
                <a:lnTo>
                  <a:pt x="55915" y="489261"/>
                </a:lnTo>
                <a:lnTo>
                  <a:pt x="17473" y="456061"/>
                </a:lnTo>
                <a:lnTo>
                  <a:pt x="0" y="391408"/>
                </a:lnTo>
                <a:lnTo>
                  <a:pt x="0" y="111831"/>
                </a:lnTo>
                <a:lnTo>
                  <a:pt x="1747" y="94357"/>
                </a:lnTo>
                <a:lnTo>
                  <a:pt x="13978" y="55915"/>
                </a:lnTo>
                <a:lnTo>
                  <a:pt x="47178" y="17473"/>
                </a:lnTo>
                <a:lnTo>
                  <a:pt x="111831" y="0"/>
                </a:lnTo>
                <a:lnTo>
                  <a:pt x="2012960" y="0"/>
                </a:lnTo>
                <a:lnTo>
                  <a:pt x="2030433" y="1747"/>
                </a:lnTo>
                <a:lnTo>
                  <a:pt x="2068875" y="13978"/>
                </a:lnTo>
                <a:lnTo>
                  <a:pt x="2107317" y="47178"/>
                </a:lnTo>
                <a:lnTo>
                  <a:pt x="2124791" y="111831"/>
                </a:lnTo>
                <a:lnTo>
                  <a:pt x="2124791" y="391408"/>
                </a:lnTo>
                <a:lnTo>
                  <a:pt x="2123043" y="408882"/>
                </a:lnTo>
                <a:lnTo>
                  <a:pt x="2110812" y="447324"/>
                </a:lnTo>
                <a:lnTo>
                  <a:pt x="2077612" y="485766"/>
                </a:lnTo>
                <a:lnTo>
                  <a:pt x="2012960" y="503240"/>
                </a:lnTo>
                <a:close/>
              </a:path>
            </a:pathLst>
          </a:custGeom>
          <a:solidFill>
            <a:srgbClr val="5F43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732381" y="592046"/>
            <a:ext cx="6866255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dirty="0"/>
              <a:t>EduVault</a:t>
            </a:r>
            <a:r>
              <a:rPr sz="1800" spc="80" dirty="0"/>
              <a:t> </a:t>
            </a:r>
            <a:r>
              <a:rPr sz="1800" dirty="0"/>
              <a:t>Student</a:t>
            </a:r>
            <a:r>
              <a:rPr sz="1800" spc="80" dirty="0"/>
              <a:t> </a:t>
            </a:r>
            <a:r>
              <a:rPr sz="1800" dirty="0"/>
              <a:t>Management</a:t>
            </a:r>
            <a:r>
              <a:rPr sz="1800" spc="85" dirty="0"/>
              <a:t> </a:t>
            </a:r>
            <a:r>
              <a:rPr sz="1800" dirty="0"/>
              <a:t>System:</a:t>
            </a:r>
            <a:r>
              <a:rPr sz="1800" spc="80" dirty="0"/>
              <a:t> </a:t>
            </a:r>
            <a:r>
              <a:rPr sz="1800" dirty="0"/>
              <a:t>Functional</a:t>
            </a:r>
            <a:r>
              <a:rPr sz="1800" spc="85" dirty="0"/>
              <a:t> </a:t>
            </a:r>
            <a:r>
              <a:rPr sz="1800" spc="-10" dirty="0"/>
              <a:t>Requirements</a:t>
            </a:r>
            <a:endParaRPr sz="1800"/>
          </a:p>
        </p:txBody>
      </p:sp>
      <p:sp>
        <p:nvSpPr>
          <p:cNvPr id="10" name="object 10"/>
          <p:cNvSpPr txBox="1"/>
          <p:nvPr/>
        </p:nvSpPr>
        <p:spPr>
          <a:xfrm>
            <a:off x="8063414" y="2075866"/>
            <a:ext cx="1610995" cy="696595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450" dirty="0">
                <a:solidFill>
                  <a:srgbClr val="F3F3F3"/>
                </a:solidFill>
                <a:latin typeface="Roboto"/>
                <a:cs typeface="Roboto"/>
              </a:rPr>
              <a:t>Secure</a:t>
            </a:r>
            <a:r>
              <a:rPr sz="1450" spc="-7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F3F3F3"/>
                </a:solidFill>
                <a:latin typeface="Roboto"/>
                <a:cs typeface="Roboto"/>
              </a:rPr>
              <a:t>Login</a:t>
            </a:r>
            <a:endParaRPr sz="14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450" spc="-40" dirty="0">
                <a:solidFill>
                  <a:srgbClr val="F3F3F3"/>
                </a:solidFill>
                <a:latin typeface="Roboto"/>
                <a:cs typeface="Roboto"/>
              </a:rPr>
              <a:t>Role-</a:t>
            </a:r>
            <a:r>
              <a:rPr sz="1450" spc="-25" dirty="0">
                <a:solidFill>
                  <a:srgbClr val="F3F3F3"/>
                </a:solidFill>
                <a:latin typeface="Roboto"/>
                <a:cs typeface="Roboto"/>
              </a:rPr>
              <a:t>Based </a:t>
            </a:r>
            <a:r>
              <a:rPr sz="1450" spc="-10" dirty="0">
                <a:solidFill>
                  <a:srgbClr val="F3F3F3"/>
                </a:solidFill>
                <a:latin typeface="Roboto"/>
                <a:cs typeface="Roboto"/>
              </a:rPr>
              <a:t>Access</a:t>
            </a:r>
            <a:endParaRPr sz="145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66422" y="4340445"/>
            <a:ext cx="2197100" cy="2495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dirty="0">
                <a:solidFill>
                  <a:srgbClr val="F3F3F3"/>
                </a:solidFill>
                <a:latin typeface="Roboto"/>
                <a:cs typeface="Roboto"/>
              </a:rPr>
              <a:t>Assessment</a:t>
            </a:r>
            <a:r>
              <a:rPr sz="1450" spc="-4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F3F3F3"/>
                </a:solidFill>
                <a:latin typeface="Roboto"/>
                <a:cs typeface="Roboto"/>
              </a:rPr>
              <a:t>Management</a:t>
            </a:r>
            <a:endParaRPr sz="145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48245" y="4675939"/>
            <a:ext cx="2117090" cy="2495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dirty="0">
                <a:solidFill>
                  <a:srgbClr val="F3F3F3"/>
                </a:solidFill>
                <a:latin typeface="Roboto"/>
                <a:cs typeface="Roboto"/>
              </a:rPr>
              <a:t>Attendance</a:t>
            </a:r>
            <a:r>
              <a:rPr sz="1450" spc="-4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F3F3F3"/>
                </a:solidFill>
                <a:latin typeface="Roboto"/>
                <a:cs typeface="Roboto"/>
              </a:rPr>
              <a:t>Management</a:t>
            </a:r>
            <a:endParaRPr sz="145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63414" y="5934039"/>
            <a:ext cx="1546225" cy="1031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1800"/>
              </a:lnSpc>
              <a:spcBef>
                <a:spcPts val="95"/>
              </a:spcBef>
            </a:pPr>
            <a:r>
              <a:rPr sz="1450" dirty="0">
                <a:solidFill>
                  <a:srgbClr val="F3F3F3"/>
                </a:solidFill>
                <a:latin typeface="Roboto"/>
                <a:cs typeface="Roboto"/>
              </a:rPr>
              <a:t>User</a:t>
            </a:r>
            <a:r>
              <a:rPr sz="1450" spc="-8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F3F3F3"/>
                </a:solidFill>
                <a:latin typeface="Roboto"/>
                <a:cs typeface="Roboto"/>
              </a:rPr>
              <a:t>Management </a:t>
            </a:r>
            <a:r>
              <a:rPr sz="1450" dirty="0">
                <a:solidFill>
                  <a:srgbClr val="F3F3F3"/>
                </a:solidFill>
                <a:latin typeface="Roboto"/>
                <a:cs typeface="Roboto"/>
              </a:rPr>
              <a:t>Course</a:t>
            </a:r>
            <a:r>
              <a:rPr sz="1450" spc="-2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F3F3F3"/>
                </a:solidFill>
                <a:latin typeface="Roboto"/>
                <a:cs typeface="Roboto"/>
              </a:rPr>
              <a:t>Creation </a:t>
            </a:r>
            <a:r>
              <a:rPr sz="1450" dirty="0">
                <a:solidFill>
                  <a:srgbClr val="F3F3F3"/>
                </a:solidFill>
                <a:latin typeface="Roboto"/>
                <a:cs typeface="Roboto"/>
              </a:rPr>
              <a:t>Report</a:t>
            </a:r>
            <a:r>
              <a:rPr sz="1450" spc="-7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F3F3F3"/>
                </a:solidFill>
                <a:latin typeface="Roboto"/>
                <a:cs typeface="Roboto"/>
              </a:rPr>
              <a:t>Generation</a:t>
            </a:r>
            <a:endParaRPr sz="145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42721" y="3669459"/>
            <a:ext cx="1523365" cy="47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74040">
              <a:lnSpc>
                <a:spcPct val="101200"/>
              </a:lnSpc>
              <a:spcBef>
                <a:spcPts val="95"/>
              </a:spcBef>
            </a:pPr>
            <a:r>
              <a:rPr sz="1450" dirty="0">
                <a:solidFill>
                  <a:srgbClr val="F3F3F3"/>
                </a:solidFill>
                <a:latin typeface="Roboto"/>
                <a:cs typeface="Roboto"/>
              </a:rPr>
              <a:t>Send</a:t>
            </a:r>
            <a:r>
              <a:rPr sz="1450" spc="-5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F3F3F3"/>
                </a:solidFill>
                <a:latin typeface="Roboto"/>
                <a:cs typeface="Roboto"/>
              </a:rPr>
              <a:t>Email </a:t>
            </a:r>
            <a:r>
              <a:rPr sz="1450" dirty="0">
                <a:solidFill>
                  <a:srgbClr val="F3F3F3"/>
                </a:solidFill>
                <a:latin typeface="Roboto"/>
                <a:cs typeface="Roboto"/>
              </a:rPr>
              <a:t>Assessment</a:t>
            </a:r>
            <a:r>
              <a:rPr sz="1450" spc="-4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450" spc="-20" dirty="0">
                <a:solidFill>
                  <a:srgbClr val="F3F3F3"/>
                </a:solidFill>
                <a:latin typeface="Roboto"/>
                <a:cs typeface="Roboto"/>
              </a:rPr>
              <a:t>Mark</a:t>
            </a:r>
            <a:endParaRPr sz="145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46232" y="3641501"/>
            <a:ext cx="1416685" cy="1367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1800"/>
              </a:lnSpc>
              <a:spcBef>
                <a:spcPts val="95"/>
              </a:spcBef>
            </a:pPr>
            <a:r>
              <a:rPr sz="1450" dirty="0">
                <a:solidFill>
                  <a:srgbClr val="F3F3F3"/>
                </a:solidFill>
                <a:latin typeface="Roboto"/>
                <a:cs typeface="Roboto"/>
              </a:rPr>
              <a:t>Add</a:t>
            </a:r>
            <a:r>
              <a:rPr sz="1450" spc="1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F3F3F3"/>
                </a:solidFill>
                <a:latin typeface="Roboto"/>
                <a:cs typeface="Roboto"/>
              </a:rPr>
              <a:t>Student </a:t>
            </a:r>
            <a:r>
              <a:rPr sz="1450" dirty="0">
                <a:solidFill>
                  <a:srgbClr val="F3F3F3"/>
                </a:solidFill>
                <a:latin typeface="Roboto"/>
                <a:cs typeface="Roboto"/>
              </a:rPr>
              <a:t>Update</a:t>
            </a:r>
            <a:r>
              <a:rPr sz="1450" spc="-7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F3F3F3"/>
                </a:solidFill>
                <a:latin typeface="Roboto"/>
                <a:cs typeface="Roboto"/>
              </a:rPr>
              <a:t>Student </a:t>
            </a:r>
            <a:r>
              <a:rPr sz="1450" dirty="0">
                <a:solidFill>
                  <a:srgbClr val="F3F3F3"/>
                </a:solidFill>
                <a:latin typeface="Roboto"/>
                <a:cs typeface="Roboto"/>
              </a:rPr>
              <a:t>Delete</a:t>
            </a:r>
            <a:r>
              <a:rPr sz="1450" spc="-2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F3F3F3"/>
                </a:solidFill>
                <a:latin typeface="Roboto"/>
                <a:cs typeface="Roboto"/>
              </a:rPr>
              <a:t>Student </a:t>
            </a:r>
            <a:r>
              <a:rPr sz="1450" dirty="0">
                <a:solidFill>
                  <a:srgbClr val="F3F3F3"/>
                </a:solidFill>
                <a:latin typeface="Roboto"/>
                <a:cs typeface="Roboto"/>
              </a:rPr>
              <a:t>Enroll</a:t>
            </a:r>
            <a:r>
              <a:rPr sz="1450" spc="-3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450" dirty="0">
                <a:solidFill>
                  <a:srgbClr val="F3F3F3"/>
                </a:solidFill>
                <a:latin typeface="Roboto"/>
                <a:cs typeface="Roboto"/>
              </a:rPr>
              <a:t>in</a:t>
            </a:r>
            <a:r>
              <a:rPr sz="1450" spc="-2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F3F3F3"/>
                </a:solidFill>
                <a:latin typeface="Roboto"/>
                <a:cs typeface="Roboto"/>
              </a:rPr>
              <a:t>Courses</a:t>
            </a:r>
            <a:endParaRPr sz="1450">
              <a:latin typeface="Roboto"/>
              <a:cs typeface="Robo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83992" y="1824245"/>
            <a:ext cx="1964689" cy="1031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09880" algn="just">
              <a:lnSpc>
                <a:spcPct val="151800"/>
              </a:lnSpc>
              <a:spcBef>
                <a:spcPts val="95"/>
              </a:spcBef>
            </a:pPr>
            <a:r>
              <a:rPr sz="1450" dirty="0">
                <a:solidFill>
                  <a:srgbClr val="F3F3F3"/>
                </a:solidFill>
                <a:latin typeface="Roboto"/>
                <a:cs typeface="Roboto"/>
              </a:rPr>
              <a:t>Assessment</a:t>
            </a:r>
            <a:r>
              <a:rPr sz="1450" spc="-4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F3F3F3"/>
                </a:solidFill>
                <a:latin typeface="Roboto"/>
                <a:cs typeface="Roboto"/>
              </a:rPr>
              <a:t>Report </a:t>
            </a:r>
            <a:r>
              <a:rPr sz="1450" dirty="0">
                <a:solidFill>
                  <a:srgbClr val="F3F3F3"/>
                </a:solidFill>
                <a:latin typeface="Roboto"/>
                <a:cs typeface="Roboto"/>
              </a:rPr>
              <a:t>Attendance</a:t>
            </a:r>
            <a:r>
              <a:rPr sz="1450" spc="-4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F3F3F3"/>
                </a:solidFill>
                <a:latin typeface="Roboto"/>
                <a:cs typeface="Roboto"/>
              </a:rPr>
              <a:t>Summaries </a:t>
            </a:r>
            <a:r>
              <a:rPr sz="1450" dirty="0">
                <a:solidFill>
                  <a:srgbClr val="F3F3F3"/>
                </a:solidFill>
                <a:latin typeface="Roboto"/>
                <a:cs typeface="Roboto"/>
              </a:rPr>
              <a:t>Performance</a:t>
            </a:r>
            <a:r>
              <a:rPr sz="1450" spc="-5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F3F3F3"/>
                </a:solidFill>
                <a:latin typeface="Roboto"/>
                <a:cs typeface="Roboto"/>
              </a:rPr>
              <a:t>Analytics</a:t>
            </a:r>
            <a:endParaRPr sz="1450">
              <a:latin typeface="Roboto"/>
              <a:cs typeface="Robo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79235" y="6017912"/>
            <a:ext cx="1871980" cy="1367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8905" algn="r">
              <a:lnSpc>
                <a:spcPct val="151800"/>
              </a:lnSpc>
              <a:spcBef>
                <a:spcPts val="95"/>
              </a:spcBef>
            </a:pPr>
            <a:r>
              <a:rPr sz="1450" dirty="0">
                <a:solidFill>
                  <a:srgbClr val="F3F3F3"/>
                </a:solidFill>
                <a:latin typeface="Roboto"/>
                <a:cs typeface="Roboto"/>
              </a:rPr>
              <a:t>Create</a:t>
            </a:r>
            <a:r>
              <a:rPr sz="1450" spc="1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F3F3F3"/>
                </a:solidFill>
                <a:latin typeface="Roboto"/>
                <a:cs typeface="Roboto"/>
              </a:rPr>
              <a:t>Assessments </a:t>
            </a:r>
            <a:r>
              <a:rPr sz="1450" dirty="0">
                <a:solidFill>
                  <a:srgbClr val="F3F3F3"/>
                </a:solidFill>
                <a:latin typeface="Roboto"/>
                <a:cs typeface="Roboto"/>
              </a:rPr>
              <a:t>Manage</a:t>
            </a:r>
            <a:r>
              <a:rPr sz="1450" spc="-2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F3F3F3"/>
                </a:solidFill>
                <a:latin typeface="Roboto"/>
                <a:cs typeface="Roboto"/>
              </a:rPr>
              <a:t>Assessments </a:t>
            </a:r>
            <a:r>
              <a:rPr sz="1450" dirty="0">
                <a:solidFill>
                  <a:srgbClr val="F3F3F3"/>
                </a:solidFill>
                <a:latin typeface="Roboto"/>
                <a:cs typeface="Roboto"/>
              </a:rPr>
              <a:t>Record</a:t>
            </a:r>
            <a:r>
              <a:rPr sz="1450" spc="-7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F3F3F3"/>
                </a:solidFill>
                <a:latin typeface="Roboto"/>
                <a:cs typeface="Roboto"/>
              </a:rPr>
              <a:t>Attendance </a:t>
            </a:r>
            <a:r>
              <a:rPr sz="1450" dirty="0">
                <a:solidFill>
                  <a:srgbClr val="F3F3F3"/>
                </a:solidFill>
                <a:latin typeface="Roboto"/>
                <a:cs typeface="Roboto"/>
              </a:rPr>
              <a:t>Calculate</a:t>
            </a:r>
            <a:r>
              <a:rPr sz="1450" spc="-4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F3F3F3"/>
                </a:solidFill>
                <a:latin typeface="Roboto"/>
                <a:cs typeface="Roboto"/>
              </a:rPr>
              <a:t>Grades</a:t>
            </a:r>
            <a:endParaRPr sz="1450">
              <a:latin typeface="Roboto"/>
              <a:cs typeface="Robo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63414" y="5570588"/>
            <a:ext cx="1510665" cy="2495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dirty="0">
                <a:solidFill>
                  <a:srgbClr val="CB67F8"/>
                </a:solidFill>
                <a:latin typeface="Roboto"/>
                <a:cs typeface="Roboto"/>
              </a:rPr>
              <a:t>Admin</a:t>
            </a:r>
            <a:r>
              <a:rPr sz="1450" spc="20" dirty="0">
                <a:solidFill>
                  <a:srgbClr val="CB67F8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CB67F8"/>
                </a:solidFill>
                <a:latin typeface="Roboto"/>
                <a:cs typeface="Roboto"/>
              </a:rPr>
              <a:t>Dashboard</a:t>
            </a:r>
            <a:endParaRPr sz="1450">
              <a:latin typeface="Roboto"/>
              <a:cs typeface="Robo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42073" y="5458757"/>
            <a:ext cx="2418715" cy="4730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18415" algn="r">
              <a:lnSpc>
                <a:spcPct val="100000"/>
              </a:lnSpc>
              <a:spcBef>
                <a:spcPts val="114"/>
              </a:spcBef>
            </a:pPr>
            <a:r>
              <a:rPr sz="1450" dirty="0">
                <a:solidFill>
                  <a:srgbClr val="FA6661"/>
                </a:solidFill>
                <a:latin typeface="Roboto"/>
                <a:cs typeface="Roboto"/>
              </a:rPr>
              <a:t>Assessment</a:t>
            </a:r>
            <a:r>
              <a:rPr sz="1450" spc="-40" dirty="0">
                <a:solidFill>
                  <a:srgbClr val="FA6661"/>
                </a:solidFill>
                <a:latin typeface="Roboto"/>
                <a:cs typeface="Roboto"/>
              </a:rPr>
              <a:t> </a:t>
            </a:r>
            <a:r>
              <a:rPr sz="1450" dirty="0">
                <a:solidFill>
                  <a:srgbClr val="FA6661"/>
                </a:solidFill>
                <a:latin typeface="Roboto"/>
                <a:cs typeface="Roboto"/>
              </a:rPr>
              <a:t>and</a:t>
            </a:r>
            <a:r>
              <a:rPr sz="1450" spc="-40" dirty="0">
                <a:solidFill>
                  <a:srgbClr val="FA6661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FA6661"/>
                </a:solidFill>
                <a:latin typeface="Roboto"/>
                <a:cs typeface="Roboto"/>
              </a:rPr>
              <a:t>Attendance</a:t>
            </a:r>
            <a:endParaRPr sz="1450">
              <a:latin typeface="Roboto"/>
              <a:cs typeface="Roboto"/>
            </a:endParaRPr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r>
              <a:rPr sz="1450" spc="-10" dirty="0">
                <a:solidFill>
                  <a:srgbClr val="FA6661"/>
                </a:solidFill>
                <a:latin typeface="Roboto"/>
                <a:cs typeface="Roboto"/>
              </a:rPr>
              <a:t>Tracking</a:t>
            </a:r>
            <a:endParaRPr sz="1450">
              <a:latin typeface="Roboto"/>
              <a:cs typeface="Robo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98361" y="3194177"/>
            <a:ext cx="1571625" cy="2495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dirty="0">
                <a:solidFill>
                  <a:srgbClr val="FFE611"/>
                </a:solidFill>
                <a:latin typeface="Roboto"/>
                <a:cs typeface="Roboto"/>
              </a:rPr>
              <a:t>Faculty</a:t>
            </a:r>
            <a:r>
              <a:rPr sz="1450" spc="-80" dirty="0">
                <a:solidFill>
                  <a:srgbClr val="FFE611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FFE611"/>
                </a:solidFill>
                <a:latin typeface="Roboto"/>
                <a:cs typeface="Roboto"/>
              </a:rPr>
              <a:t>Dashboard</a:t>
            </a:r>
            <a:endParaRPr sz="1450">
              <a:latin typeface="Roboto"/>
              <a:cs typeface="Robo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33098" y="3893121"/>
            <a:ext cx="1122045" cy="920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70" algn="ctr">
              <a:lnSpc>
                <a:spcPct val="101200"/>
              </a:lnSpc>
              <a:spcBef>
                <a:spcPts val="95"/>
              </a:spcBef>
            </a:pPr>
            <a:r>
              <a:rPr sz="1450" spc="-10" dirty="0">
                <a:solidFill>
                  <a:srgbClr val="ABABAB"/>
                </a:solidFill>
                <a:latin typeface="Roboto"/>
                <a:cs typeface="Roboto"/>
              </a:rPr>
              <a:t>Pushpo Academic Management System</a:t>
            </a:r>
            <a:endParaRPr sz="1450">
              <a:latin typeface="Roboto"/>
              <a:cs typeface="Robo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60072" y="1460794"/>
            <a:ext cx="2683510" cy="2495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dirty="0">
                <a:solidFill>
                  <a:srgbClr val="A5D937"/>
                </a:solidFill>
                <a:latin typeface="Roboto"/>
                <a:cs typeface="Roboto"/>
              </a:rPr>
              <a:t>Report</a:t>
            </a:r>
            <a:r>
              <a:rPr sz="1450" spc="-40" dirty="0">
                <a:solidFill>
                  <a:srgbClr val="A5D937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A5D937"/>
                </a:solidFill>
                <a:latin typeface="Roboto"/>
                <a:cs typeface="Roboto"/>
              </a:rPr>
              <a:t>Generation</a:t>
            </a:r>
            <a:r>
              <a:rPr sz="1450" spc="-40" dirty="0">
                <a:solidFill>
                  <a:srgbClr val="A5D937"/>
                </a:solidFill>
                <a:latin typeface="Roboto"/>
                <a:cs typeface="Roboto"/>
              </a:rPr>
              <a:t> </a:t>
            </a:r>
            <a:r>
              <a:rPr sz="1450" dirty="0">
                <a:solidFill>
                  <a:srgbClr val="A5D937"/>
                </a:solidFill>
                <a:latin typeface="Roboto"/>
                <a:cs typeface="Roboto"/>
              </a:rPr>
              <a:t>and</a:t>
            </a:r>
            <a:r>
              <a:rPr sz="1450" spc="-40" dirty="0">
                <a:solidFill>
                  <a:srgbClr val="A5D937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A5D937"/>
                </a:solidFill>
                <a:latin typeface="Roboto"/>
                <a:cs typeface="Roboto"/>
              </a:rPr>
              <a:t>Analytics</a:t>
            </a:r>
            <a:endParaRPr sz="1450">
              <a:latin typeface="Roboto"/>
              <a:cs typeface="Robo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846232" y="3082345"/>
            <a:ext cx="2163445" cy="47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95"/>
              </a:spcBef>
            </a:pPr>
            <a:r>
              <a:rPr sz="1450" dirty="0">
                <a:solidFill>
                  <a:srgbClr val="4E91FC"/>
                </a:solidFill>
                <a:latin typeface="Roboto"/>
                <a:cs typeface="Roboto"/>
              </a:rPr>
              <a:t>Student</a:t>
            </a:r>
            <a:r>
              <a:rPr sz="1450" spc="-65" dirty="0">
                <a:solidFill>
                  <a:srgbClr val="4E91FC"/>
                </a:solidFill>
                <a:latin typeface="Roboto"/>
                <a:cs typeface="Roboto"/>
              </a:rPr>
              <a:t> </a:t>
            </a:r>
            <a:r>
              <a:rPr sz="1450" dirty="0">
                <a:solidFill>
                  <a:srgbClr val="4E91FC"/>
                </a:solidFill>
                <a:latin typeface="Roboto"/>
                <a:cs typeface="Roboto"/>
              </a:rPr>
              <a:t>Management</a:t>
            </a:r>
            <a:r>
              <a:rPr sz="1450" spc="-65" dirty="0">
                <a:solidFill>
                  <a:srgbClr val="4E91FC"/>
                </a:solidFill>
                <a:latin typeface="Roboto"/>
                <a:cs typeface="Roboto"/>
              </a:rPr>
              <a:t> </a:t>
            </a:r>
            <a:r>
              <a:rPr sz="1450" spc="-25" dirty="0">
                <a:solidFill>
                  <a:srgbClr val="4E91FC"/>
                </a:solidFill>
                <a:latin typeface="Roboto"/>
                <a:cs typeface="Roboto"/>
              </a:rPr>
              <a:t>and </a:t>
            </a:r>
            <a:r>
              <a:rPr sz="1450" spc="-10" dirty="0">
                <a:solidFill>
                  <a:srgbClr val="4E91FC"/>
                </a:solidFill>
                <a:latin typeface="Roboto"/>
                <a:cs typeface="Roboto"/>
              </a:rPr>
              <a:t>Enrollment</a:t>
            </a:r>
            <a:endParaRPr sz="1450">
              <a:latin typeface="Roboto"/>
              <a:cs typeface="Robo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63414" y="1516710"/>
            <a:ext cx="2012950" cy="47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95"/>
              </a:spcBef>
            </a:pPr>
            <a:r>
              <a:rPr sz="1450" dirty="0">
                <a:solidFill>
                  <a:srgbClr val="43DD92"/>
                </a:solidFill>
                <a:latin typeface="Roboto"/>
                <a:cs typeface="Roboto"/>
              </a:rPr>
              <a:t>User</a:t>
            </a:r>
            <a:r>
              <a:rPr sz="1450" spc="-50" dirty="0">
                <a:solidFill>
                  <a:srgbClr val="43DD92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43DD92"/>
                </a:solidFill>
                <a:latin typeface="Roboto"/>
                <a:cs typeface="Roboto"/>
              </a:rPr>
              <a:t>Authentication</a:t>
            </a:r>
            <a:r>
              <a:rPr sz="1450" spc="-50" dirty="0">
                <a:solidFill>
                  <a:srgbClr val="43DD92"/>
                </a:solidFill>
                <a:latin typeface="Roboto"/>
                <a:cs typeface="Roboto"/>
              </a:rPr>
              <a:t> </a:t>
            </a:r>
            <a:r>
              <a:rPr sz="1450" spc="-25" dirty="0">
                <a:solidFill>
                  <a:srgbClr val="43DD92"/>
                </a:solidFill>
                <a:latin typeface="Roboto"/>
                <a:cs typeface="Roboto"/>
              </a:rPr>
              <a:t>and </a:t>
            </a:r>
            <a:r>
              <a:rPr sz="1450" spc="-10" dirty="0">
                <a:solidFill>
                  <a:srgbClr val="43DD92"/>
                </a:solidFill>
                <a:latin typeface="Roboto"/>
                <a:cs typeface="Roboto"/>
              </a:rPr>
              <a:t>Authorization</a:t>
            </a:r>
            <a:endParaRPr sz="1450">
              <a:latin typeface="Roboto"/>
              <a:cs typeface="Robo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239418" y="1332613"/>
            <a:ext cx="7959090" cy="5946140"/>
            <a:chOff x="3239418" y="1332613"/>
            <a:chExt cx="7959090" cy="5946140"/>
          </a:xfrm>
        </p:grpSpPr>
        <p:sp>
          <p:nvSpPr>
            <p:cNvPr id="26" name="object 26"/>
            <p:cNvSpPr/>
            <p:nvPr/>
          </p:nvSpPr>
          <p:spPr>
            <a:xfrm>
              <a:off x="6268177" y="3187146"/>
              <a:ext cx="1677670" cy="1845310"/>
            </a:xfrm>
            <a:custGeom>
              <a:avLst/>
              <a:gdLst/>
              <a:ahLst/>
              <a:cxnLst/>
              <a:rect l="l" t="t" r="r" b="b"/>
              <a:pathLst>
                <a:path w="1677670" h="1845310">
                  <a:moveTo>
                    <a:pt x="223662" y="0"/>
                  </a:moveTo>
                  <a:lnTo>
                    <a:pt x="1453804" y="0"/>
                  </a:lnTo>
                  <a:lnTo>
                    <a:pt x="1488751" y="3494"/>
                  </a:lnTo>
                  <a:lnTo>
                    <a:pt x="1565635" y="27957"/>
                  </a:lnTo>
                  <a:lnTo>
                    <a:pt x="1642519" y="94357"/>
                  </a:lnTo>
                  <a:lnTo>
                    <a:pt x="1677466" y="223662"/>
                  </a:lnTo>
                  <a:lnTo>
                    <a:pt x="1677466" y="1621551"/>
                  </a:lnTo>
                  <a:lnTo>
                    <a:pt x="1673972" y="1656498"/>
                  </a:lnTo>
                  <a:lnTo>
                    <a:pt x="1649509" y="1733382"/>
                  </a:lnTo>
                  <a:lnTo>
                    <a:pt x="1583109" y="1810266"/>
                  </a:lnTo>
                  <a:lnTo>
                    <a:pt x="1453804" y="1845213"/>
                  </a:lnTo>
                  <a:lnTo>
                    <a:pt x="223662" y="1845213"/>
                  </a:lnTo>
                  <a:lnTo>
                    <a:pt x="188715" y="1841718"/>
                  </a:lnTo>
                  <a:lnTo>
                    <a:pt x="111831" y="1817255"/>
                  </a:lnTo>
                  <a:lnTo>
                    <a:pt x="34947" y="1750855"/>
                  </a:lnTo>
                  <a:lnTo>
                    <a:pt x="0" y="1621551"/>
                  </a:lnTo>
                  <a:lnTo>
                    <a:pt x="0" y="223662"/>
                  </a:lnTo>
                  <a:lnTo>
                    <a:pt x="3494" y="188715"/>
                  </a:lnTo>
                  <a:lnTo>
                    <a:pt x="27957" y="111831"/>
                  </a:lnTo>
                  <a:lnTo>
                    <a:pt x="94357" y="34947"/>
                  </a:lnTo>
                  <a:lnTo>
                    <a:pt x="223662" y="0"/>
                  </a:lnTo>
                </a:path>
              </a:pathLst>
            </a:custGeom>
            <a:ln w="18638">
              <a:solidFill>
                <a:srgbClr val="ABAB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84230" y="5367853"/>
              <a:ext cx="3020060" cy="671195"/>
            </a:xfrm>
            <a:custGeom>
              <a:avLst/>
              <a:gdLst/>
              <a:ahLst/>
              <a:cxnLst/>
              <a:rect l="l" t="t" r="r" b="b"/>
              <a:pathLst>
                <a:path w="3020059" h="671195">
                  <a:moveTo>
                    <a:pt x="111831" y="0"/>
                  </a:moveTo>
                  <a:lnTo>
                    <a:pt x="2907609" y="0"/>
                  </a:lnTo>
                  <a:lnTo>
                    <a:pt x="2925082" y="1747"/>
                  </a:lnTo>
                  <a:lnTo>
                    <a:pt x="2963524" y="13978"/>
                  </a:lnTo>
                  <a:lnTo>
                    <a:pt x="3001966" y="47178"/>
                  </a:lnTo>
                  <a:lnTo>
                    <a:pt x="3019440" y="111831"/>
                  </a:lnTo>
                  <a:lnTo>
                    <a:pt x="3019440" y="559155"/>
                  </a:lnTo>
                  <a:lnTo>
                    <a:pt x="3017692" y="576629"/>
                  </a:lnTo>
                  <a:lnTo>
                    <a:pt x="3005461" y="615071"/>
                  </a:lnTo>
                  <a:lnTo>
                    <a:pt x="2972261" y="653513"/>
                  </a:lnTo>
                  <a:lnTo>
                    <a:pt x="2907609" y="670986"/>
                  </a:lnTo>
                  <a:lnTo>
                    <a:pt x="111831" y="670986"/>
                  </a:lnTo>
                  <a:lnTo>
                    <a:pt x="94357" y="669239"/>
                  </a:lnTo>
                  <a:lnTo>
                    <a:pt x="55915" y="657007"/>
                  </a:lnTo>
                  <a:lnTo>
                    <a:pt x="17473" y="623807"/>
                  </a:lnTo>
                  <a:lnTo>
                    <a:pt x="0" y="559155"/>
                  </a:lnTo>
                  <a:lnTo>
                    <a:pt x="0" y="111831"/>
                  </a:lnTo>
                  <a:lnTo>
                    <a:pt x="1747" y="94357"/>
                  </a:lnTo>
                  <a:lnTo>
                    <a:pt x="13978" y="55915"/>
                  </a:lnTo>
                  <a:lnTo>
                    <a:pt x="47178" y="17473"/>
                  </a:lnTo>
                  <a:lnTo>
                    <a:pt x="111831" y="0"/>
                  </a:lnTo>
                </a:path>
              </a:pathLst>
            </a:custGeom>
            <a:ln w="18638">
              <a:solidFill>
                <a:srgbClr val="FA66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392969" y="2991441"/>
              <a:ext cx="2795905" cy="671195"/>
            </a:xfrm>
            <a:custGeom>
              <a:avLst/>
              <a:gdLst/>
              <a:ahLst/>
              <a:cxnLst/>
              <a:rect l="l" t="t" r="r" b="b"/>
              <a:pathLst>
                <a:path w="2795904" h="671195">
                  <a:moveTo>
                    <a:pt x="111831" y="0"/>
                  </a:moveTo>
                  <a:lnTo>
                    <a:pt x="2683946" y="0"/>
                  </a:lnTo>
                  <a:lnTo>
                    <a:pt x="2701420" y="1747"/>
                  </a:lnTo>
                  <a:lnTo>
                    <a:pt x="2739862" y="13978"/>
                  </a:lnTo>
                  <a:lnTo>
                    <a:pt x="2778304" y="47178"/>
                  </a:lnTo>
                  <a:lnTo>
                    <a:pt x="2795777" y="111831"/>
                  </a:lnTo>
                  <a:lnTo>
                    <a:pt x="2795777" y="559155"/>
                  </a:lnTo>
                  <a:lnTo>
                    <a:pt x="2794030" y="576629"/>
                  </a:lnTo>
                  <a:lnTo>
                    <a:pt x="2781799" y="615071"/>
                  </a:lnTo>
                  <a:lnTo>
                    <a:pt x="2748599" y="653513"/>
                  </a:lnTo>
                  <a:lnTo>
                    <a:pt x="2683946" y="670986"/>
                  </a:lnTo>
                  <a:lnTo>
                    <a:pt x="111831" y="670986"/>
                  </a:lnTo>
                  <a:lnTo>
                    <a:pt x="94357" y="669239"/>
                  </a:lnTo>
                  <a:lnTo>
                    <a:pt x="55915" y="657007"/>
                  </a:lnTo>
                  <a:lnTo>
                    <a:pt x="17473" y="623807"/>
                  </a:lnTo>
                  <a:lnTo>
                    <a:pt x="0" y="559155"/>
                  </a:lnTo>
                  <a:lnTo>
                    <a:pt x="0" y="111831"/>
                  </a:lnTo>
                  <a:lnTo>
                    <a:pt x="1747" y="94357"/>
                  </a:lnTo>
                  <a:lnTo>
                    <a:pt x="13978" y="55915"/>
                  </a:lnTo>
                  <a:lnTo>
                    <a:pt x="47178" y="17473"/>
                  </a:lnTo>
                  <a:lnTo>
                    <a:pt x="111831" y="0"/>
                  </a:lnTo>
                </a:path>
              </a:pathLst>
            </a:custGeom>
            <a:ln w="18638">
              <a:solidFill>
                <a:srgbClr val="4E91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610150" y="1425806"/>
              <a:ext cx="2684145" cy="671195"/>
            </a:xfrm>
            <a:custGeom>
              <a:avLst/>
              <a:gdLst/>
              <a:ahLst/>
              <a:cxnLst/>
              <a:rect l="l" t="t" r="r" b="b"/>
              <a:pathLst>
                <a:path w="2684145" h="671194">
                  <a:moveTo>
                    <a:pt x="111831" y="0"/>
                  </a:moveTo>
                  <a:lnTo>
                    <a:pt x="2572115" y="0"/>
                  </a:lnTo>
                  <a:lnTo>
                    <a:pt x="2589589" y="1747"/>
                  </a:lnTo>
                  <a:lnTo>
                    <a:pt x="2628031" y="13978"/>
                  </a:lnTo>
                  <a:lnTo>
                    <a:pt x="2666473" y="47178"/>
                  </a:lnTo>
                  <a:lnTo>
                    <a:pt x="2683946" y="111831"/>
                  </a:lnTo>
                  <a:lnTo>
                    <a:pt x="2683946" y="559155"/>
                  </a:lnTo>
                  <a:lnTo>
                    <a:pt x="2682199" y="576629"/>
                  </a:lnTo>
                  <a:lnTo>
                    <a:pt x="2669967" y="615071"/>
                  </a:lnTo>
                  <a:lnTo>
                    <a:pt x="2636768" y="653513"/>
                  </a:lnTo>
                  <a:lnTo>
                    <a:pt x="2572115" y="670986"/>
                  </a:lnTo>
                  <a:lnTo>
                    <a:pt x="111831" y="670986"/>
                  </a:lnTo>
                  <a:lnTo>
                    <a:pt x="94357" y="669239"/>
                  </a:lnTo>
                  <a:lnTo>
                    <a:pt x="55915" y="657007"/>
                  </a:lnTo>
                  <a:lnTo>
                    <a:pt x="17473" y="623807"/>
                  </a:lnTo>
                  <a:lnTo>
                    <a:pt x="0" y="559155"/>
                  </a:lnTo>
                  <a:lnTo>
                    <a:pt x="0" y="111831"/>
                  </a:lnTo>
                  <a:lnTo>
                    <a:pt x="1747" y="94357"/>
                  </a:lnTo>
                  <a:lnTo>
                    <a:pt x="13978" y="55915"/>
                  </a:lnTo>
                  <a:lnTo>
                    <a:pt x="47178" y="17473"/>
                  </a:lnTo>
                  <a:lnTo>
                    <a:pt x="111831" y="0"/>
                  </a:lnTo>
                </a:path>
              </a:pathLst>
            </a:custGeom>
            <a:ln w="18638">
              <a:solidFill>
                <a:srgbClr val="43DD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48737" y="1341932"/>
              <a:ext cx="3355340" cy="503555"/>
            </a:xfrm>
            <a:custGeom>
              <a:avLst/>
              <a:gdLst/>
              <a:ahLst/>
              <a:cxnLst/>
              <a:rect l="l" t="t" r="r" b="b"/>
              <a:pathLst>
                <a:path w="3355340" h="503555">
                  <a:moveTo>
                    <a:pt x="111831" y="0"/>
                  </a:moveTo>
                  <a:lnTo>
                    <a:pt x="3243102" y="0"/>
                  </a:lnTo>
                  <a:lnTo>
                    <a:pt x="3260576" y="1747"/>
                  </a:lnTo>
                  <a:lnTo>
                    <a:pt x="3299018" y="13978"/>
                  </a:lnTo>
                  <a:lnTo>
                    <a:pt x="3337459" y="47178"/>
                  </a:lnTo>
                  <a:lnTo>
                    <a:pt x="3354933" y="111831"/>
                  </a:lnTo>
                  <a:lnTo>
                    <a:pt x="3354933" y="391408"/>
                  </a:lnTo>
                  <a:lnTo>
                    <a:pt x="3353186" y="408882"/>
                  </a:lnTo>
                  <a:lnTo>
                    <a:pt x="3340954" y="447324"/>
                  </a:lnTo>
                  <a:lnTo>
                    <a:pt x="3307754" y="485766"/>
                  </a:lnTo>
                  <a:lnTo>
                    <a:pt x="3243102" y="503240"/>
                  </a:lnTo>
                  <a:lnTo>
                    <a:pt x="111831" y="503240"/>
                  </a:lnTo>
                  <a:lnTo>
                    <a:pt x="94357" y="501492"/>
                  </a:lnTo>
                  <a:lnTo>
                    <a:pt x="55915" y="489261"/>
                  </a:lnTo>
                  <a:lnTo>
                    <a:pt x="17473" y="456061"/>
                  </a:lnTo>
                  <a:lnTo>
                    <a:pt x="0" y="391408"/>
                  </a:lnTo>
                  <a:lnTo>
                    <a:pt x="0" y="111831"/>
                  </a:lnTo>
                  <a:lnTo>
                    <a:pt x="1747" y="94357"/>
                  </a:lnTo>
                  <a:lnTo>
                    <a:pt x="13978" y="55915"/>
                  </a:lnTo>
                  <a:lnTo>
                    <a:pt x="47178" y="17473"/>
                  </a:lnTo>
                  <a:lnTo>
                    <a:pt x="111831" y="0"/>
                  </a:lnTo>
                </a:path>
              </a:pathLst>
            </a:custGeom>
            <a:ln w="18638">
              <a:solidFill>
                <a:srgbClr val="A5D9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84230" y="3075315"/>
              <a:ext cx="2237105" cy="503555"/>
            </a:xfrm>
            <a:custGeom>
              <a:avLst/>
              <a:gdLst/>
              <a:ahLst/>
              <a:cxnLst/>
              <a:rect l="l" t="t" r="r" b="b"/>
              <a:pathLst>
                <a:path w="2237104" h="503554">
                  <a:moveTo>
                    <a:pt x="111831" y="0"/>
                  </a:moveTo>
                  <a:lnTo>
                    <a:pt x="2124791" y="0"/>
                  </a:lnTo>
                  <a:lnTo>
                    <a:pt x="2142264" y="1747"/>
                  </a:lnTo>
                  <a:lnTo>
                    <a:pt x="2180706" y="13978"/>
                  </a:lnTo>
                  <a:lnTo>
                    <a:pt x="2219148" y="47178"/>
                  </a:lnTo>
                  <a:lnTo>
                    <a:pt x="2236622" y="111831"/>
                  </a:lnTo>
                  <a:lnTo>
                    <a:pt x="2236622" y="391408"/>
                  </a:lnTo>
                  <a:lnTo>
                    <a:pt x="2234875" y="408882"/>
                  </a:lnTo>
                  <a:lnTo>
                    <a:pt x="2222643" y="447324"/>
                  </a:lnTo>
                  <a:lnTo>
                    <a:pt x="2189443" y="485766"/>
                  </a:lnTo>
                  <a:lnTo>
                    <a:pt x="2124791" y="503240"/>
                  </a:lnTo>
                  <a:lnTo>
                    <a:pt x="111831" y="503240"/>
                  </a:lnTo>
                  <a:lnTo>
                    <a:pt x="94357" y="501492"/>
                  </a:lnTo>
                  <a:lnTo>
                    <a:pt x="55915" y="489261"/>
                  </a:lnTo>
                  <a:lnTo>
                    <a:pt x="17473" y="456061"/>
                  </a:lnTo>
                  <a:lnTo>
                    <a:pt x="0" y="391408"/>
                  </a:lnTo>
                  <a:lnTo>
                    <a:pt x="0" y="111831"/>
                  </a:lnTo>
                  <a:lnTo>
                    <a:pt x="1747" y="94357"/>
                  </a:lnTo>
                  <a:lnTo>
                    <a:pt x="13978" y="55915"/>
                  </a:lnTo>
                  <a:lnTo>
                    <a:pt x="47178" y="17473"/>
                  </a:lnTo>
                  <a:lnTo>
                    <a:pt x="111831" y="0"/>
                  </a:lnTo>
                </a:path>
              </a:pathLst>
            </a:custGeom>
            <a:ln w="18638">
              <a:solidFill>
                <a:srgbClr val="FFE6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610150" y="5451726"/>
              <a:ext cx="2125345" cy="503555"/>
            </a:xfrm>
            <a:custGeom>
              <a:avLst/>
              <a:gdLst/>
              <a:ahLst/>
              <a:cxnLst/>
              <a:rect l="l" t="t" r="r" b="b"/>
              <a:pathLst>
                <a:path w="2125345" h="503554">
                  <a:moveTo>
                    <a:pt x="111831" y="0"/>
                  </a:moveTo>
                  <a:lnTo>
                    <a:pt x="2012960" y="0"/>
                  </a:lnTo>
                  <a:lnTo>
                    <a:pt x="2030433" y="1747"/>
                  </a:lnTo>
                  <a:lnTo>
                    <a:pt x="2068875" y="13978"/>
                  </a:lnTo>
                  <a:lnTo>
                    <a:pt x="2107317" y="47178"/>
                  </a:lnTo>
                  <a:lnTo>
                    <a:pt x="2124791" y="111831"/>
                  </a:lnTo>
                  <a:lnTo>
                    <a:pt x="2124791" y="391408"/>
                  </a:lnTo>
                  <a:lnTo>
                    <a:pt x="2123043" y="408882"/>
                  </a:lnTo>
                  <a:lnTo>
                    <a:pt x="2110812" y="447324"/>
                  </a:lnTo>
                  <a:lnTo>
                    <a:pt x="2077612" y="485766"/>
                  </a:lnTo>
                  <a:lnTo>
                    <a:pt x="2012960" y="503240"/>
                  </a:lnTo>
                  <a:lnTo>
                    <a:pt x="111831" y="503240"/>
                  </a:lnTo>
                  <a:lnTo>
                    <a:pt x="94357" y="501492"/>
                  </a:lnTo>
                  <a:lnTo>
                    <a:pt x="55915" y="489261"/>
                  </a:lnTo>
                  <a:lnTo>
                    <a:pt x="17473" y="456061"/>
                  </a:lnTo>
                  <a:lnTo>
                    <a:pt x="0" y="391408"/>
                  </a:lnTo>
                  <a:lnTo>
                    <a:pt x="0" y="111831"/>
                  </a:lnTo>
                  <a:lnTo>
                    <a:pt x="1747" y="94357"/>
                  </a:lnTo>
                  <a:lnTo>
                    <a:pt x="13978" y="55915"/>
                  </a:lnTo>
                  <a:lnTo>
                    <a:pt x="47178" y="17473"/>
                  </a:lnTo>
                  <a:lnTo>
                    <a:pt x="111831" y="0"/>
                  </a:lnTo>
                </a:path>
              </a:pathLst>
            </a:custGeom>
            <a:ln w="18638">
              <a:solidFill>
                <a:srgbClr val="CB67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616631" y="3662428"/>
              <a:ext cx="168275" cy="1230630"/>
            </a:xfrm>
            <a:custGeom>
              <a:avLst/>
              <a:gdLst/>
              <a:ahLst/>
              <a:cxnLst/>
              <a:rect l="l" t="t" r="r" b="b"/>
              <a:pathLst>
                <a:path w="168275" h="1230629">
                  <a:moveTo>
                    <a:pt x="0" y="0"/>
                  </a:moveTo>
                  <a:lnTo>
                    <a:pt x="0" y="153767"/>
                  </a:lnTo>
                  <a:lnTo>
                    <a:pt x="0" y="1118311"/>
                  </a:lnTo>
                  <a:lnTo>
                    <a:pt x="8788" y="1161840"/>
                  </a:lnTo>
                  <a:lnTo>
                    <a:pt x="32754" y="1197387"/>
                  </a:lnTo>
                  <a:lnTo>
                    <a:pt x="68301" y="1221354"/>
                  </a:lnTo>
                  <a:lnTo>
                    <a:pt x="111831" y="1230142"/>
                  </a:lnTo>
                  <a:lnTo>
                    <a:pt x="112763" y="1230142"/>
                  </a:lnTo>
                  <a:lnTo>
                    <a:pt x="167746" y="1230142"/>
                  </a:lnTo>
                </a:path>
              </a:pathLst>
            </a:custGeom>
            <a:ln w="18638">
              <a:solidFill>
                <a:srgbClr val="B7B7B7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833813" y="5954966"/>
              <a:ext cx="168275" cy="224154"/>
            </a:xfrm>
            <a:custGeom>
              <a:avLst/>
              <a:gdLst/>
              <a:ahLst/>
              <a:cxnLst/>
              <a:rect l="l" t="t" r="r" b="b"/>
              <a:pathLst>
                <a:path w="168275" h="224154">
                  <a:moveTo>
                    <a:pt x="0" y="0"/>
                  </a:moveTo>
                  <a:lnTo>
                    <a:pt x="0" y="111831"/>
                  </a:lnTo>
                  <a:lnTo>
                    <a:pt x="0" y="223662"/>
                  </a:lnTo>
                  <a:lnTo>
                    <a:pt x="83873" y="223662"/>
                  </a:lnTo>
                  <a:lnTo>
                    <a:pt x="167746" y="223662"/>
                  </a:lnTo>
                </a:path>
              </a:pathLst>
            </a:custGeom>
            <a:ln w="18638">
              <a:solidFill>
                <a:srgbClr val="B7B7B7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33813" y="2096792"/>
              <a:ext cx="168275" cy="559435"/>
            </a:xfrm>
            <a:custGeom>
              <a:avLst/>
              <a:gdLst/>
              <a:ahLst/>
              <a:cxnLst/>
              <a:rect l="l" t="t" r="r" b="b"/>
              <a:pathLst>
                <a:path w="168275" h="559435">
                  <a:moveTo>
                    <a:pt x="0" y="0"/>
                  </a:moveTo>
                  <a:lnTo>
                    <a:pt x="0" y="69894"/>
                  </a:lnTo>
                  <a:lnTo>
                    <a:pt x="0" y="447324"/>
                  </a:lnTo>
                  <a:lnTo>
                    <a:pt x="8788" y="490854"/>
                  </a:lnTo>
                  <a:lnTo>
                    <a:pt x="32754" y="526401"/>
                  </a:lnTo>
                  <a:lnTo>
                    <a:pt x="68301" y="550367"/>
                  </a:lnTo>
                  <a:lnTo>
                    <a:pt x="111831" y="559155"/>
                  </a:lnTo>
                  <a:lnTo>
                    <a:pt x="112763" y="559155"/>
                  </a:lnTo>
                  <a:lnTo>
                    <a:pt x="167746" y="559155"/>
                  </a:lnTo>
                </a:path>
              </a:pathLst>
            </a:custGeom>
            <a:ln w="18638">
              <a:solidFill>
                <a:srgbClr val="B7B7B7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616631" y="3662428"/>
              <a:ext cx="168275" cy="894715"/>
            </a:xfrm>
            <a:custGeom>
              <a:avLst/>
              <a:gdLst/>
              <a:ahLst/>
              <a:cxnLst/>
              <a:rect l="l" t="t" r="r" b="b"/>
              <a:pathLst>
                <a:path w="168275" h="894714">
                  <a:moveTo>
                    <a:pt x="0" y="0"/>
                  </a:moveTo>
                  <a:lnTo>
                    <a:pt x="0" y="447324"/>
                  </a:lnTo>
                  <a:lnTo>
                    <a:pt x="0" y="894648"/>
                  </a:lnTo>
                  <a:lnTo>
                    <a:pt x="83873" y="894648"/>
                  </a:lnTo>
                  <a:lnTo>
                    <a:pt x="167746" y="894648"/>
                  </a:lnTo>
                </a:path>
                <a:path w="168275" h="894714">
                  <a:moveTo>
                    <a:pt x="0" y="0"/>
                  </a:moveTo>
                  <a:lnTo>
                    <a:pt x="0" y="279577"/>
                  </a:lnTo>
                  <a:lnTo>
                    <a:pt x="0" y="559155"/>
                  </a:lnTo>
                  <a:lnTo>
                    <a:pt x="83873" y="559155"/>
                  </a:lnTo>
                  <a:lnTo>
                    <a:pt x="167746" y="559155"/>
                  </a:lnTo>
                </a:path>
              </a:pathLst>
            </a:custGeom>
            <a:ln w="18638">
              <a:solidFill>
                <a:srgbClr val="B7B7B7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212262" y="1845172"/>
              <a:ext cx="168275" cy="894715"/>
            </a:xfrm>
            <a:custGeom>
              <a:avLst/>
              <a:gdLst/>
              <a:ahLst/>
              <a:cxnLst/>
              <a:rect l="l" t="t" r="r" b="b"/>
              <a:pathLst>
                <a:path w="168275" h="894714">
                  <a:moveTo>
                    <a:pt x="167746" y="0"/>
                  </a:moveTo>
                  <a:lnTo>
                    <a:pt x="167746" y="111831"/>
                  </a:lnTo>
                  <a:lnTo>
                    <a:pt x="167746" y="782817"/>
                  </a:lnTo>
                  <a:lnTo>
                    <a:pt x="158958" y="826347"/>
                  </a:lnTo>
                  <a:lnTo>
                    <a:pt x="134992" y="861894"/>
                  </a:lnTo>
                  <a:lnTo>
                    <a:pt x="99445" y="885860"/>
                  </a:lnTo>
                  <a:lnTo>
                    <a:pt x="55915" y="894648"/>
                  </a:lnTo>
                  <a:lnTo>
                    <a:pt x="54983" y="894648"/>
                  </a:lnTo>
                  <a:lnTo>
                    <a:pt x="0" y="894648"/>
                  </a:lnTo>
                </a:path>
              </a:pathLst>
            </a:custGeom>
            <a:ln w="18638">
              <a:solidFill>
                <a:srgbClr val="B7B7B7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833813" y="2096792"/>
              <a:ext cx="168275" cy="224154"/>
            </a:xfrm>
            <a:custGeom>
              <a:avLst/>
              <a:gdLst/>
              <a:ahLst/>
              <a:cxnLst/>
              <a:rect l="l" t="t" r="r" b="b"/>
              <a:pathLst>
                <a:path w="168275" h="224155">
                  <a:moveTo>
                    <a:pt x="0" y="0"/>
                  </a:moveTo>
                  <a:lnTo>
                    <a:pt x="0" y="111831"/>
                  </a:lnTo>
                  <a:lnTo>
                    <a:pt x="0" y="223662"/>
                  </a:lnTo>
                  <a:lnTo>
                    <a:pt x="83873" y="223662"/>
                  </a:lnTo>
                  <a:lnTo>
                    <a:pt x="167746" y="223662"/>
                  </a:lnTo>
                </a:path>
              </a:pathLst>
            </a:custGeom>
            <a:ln w="18638">
              <a:solidFill>
                <a:srgbClr val="B7B7B7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212262" y="1845172"/>
              <a:ext cx="168275" cy="559435"/>
            </a:xfrm>
            <a:custGeom>
              <a:avLst/>
              <a:gdLst/>
              <a:ahLst/>
              <a:cxnLst/>
              <a:rect l="l" t="t" r="r" b="b"/>
              <a:pathLst>
                <a:path w="168275" h="559435">
                  <a:moveTo>
                    <a:pt x="167746" y="0"/>
                  </a:moveTo>
                  <a:lnTo>
                    <a:pt x="167746" y="279577"/>
                  </a:lnTo>
                  <a:lnTo>
                    <a:pt x="167746" y="559155"/>
                  </a:lnTo>
                  <a:lnTo>
                    <a:pt x="83873" y="559155"/>
                  </a:lnTo>
                  <a:lnTo>
                    <a:pt x="0" y="559155"/>
                  </a:lnTo>
                </a:path>
              </a:pathLst>
            </a:custGeom>
            <a:ln w="18638">
              <a:solidFill>
                <a:srgbClr val="B7B7B7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603670" y="1593552"/>
              <a:ext cx="224154" cy="1593850"/>
            </a:xfrm>
            <a:custGeom>
              <a:avLst/>
              <a:gdLst/>
              <a:ahLst/>
              <a:cxnLst/>
              <a:rect l="l" t="t" r="r" b="b"/>
              <a:pathLst>
                <a:path w="224154" h="1593850">
                  <a:moveTo>
                    <a:pt x="223662" y="1593593"/>
                  </a:moveTo>
                  <a:lnTo>
                    <a:pt x="223662" y="1394161"/>
                  </a:lnTo>
                  <a:lnTo>
                    <a:pt x="223662" y="194772"/>
                  </a:lnTo>
                  <a:lnTo>
                    <a:pt x="218518" y="150112"/>
                  </a:lnTo>
                  <a:lnTo>
                    <a:pt x="203865" y="109116"/>
                  </a:lnTo>
                  <a:lnTo>
                    <a:pt x="180872" y="72952"/>
                  </a:lnTo>
                  <a:lnTo>
                    <a:pt x="150709" y="42789"/>
                  </a:lnTo>
                  <a:lnTo>
                    <a:pt x="114545" y="19796"/>
                  </a:lnTo>
                  <a:lnTo>
                    <a:pt x="73549" y="5144"/>
                  </a:lnTo>
                  <a:lnTo>
                    <a:pt x="28889" y="0"/>
                  </a:lnTo>
                  <a:lnTo>
                    <a:pt x="27957" y="0"/>
                  </a:lnTo>
                  <a:lnTo>
                    <a:pt x="0" y="0"/>
                  </a:lnTo>
                </a:path>
              </a:pathLst>
            </a:custGeom>
            <a:ln w="18638">
              <a:solidFill>
                <a:srgbClr val="B7B7B7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616631" y="3662428"/>
              <a:ext cx="168275" cy="224154"/>
            </a:xfrm>
            <a:custGeom>
              <a:avLst/>
              <a:gdLst/>
              <a:ahLst/>
              <a:cxnLst/>
              <a:rect l="l" t="t" r="r" b="b"/>
              <a:pathLst>
                <a:path w="168275" h="224154">
                  <a:moveTo>
                    <a:pt x="0" y="0"/>
                  </a:moveTo>
                  <a:lnTo>
                    <a:pt x="0" y="111831"/>
                  </a:lnTo>
                  <a:lnTo>
                    <a:pt x="0" y="223662"/>
                  </a:lnTo>
                  <a:lnTo>
                    <a:pt x="83873" y="223662"/>
                  </a:lnTo>
                  <a:lnTo>
                    <a:pt x="167746" y="223662"/>
                  </a:lnTo>
                </a:path>
              </a:pathLst>
            </a:custGeom>
            <a:ln w="18638">
              <a:solidFill>
                <a:srgbClr val="B7B7B7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429444" y="3578555"/>
              <a:ext cx="168275" cy="1230630"/>
            </a:xfrm>
            <a:custGeom>
              <a:avLst/>
              <a:gdLst/>
              <a:ahLst/>
              <a:cxnLst/>
              <a:rect l="l" t="t" r="r" b="b"/>
              <a:pathLst>
                <a:path w="168275" h="1230629">
                  <a:moveTo>
                    <a:pt x="167746" y="0"/>
                  </a:moveTo>
                  <a:lnTo>
                    <a:pt x="167746" y="153767"/>
                  </a:lnTo>
                  <a:lnTo>
                    <a:pt x="167746" y="1118311"/>
                  </a:lnTo>
                  <a:lnTo>
                    <a:pt x="158958" y="1161840"/>
                  </a:lnTo>
                  <a:lnTo>
                    <a:pt x="134992" y="1197387"/>
                  </a:lnTo>
                  <a:lnTo>
                    <a:pt x="99445" y="1221354"/>
                  </a:lnTo>
                  <a:lnTo>
                    <a:pt x="55915" y="1230142"/>
                  </a:lnTo>
                  <a:lnTo>
                    <a:pt x="54983" y="1230142"/>
                  </a:lnTo>
                  <a:lnTo>
                    <a:pt x="0" y="1230142"/>
                  </a:lnTo>
                </a:path>
              </a:pathLst>
            </a:custGeom>
            <a:ln w="18638">
              <a:solidFill>
                <a:srgbClr val="B7B7B7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603670" y="5032359"/>
              <a:ext cx="224154" cy="671195"/>
            </a:xfrm>
            <a:custGeom>
              <a:avLst/>
              <a:gdLst/>
              <a:ahLst/>
              <a:cxnLst/>
              <a:rect l="l" t="t" r="r" b="b"/>
              <a:pathLst>
                <a:path w="224154" h="671195">
                  <a:moveTo>
                    <a:pt x="223662" y="0"/>
                  </a:moveTo>
                  <a:lnTo>
                    <a:pt x="223662" y="83873"/>
                  </a:lnTo>
                  <a:lnTo>
                    <a:pt x="223662" y="476214"/>
                  </a:lnTo>
                  <a:lnTo>
                    <a:pt x="218518" y="520873"/>
                  </a:lnTo>
                  <a:lnTo>
                    <a:pt x="203865" y="561870"/>
                  </a:lnTo>
                  <a:lnTo>
                    <a:pt x="180872" y="598034"/>
                  </a:lnTo>
                  <a:lnTo>
                    <a:pt x="150709" y="628197"/>
                  </a:lnTo>
                  <a:lnTo>
                    <a:pt x="114545" y="651189"/>
                  </a:lnTo>
                  <a:lnTo>
                    <a:pt x="73549" y="665842"/>
                  </a:lnTo>
                  <a:lnTo>
                    <a:pt x="28889" y="670986"/>
                  </a:lnTo>
                  <a:lnTo>
                    <a:pt x="27957" y="670986"/>
                  </a:lnTo>
                  <a:lnTo>
                    <a:pt x="0" y="670986"/>
                  </a:lnTo>
                </a:path>
              </a:pathLst>
            </a:custGeom>
            <a:ln w="18638">
              <a:solidFill>
                <a:srgbClr val="B7B7B7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429444" y="3578555"/>
              <a:ext cx="168275" cy="894715"/>
            </a:xfrm>
            <a:custGeom>
              <a:avLst/>
              <a:gdLst/>
              <a:ahLst/>
              <a:cxnLst/>
              <a:rect l="l" t="t" r="r" b="b"/>
              <a:pathLst>
                <a:path w="168275" h="894714">
                  <a:moveTo>
                    <a:pt x="167746" y="0"/>
                  </a:moveTo>
                  <a:lnTo>
                    <a:pt x="167746" y="447324"/>
                  </a:lnTo>
                  <a:lnTo>
                    <a:pt x="167746" y="894648"/>
                  </a:lnTo>
                  <a:lnTo>
                    <a:pt x="83873" y="894648"/>
                  </a:lnTo>
                  <a:lnTo>
                    <a:pt x="0" y="894648"/>
                  </a:lnTo>
                </a:path>
              </a:pathLst>
            </a:custGeom>
            <a:ln w="18638">
              <a:solidFill>
                <a:srgbClr val="B7B7B7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212262" y="1845172"/>
              <a:ext cx="168275" cy="224154"/>
            </a:xfrm>
            <a:custGeom>
              <a:avLst/>
              <a:gdLst/>
              <a:ahLst/>
              <a:cxnLst/>
              <a:rect l="l" t="t" r="r" b="b"/>
              <a:pathLst>
                <a:path w="168275" h="224155">
                  <a:moveTo>
                    <a:pt x="167746" y="0"/>
                  </a:moveTo>
                  <a:lnTo>
                    <a:pt x="167746" y="111831"/>
                  </a:lnTo>
                  <a:lnTo>
                    <a:pt x="167746" y="223662"/>
                  </a:lnTo>
                  <a:lnTo>
                    <a:pt x="83873" y="223662"/>
                  </a:lnTo>
                  <a:lnTo>
                    <a:pt x="0" y="223662"/>
                  </a:lnTo>
                </a:path>
              </a:pathLst>
            </a:custGeom>
            <a:ln w="18638">
              <a:solidFill>
                <a:srgbClr val="B7B7B7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820853" y="3326935"/>
              <a:ext cx="447675" cy="475615"/>
            </a:xfrm>
            <a:custGeom>
              <a:avLst/>
              <a:gdLst/>
              <a:ahLst/>
              <a:cxnLst/>
              <a:rect l="l" t="t" r="r" b="b"/>
              <a:pathLst>
                <a:path w="447675" h="475614">
                  <a:moveTo>
                    <a:pt x="447324" y="475282"/>
                  </a:moveTo>
                  <a:lnTo>
                    <a:pt x="419366" y="475282"/>
                  </a:lnTo>
                  <a:lnTo>
                    <a:pt x="418434" y="475282"/>
                  </a:lnTo>
                  <a:lnTo>
                    <a:pt x="373775" y="470138"/>
                  </a:lnTo>
                  <a:lnTo>
                    <a:pt x="332778" y="455485"/>
                  </a:lnTo>
                  <a:lnTo>
                    <a:pt x="296614" y="432492"/>
                  </a:lnTo>
                  <a:lnTo>
                    <a:pt x="266451" y="402330"/>
                  </a:lnTo>
                  <a:lnTo>
                    <a:pt x="243459" y="366165"/>
                  </a:lnTo>
                  <a:lnTo>
                    <a:pt x="228806" y="325169"/>
                  </a:lnTo>
                  <a:lnTo>
                    <a:pt x="223662" y="280509"/>
                  </a:lnTo>
                  <a:lnTo>
                    <a:pt x="223662" y="279577"/>
                  </a:lnTo>
                  <a:lnTo>
                    <a:pt x="223662" y="194772"/>
                  </a:lnTo>
                  <a:lnTo>
                    <a:pt x="218518" y="150112"/>
                  </a:lnTo>
                  <a:lnTo>
                    <a:pt x="203865" y="109116"/>
                  </a:lnTo>
                  <a:lnTo>
                    <a:pt x="180872" y="72952"/>
                  </a:lnTo>
                  <a:lnTo>
                    <a:pt x="150709" y="42789"/>
                  </a:lnTo>
                  <a:lnTo>
                    <a:pt x="114545" y="19796"/>
                  </a:lnTo>
                  <a:lnTo>
                    <a:pt x="73549" y="5144"/>
                  </a:lnTo>
                  <a:lnTo>
                    <a:pt x="28889" y="0"/>
                  </a:lnTo>
                  <a:lnTo>
                    <a:pt x="27957" y="0"/>
                  </a:lnTo>
                  <a:lnTo>
                    <a:pt x="0" y="0"/>
                  </a:lnTo>
                </a:path>
              </a:pathLst>
            </a:custGeom>
            <a:ln w="18638">
              <a:solidFill>
                <a:srgbClr val="B7B7B7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945644" y="3326935"/>
              <a:ext cx="447675" cy="475615"/>
            </a:xfrm>
            <a:custGeom>
              <a:avLst/>
              <a:gdLst/>
              <a:ahLst/>
              <a:cxnLst/>
              <a:rect l="l" t="t" r="r" b="b"/>
              <a:pathLst>
                <a:path w="447675" h="475614">
                  <a:moveTo>
                    <a:pt x="0" y="475282"/>
                  </a:moveTo>
                  <a:lnTo>
                    <a:pt x="27957" y="475282"/>
                  </a:lnTo>
                  <a:lnTo>
                    <a:pt x="28889" y="475282"/>
                  </a:lnTo>
                  <a:lnTo>
                    <a:pt x="73549" y="470138"/>
                  </a:lnTo>
                  <a:lnTo>
                    <a:pt x="114545" y="455485"/>
                  </a:lnTo>
                  <a:lnTo>
                    <a:pt x="150709" y="432492"/>
                  </a:lnTo>
                  <a:lnTo>
                    <a:pt x="180872" y="402330"/>
                  </a:lnTo>
                  <a:lnTo>
                    <a:pt x="203865" y="366165"/>
                  </a:lnTo>
                  <a:lnTo>
                    <a:pt x="218518" y="325169"/>
                  </a:lnTo>
                  <a:lnTo>
                    <a:pt x="223662" y="280509"/>
                  </a:lnTo>
                  <a:lnTo>
                    <a:pt x="223662" y="279577"/>
                  </a:lnTo>
                  <a:lnTo>
                    <a:pt x="223662" y="194772"/>
                  </a:lnTo>
                  <a:lnTo>
                    <a:pt x="228806" y="150112"/>
                  </a:lnTo>
                  <a:lnTo>
                    <a:pt x="243459" y="109116"/>
                  </a:lnTo>
                  <a:lnTo>
                    <a:pt x="266451" y="72952"/>
                  </a:lnTo>
                  <a:lnTo>
                    <a:pt x="296614" y="42789"/>
                  </a:lnTo>
                  <a:lnTo>
                    <a:pt x="332778" y="19796"/>
                  </a:lnTo>
                  <a:lnTo>
                    <a:pt x="373775" y="5144"/>
                  </a:lnTo>
                  <a:lnTo>
                    <a:pt x="418434" y="0"/>
                  </a:lnTo>
                  <a:lnTo>
                    <a:pt x="419366" y="0"/>
                  </a:lnTo>
                  <a:lnTo>
                    <a:pt x="447324" y="0"/>
                  </a:lnTo>
                </a:path>
              </a:pathLst>
            </a:custGeom>
            <a:ln w="18638">
              <a:solidFill>
                <a:srgbClr val="B7B7B7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212262" y="6038839"/>
              <a:ext cx="168275" cy="1230630"/>
            </a:xfrm>
            <a:custGeom>
              <a:avLst/>
              <a:gdLst/>
              <a:ahLst/>
              <a:cxnLst/>
              <a:rect l="l" t="t" r="r" b="b"/>
              <a:pathLst>
                <a:path w="168275" h="1230629">
                  <a:moveTo>
                    <a:pt x="167746" y="0"/>
                  </a:moveTo>
                  <a:lnTo>
                    <a:pt x="167746" y="153767"/>
                  </a:lnTo>
                  <a:lnTo>
                    <a:pt x="167746" y="1118311"/>
                  </a:lnTo>
                  <a:lnTo>
                    <a:pt x="158958" y="1161840"/>
                  </a:lnTo>
                  <a:lnTo>
                    <a:pt x="134992" y="1197387"/>
                  </a:lnTo>
                  <a:lnTo>
                    <a:pt x="99445" y="1221354"/>
                  </a:lnTo>
                  <a:lnTo>
                    <a:pt x="55915" y="1230142"/>
                  </a:lnTo>
                  <a:lnTo>
                    <a:pt x="54983" y="1230142"/>
                  </a:lnTo>
                  <a:lnTo>
                    <a:pt x="0" y="1230142"/>
                  </a:lnTo>
                </a:path>
              </a:pathLst>
            </a:custGeom>
            <a:ln w="18638">
              <a:solidFill>
                <a:srgbClr val="B7B7B7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386488" y="5032359"/>
              <a:ext cx="224154" cy="671195"/>
            </a:xfrm>
            <a:custGeom>
              <a:avLst/>
              <a:gdLst/>
              <a:ahLst/>
              <a:cxnLst/>
              <a:rect l="l" t="t" r="r" b="b"/>
              <a:pathLst>
                <a:path w="224154" h="671195">
                  <a:moveTo>
                    <a:pt x="0" y="0"/>
                  </a:moveTo>
                  <a:lnTo>
                    <a:pt x="0" y="83873"/>
                  </a:lnTo>
                  <a:lnTo>
                    <a:pt x="0" y="476214"/>
                  </a:lnTo>
                  <a:lnTo>
                    <a:pt x="5144" y="520873"/>
                  </a:lnTo>
                  <a:lnTo>
                    <a:pt x="19796" y="561870"/>
                  </a:lnTo>
                  <a:lnTo>
                    <a:pt x="42789" y="598034"/>
                  </a:lnTo>
                  <a:lnTo>
                    <a:pt x="72952" y="628197"/>
                  </a:lnTo>
                  <a:lnTo>
                    <a:pt x="109116" y="651189"/>
                  </a:lnTo>
                  <a:lnTo>
                    <a:pt x="150112" y="665842"/>
                  </a:lnTo>
                  <a:lnTo>
                    <a:pt x="194772" y="670986"/>
                  </a:lnTo>
                  <a:lnTo>
                    <a:pt x="195704" y="670986"/>
                  </a:lnTo>
                  <a:lnTo>
                    <a:pt x="223662" y="670986"/>
                  </a:lnTo>
                </a:path>
              </a:pathLst>
            </a:custGeom>
            <a:ln w="18638">
              <a:solidFill>
                <a:srgbClr val="B7B7B7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306331" y="3690386"/>
              <a:ext cx="280035" cy="447675"/>
            </a:xfrm>
            <a:custGeom>
              <a:avLst/>
              <a:gdLst/>
              <a:ahLst/>
              <a:cxnLst/>
              <a:rect l="l" t="t" r="r" b="b"/>
              <a:pathLst>
                <a:path w="280035" h="447675">
                  <a:moveTo>
                    <a:pt x="279577" y="0"/>
                  </a:moveTo>
                  <a:lnTo>
                    <a:pt x="279577" y="111831"/>
                  </a:lnTo>
                  <a:lnTo>
                    <a:pt x="279577" y="223662"/>
                  </a:lnTo>
                  <a:lnTo>
                    <a:pt x="139788" y="223662"/>
                  </a:lnTo>
                  <a:lnTo>
                    <a:pt x="0" y="223662"/>
                  </a:lnTo>
                  <a:lnTo>
                    <a:pt x="0" y="335493"/>
                  </a:lnTo>
                  <a:lnTo>
                    <a:pt x="0" y="447324"/>
                  </a:lnTo>
                  <a:lnTo>
                    <a:pt x="55915" y="447324"/>
                  </a:lnTo>
                  <a:lnTo>
                    <a:pt x="111831" y="447324"/>
                  </a:lnTo>
                </a:path>
              </a:pathLst>
            </a:custGeom>
            <a:ln w="18638">
              <a:solidFill>
                <a:srgbClr val="B7B7B7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386488" y="1761299"/>
              <a:ext cx="224154" cy="1426210"/>
            </a:xfrm>
            <a:custGeom>
              <a:avLst/>
              <a:gdLst/>
              <a:ahLst/>
              <a:cxnLst/>
              <a:rect l="l" t="t" r="r" b="b"/>
              <a:pathLst>
                <a:path w="224154" h="1426210">
                  <a:moveTo>
                    <a:pt x="0" y="1425846"/>
                  </a:moveTo>
                  <a:lnTo>
                    <a:pt x="0" y="1247848"/>
                  </a:lnTo>
                  <a:lnTo>
                    <a:pt x="0" y="194772"/>
                  </a:lnTo>
                  <a:lnTo>
                    <a:pt x="5144" y="150112"/>
                  </a:lnTo>
                  <a:lnTo>
                    <a:pt x="19796" y="109116"/>
                  </a:lnTo>
                  <a:lnTo>
                    <a:pt x="42789" y="72952"/>
                  </a:lnTo>
                  <a:lnTo>
                    <a:pt x="72952" y="42789"/>
                  </a:lnTo>
                  <a:lnTo>
                    <a:pt x="109116" y="19796"/>
                  </a:lnTo>
                  <a:lnTo>
                    <a:pt x="150112" y="5144"/>
                  </a:lnTo>
                  <a:lnTo>
                    <a:pt x="194772" y="0"/>
                  </a:lnTo>
                  <a:lnTo>
                    <a:pt x="195704" y="0"/>
                  </a:lnTo>
                  <a:lnTo>
                    <a:pt x="223662" y="0"/>
                  </a:lnTo>
                </a:path>
              </a:pathLst>
            </a:custGeom>
            <a:ln w="18638">
              <a:solidFill>
                <a:srgbClr val="B7B7B7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429444" y="3578555"/>
              <a:ext cx="168275" cy="335915"/>
            </a:xfrm>
            <a:custGeom>
              <a:avLst/>
              <a:gdLst/>
              <a:ahLst/>
              <a:cxnLst/>
              <a:rect l="l" t="t" r="r" b="b"/>
              <a:pathLst>
                <a:path w="168275" h="335914">
                  <a:moveTo>
                    <a:pt x="167746" y="0"/>
                  </a:moveTo>
                  <a:lnTo>
                    <a:pt x="167746" y="167746"/>
                  </a:lnTo>
                  <a:lnTo>
                    <a:pt x="167746" y="335493"/>
                  </a:lnTo>
                  <a:lnTo>
                    <a:pt x="83873" y="335493"/>
                  </a:lnTo>
                  <a:lnTo>
                    <a:pt x="0" y="335493"/>
                  </a:lnTo>
                </a:path>
              </a:pathLst>
            </a:custGeom>
            <a:ln w="18638">
              <a:solidFill>
                <a:srgbClr val="B7B7B7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212262" y="6038839"/>
              <a:ext cx="168275" cy="894715"/>
            </a:xfrm>
            <a:custGeom>
              <a:avLst/>
              <a:gdLst/>
              <a:ahLst/>
              <a:cxnLst/>
              <a:rect l="l" t="t" r="r" b="b"/>
              <a:pathLst>
                <a:path w="168275" h="894715">
                  <a:moveTo>
                    <a:pt x="167746" y="0"/>
                  </a:moveTo>
                  <a:lnTo>
                    <a:pt x="167746" y="447324"/>
                  </a:lnTo>
                  <a:lnTo>
                    <a:pt x="167746" y="894648"/>
                  </a:lnTo>
                  <a:lnTo>
                    <a:pt x="83873" y="894648"/>
                  </a:lnTo>
                  <a:lnTo>
                    <a:pt x="0" y="894648"/>
                  </a:lnTo>
                </a:path>
                <a:path w="168275" h="894715">
                  <a:moveTo>
                    <a:pt x="167746" y="0"/>
                  </a:moveTo>
                  <a:lnTo>
                    <a:pt x="167746" y="279577"/>
                  </a:lnTo>
                  <a:lnTo>
                    <a:pt x="167746" y="559155"/>
                  </a:lnTo>
                  <a:lnTo>
                    <a:pt x="83873" y="559155"/>
                  </a:lnTo>
                  <a:lnTo>
                    <a:pt x="0" y="559155"/>
                  </a:lnTo>
                </a:path>
              </a:pathLst>
            </a:custGeom>
            <a:ln w="18638">
              <a:solidFill>
                <a:srgbClr val="B7B7B7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833813" y="5954966"/>
              <a:ext cx="168275" cy="894715"/>
            </a:xfrm>
            <a:custGeom>
              <a:avLst/>
              <a:gdLst/>
              <a:ahLst/>
              <a:cxnLst/>
              <a:rect l="l" t="t" r="r" b="b"/>
              <a:pathLst>
                <a:path w="168275" h="894715">
                  <a:moveTo>
                    <a:pt x="0" y="0"/>
                  </a:moveTo>
                  <a:lnTo>
                    <a:pt x="0" y="111831"/>
                  </a:lnTo>
                  <a:lnTo>
                    <a:pt x="0" y="782817"/>
                  </a:lnTo>
                  <a:lnTo>
                    <a:pt x="8788" y="826347"/>
                  </a:lnTo>
                  <a:lnTo>
                    <a:pt x="32754" y="861894"/>
                  </a:lnTo>
                  <a:lnTo>
                    <a:pt x="68301" y="885860"/>
                  </a:lnTo>
                  <a:lnTo>
                    <a:pt x="111831" y="894649"/>
                  </a:lnTo>
                  <a:lnTo>
                    <a:pt x="112763" y="894648"/>
                  </a:lnTo>
                  <a:lnTo>
                    <a:pt x="167746" y="894648"/>
                  </a:lnTo>
                </a:path>
                <a:path w="168275" h="894715">
                  <a:moveTo>
                    <a:pt x="0" y="0"/>
                  </a:moveTo>
                  <a:lnTo>
                    <a:pt x="0" y="279577"/>
                  </a:lnTo>
                  <a:lnTo>
                    <a:pt x="0" y="559155"/>
                  </a:lnTo>
                  <a:lnTo>
                    <a:pt x="83873" y="559155"/>
                  </a:lnTo>
                  <a:lnTo>
                    <a:pt x="167746" y="559155"/>
                  </a:lnTo>
                </a:path>
              </a:pathLst>
            </a:custGeom>
            <a:ln w="18638">
              <a:solidFill>
                <a:srgbClr val="B7B7B7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212262" y="6038839"/>
              <a:ext cx="168275" cy="224154"/>
            </a:xfrm>
            <a:custGeom>
              <a:avLst/>
              <a:gdLst/>
              <a:ahLst/>
              <a:cxnLst/>
              <a:rect l="l" t="t" r="r" b="b"/>
              <a:pathLst>
                <a:path w="168275" h="224154">
                  <a:moveTo>
                    <a:pt x="167746" y="0"/>
                  </a:moveTo>
                  <a:lnTo>
                    <a:pt x="167746" y="111831"/>
                  </a:lnTo>
                  <a:lnTo>
                    <a:pt x="167746" y="223662"/>
                  </a:lnTo>
                  <a:lnTo>
                    <a:pt x="83873" y="223662"/>
                  </a:lnTo>
                  <a:lnTo>
                    <a:pt x="0" y="223662"/>
                  </a:lnTo>
                </a:path>
              </a:pathLst>
            </a:custGeom>
            <a:ln w="18638">
              <a:solidFill>
                <a:srgbClr val="B7B7B7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53434" y="1792752"/>
              <a:ext cx="76883" cy="76883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7727660" y="1634161"/>
              <a:ext cx="268605" cy="261620"/>
            </a:xfrm>
            <a:custGeom>
              <a:avLst/>
              <a:gdLst/>
              <a:ahLst/>
              <a:cxnLst/>
              <a:rect l="l" t="t" r="r" b="b"/>
              <a:pathLst>
                <a:path w="268604" h="261619">
                  <a:moveTo>
                    <a:pt x="250600" y="92191"/>
                  </a:moveTo>
                  <a:lnTo>
                    <a:pt x="268074" y="74717"/>
                  </a:lnTo>
                  <a:lnTo>
                    <a:pt x="238951" y="45594"/>
                  </a:lnTo>
                  <a:lnTo>
                    <a:pt x="256425" y="28121"/>
                  </a:lnTo>
                  <a:lnTo>
                    <a:pt x="260043" y="22671"/>
                  </a:lnTo>
                  <a:lnTo>
                    <a:pt x="261248" y="16472"/>
                  </a:lnTo>
                  <a:lnTo>
                    <a:pt x="260041" y="10274"/>
                  </a:lnTo>
                  <a:lnTo>
                    <a:pt x="256423" y="4825"/>
                  </a:lnTo>
                  <a:lnTo>
                    <a:pt x="250974" y="1206"/>
                  </a:lnTo>
                  <a:lnTo>
                    <a:pt x="244775" y="0"/>
                  </a:lnTo>
                  <a:lnTo>
                    <a:pt x="238576" y="1205"/>
                  </a:lnTo>
                  <a:lnTo>
                    <a:pt x="233127" y="4823"/>
                  </a:lnTo>
                  <a:lnTo>
                    <a:pt x="96308" y="141641"/>
                  </a:lnTo>
                  <a:lnTo>
                    <a:pt x="74317" y="133776"/>
                  </a:lnTo>
                  <a:lnTo>
                    <a:pt x="30541" y="142404"/>
                  </a:lnTo>
                  <a:lnTo>
                    <a:pt x="2535" y="178814"/>
                  </a:lnTo>
                  <a:lnTo>
                    <a:pt x="0" y="201335"/>
                  </a:lnTo>
                  <a:lnTo>
                    <a:pt x="5427" y="223339"/>
                  </a:lnTo>
                  <a:lnTo>
                    <a:pt x="18671" y="242576"/>
                  </a:lnTo>
                  <a:lnTo>
                    <a:pt x="37908" y="255820"/>
                  </a:lnTo>
                  <a:lnTo>
                    <a:pt x="59912" y="261248"/>
                  </a:lnTo>
                  <a:lnTo>
                    <a:pt x="82433" y="258713"/>
                  </a:lnTo>
                  <a:lnTo>
                    <a:pt x="103222" y="248069"/>
                  </a:lnTo>
                  <a:lnTo>
                    <a:pt x="118843" y="230707"/>
                  </a:lnTo>
                  <a:lnTo>
                    <a:pt x="127072" y="209590"/>
                  </a:lnTo>
                  <a:lnTo>
                    <a:pt x="127472" y="186930"/>
                  </a:lnTo>
                  <a:lnTo>
                    <a:pt x="119607" y="164939"/>
                  </a:lnTo>
                  <a:lnTo>
                    <a:pt x="186530" y="98015"/>
                  </a:lnTo>
                  <a:lnTo>
                    <a:pt x="209829" y="121313"/>
                  </a:lnTo>
                  <a:lnTo>
                    <a:pt x="227302" y="103840"/>
                  </a:lnTo>
                  <a:lnTo>
                    <a:pt x="204004" y="80542"/>
                  </a:lnTo>
                  <a:lnTo>
                    <a:pt x="221478" y="63068"/>
                  </a:lnTo>
                  <a:lnTo>
                    <a:pt x="250600" y="92191"/>
                  </a:lnTo>
                  <a:close/>
                </a:path>
              </a:pathLst>
            </a:custGeom>
            <a:ln w="18638">
              <a:solidFill>
                <a:srgbClr val="43DD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438181" y="3195883"/>
              <a:ext cx="151765" cy="245110"/>
            </a:xfrm>
            <a:custGeom>
              <a:avLst/>
              <a:gdLst/>
              <a:ahLst/>
              <a:cxnLst/>
              <a:rect l="l" t="t" r="r" b="b"/>
              <a:pathLst>
                <a:path w="151764" h="245110">
                  <a:moveTo>
                    <a:pt x="93192" y="244630"/>
                  </a:moveTo>
                  <a:lnTo>
                    <a:pt x="31452" y="244630"/>
                  </a:lnTo>
                  <a:lnTo>
                    <a:pt x="19166" y="242173"/>
                  </a:lnTo>
                  <a:lnTo>
                    <a:pt x="9173" y="235456"/>
                  </a:lnTo>
                  <a:lnTo>
                    <a:pt x="2457" y="225464"/>
                  </a:lnTo>
                  <a:lnTo>
                    <a:pt x="0" y="213178"/>
                  </a:lnTo>
                  <a:lnTo>
                    <a:pt x="0" y="31452"/>
                  </a:lnTo>
                  <a:lnTo>
                    <a:pt x="2457" y="19166"/>
                  </a:lnTo>
                  <a:lnTo>
                    <a:pt x="9173" y="9173"/>
                  </a:lnTo>
                  <a:lnTo>
                    <a:pt x="19166" y="2457"/>
                  </a:lnTo>
                  <a:lnTo>
                    <a:pt x="31452" y="0"/>
                  </a:lnTo>
                  <a:lnTo>
                    <a:pt x="116490" y="0"/>
                  </a:lnTo>
                  <a:lnTo>
                    <a:pt x="130305" y="2675"/>
                  </a:lnTo>
                  <a:lnTo>
                    <a:pt x="141390" y="10047"/>
                  </a:lnTo>
                  <a:lnTo>
                    <a:pt x="148762" y="21132"/>
                  </a:lnTo>
                  <a:lnTo>
                    <a:pt x="151437" y="34947"/>
                  </a:lnTo>
                  <a:lnTo>
                    <a:pt x="151437" y="46596"/>
                  </a:lnTo>
                </a:path>
                <a:path w="151764" h="245110">
                  <a:moveTo>
                    <a:pt x="0" y="192209"/>
                  </a:moveTo>
                  <a:lnTo>
                    <a:pt x="93192" y="192209"/>
                  </a:lnTo>
                </a:path>
              </a:pathLst>
            </a:custGeom>
            <a:ln w="18638">
              <a:solidFill>
                <a:srgbClr val="FFE6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73128" y="3244809"/>
              <a:ext cx="236476" cy="222497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02651" y="3235489"/>
              <a:ext cx="182308" cy="231816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8513536" y="3195883"/>
              <a:ext cx="240029" cy="239395"/>
            </a:xfrm>
            <a:custGeom>
              <a:avLst/>
              <a:gdLst/>
              <a:ahLst/>
              <a:cxnLst/>
              <a:rect l="l" t="t" r="r" b="b"/>
              <a:pathLst>
                <a:path w="240029" h="239395">
                  <a:moveTo>
                    <a:pt x="239971" y="132799"/>
                  </a:moveTo>
                  <a:lnTo>
                    <a:pt x="239971" y="16308"/>
                  </a:lnTo>
                  <a:lnTo>
                    <a:pt x="239971" y="6989"/>
                  </a:lnTo>
                  <a:lnTo>
                    <a:pt x="232981" y="0"/>
                  </a:lnTo>
                  <a:lnTo>
                    <a:pt x="223662" y="0"/>
                  </a:lnTo>
                  <a:lnTo>
                    <a:pt x="16308" y="0"/>
                  </a:lnTo>
                  <a:lnTo>
                    <a:pt x="6989" y="0"/>
                  </a:lnTo>
                  <a:lnTo>
                    <a:pt x="0" y="6989"/>
                  </a:lnTo>
                  <a:lnTo>
                    <a:pt x="0" y="16308"/>
                  </a:lnTo>
                  <a:lnTo>
                    <a:pt x="0" y="175901"/>
                  </a:lnTo>
                  <a:lnTo>
                    <a:pt x="0" y="185220"/>
                  </a:lnTo>
                  <a:lnTo>
                    <a:pt x="6989" y="192209"/>
                  </a:lnTo>
                  <a:lnTo>
                    <a:pt x="16308" y="192209"/>
                  </a:lnTo>
                  <a:lnTo>
                    <a:pt x="107171" y="192209"/>
                  </a:lnTo>
                </a:path>
                <a:path w="240029" h="239395">
                  <a:moveTo>
                    <a:pt x="92027" y="192209"/>
                  </a:moveTo>
                  <a:lnTo>
                    <a:pt x="83873" y="238806"/>
                  </a:lnTo>
                </a:path>
                <a:path w="240029" h="239395">
                  <a:moveTo>
                    <a:pt x="104258" y="238806"/>
                  </a:moveTo>
                  <a:lnTo>
                    <a:pt x="72224" y="238806"/>
                  </a:lnTo>
                </a:path>
              </a:pathLst>
            </a:custGeom>
            <a:ln w="18638">
              <a:solidFill>
                <a:srgbClr val="4E91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57293" y="5727227"/>
              <a:ext cx="135129" cy="116490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6220998" y="5572294"/>
              <a:ext cx="240029" cy="239395"/>
            </a:xfrm>
            <a:custGeom>
              <a:avLst/>
              <a:gdLst/>
              <a:ahLst/>
              <a:cxnLst/>
              <a:rect l="l" t="t" r="r" b="b"/>
              <a:pathLst>
                <a:path w="240029" h="239395">
                  <a:moveTo>
                    <a:pt x="239971" y="132799"/>
                  </a:moveTo>
                  <a:lnTo>
                    <a:pt x="239971" y="16308"/>
                  </a:lnTo>
                  <a:lnTo>
                    <a:pt x="239971" y="6989"/>
                  </a:lnTo>
                  <a:lnTo>
                    <a:pt x="232981" y="0"/>
                  </a:lnTo>
                  <a:lnTo>
                    <a:pt x="223662" y="0"/>
                  </a:lnTo>
                  <a:lnTo>
                    <a:pt x="16308" y="0"/>
                  </a:lnTo>
                  <a:lnTo>
                    <a:pt x="6989" y="0"/>
                  </a:lnTo>
                  <a:lnTo>
                    <a:pt x="0" y="6989"/>
                  </a:lnTo>
                  <a:lnTo>
                    <a:pt x="0" y="16308"/>
                  </a:lnTo>
                  <a:lnTo>
                    <a:pt x="0" y="175901"/>
                  </a:lnTo>
                  <a:lnTo>
                    <a:pt x="0" y="185220"/>
                  </a:lnTo>
                  <a:lnTo>
                    <a:pt x="6989" y="192209"/>
                  </a:lnTo>
                  <a:lnTo>
                    <a:pt x="16308" y="192209"/>
                  </a:lnTo>
                  <a:lnTo>
                    <a:pt x="107171" y="192209"/>
                  </a:lnTo>
                </a:path>
                <a:path w="240029" h="239395">
                  <a:moveTo>
                    <a:pt x="92027" y="192209"/>
                  </a:moveTo>
                  <a:lnTo>
                    <a:pt x="83873" y="238806"/>
                  </a:lnTo>
                </a:path>
                <a:path w="240029" h="239395">
                  <a:moveTo>
                    <a:pt x="104258" y="238806"/>
                  </a:moveTo>
                  <a:lnTo>
                    <a:pt x="72224" y="238806"/>
                  </a:lnTo>
                </a:path>
                <a:path w="240029" h="239395">
                  <a:moveTo>
                    <a:pt x="83378" y="131052"/>
                  </a:moveTo>
                  <a:lnTo>
                    <a:pt x="110348" y="50140"/>
                  </a:lnTo>
                  <a:lnTo>
                    <a:pt x="111731" y="45992"/>
                  </a:lnTo>
                  <a:lnTo>
                    <a:pt x="115612" y="43194"/>
                  </a:lnTo>
                  <a:lnTo>
                    <a:pt x="119985" y="43194"/>
                  </a:lnTo>
                  <a:lnTo>
                    <a:pt x="124357" y="43194"/>
                  </a:lnTo>
                  <a:lnTo>
                    <a:pt x="128239" y="45992"/>
                  </a:lnTo>
                  <a:lnTo>
                    <a:pt x="129621" y="50140"/>
                  </a:lnTo>
                  <a:lnTo>
                    <a:pt x="156592" y="131052"/>
                  </a:lnTo>
                </a:path>
                <a:path w="240029" h="239395">
                  <a:moveTo>
                    <a:pt x="93140" y="101766"/>
                  </a:moveTo>
                  <a:lnTo>
                    <a:pt x="146830" y="101766"/>
                  </a:lnTo>
                </a:path>
              </a:pathLst>
            </a:custGeom>
            <a:ln w="18638">
              <a:solidFill>
                <a:srgbClr val="FA66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730719" y="5583943"/>
              <a:ext cx="262255" cy="239395"/>
            </a:xfrm>
            <a:custGeom>
              <a:avLst/>
              <a:gdLst/>
              <a:ahLst/>
              <a:cxnLst/>
              <a:rect l="l" t="t" r="r" b="b"/>
              <a:pathLst>
                <a:path w="262254" h="239395">
                  <a:moveTo>
                    <a:pt x="244630" y="209683"/>
                  </a:moveTo>
                  <a:lnTo>
                    <a:pt x="58245" y="238806"/>
                  </a:lnTo>
                  <a:lnTo>
                    <a:pt x="0" y="110666"/>
                  </a:lnTo>
                  <a:lnTo>
                    <a:pt x="116490" y="0"/>
                  </a:lnTo>
                  <a:lnTo>
                    <a:pt x="192209" y="11649"/>
                  </a:lnTo>
                  <a:lnTo>
                    <a:pt x="192209" y="87368"/>
                  </a:lnTo>
                  <a:lnTo>
                    <a:pt x="262104" y="64069"/>
                  </a:lnTo>
                  <a:lnTo>
                    <a:pt x="244630" y="209683"/>
                  </a:lnTo>
                  <a:close/>
                </a:path>
                <a:path w="262254" h="239395">
                  <a:moveTo>
                    <a:pt x="69894" y="157262"/>
                  </a:moveTo>
                  <a:lnTo>
                    <a:pt x="69894" y="174736"/>
                  </a:lnTo>
                </a:path>
                <a:path w="262254" h="239395">
                  <a:moveTo>
                    <a:pt x="192209" y="157262"/>
                  </a:moveTo>
                  <a:lnTo>
                    <a:pt x="192209" y="174736"/>
                  </a:lnTo>
                </a:path>
                <a:path w="262254" h="239395">
                  <a:moveTo>
                    <a:pt x="110666" y="122315"/>
                  </a:moveTo>
                  <a:lnTo>
                    <a:pt x="110666" y="174736"/>
                  </a:lnTo>
                </a:path>
                <a:path w="262254" h="239395">
                  <a:moveTo>
                    <a:pt x="151437" y="75718"/>
                  </a:moveTo>
                  <a:lnTo>
                    <a:pt x="151437" y="174736"/>
                  </a:lnTo>
                </a:path>
              </a:pathLst>
            </a:custGeom>
            <a:ln w="18638">
              <a:solidFill>
                <a:srgbClr val="CB67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218086" y="1459588"/>
              <a:ext cx="267970" cy="267970"/>
            </a:xfrm>
            <a:custGeom>
              <a:avLst/>
              <a:gdLst/>
              <a:ahLst/>
              <a:cxnLst/>
              <a:rect l="l" t="t" r="r" b="b"/>
              <a:pathLst>
                <a:path w="267970" h="267969">
                  <a:moveTo>
                    <a:pt x="0" y="0"/>
                  </a:moveTo>
                  <a:lnTo>
                    <a:pt x="0" y="262104"/>
                  </a:lnTo>
                  <a:lnTo>
                    <a:pt x="0" y="265321"/>
                  </a:lnTo>
                  <a:lnTo>
                    <a:pt x="2607" y="267928"/>
                  </a:lnTo>
                  <a:lnTo>
                    <a:pt x="5824" y="267928"/>
                  </a:lnTo>
                  <a:lnTo>
                    <a:pt x="267928" y="267928"/>
                  </a:lnTo>
                </a:path>
              </a:pathLst>
            </a:custGeom>
            <a:ln w="18638">
              <a:solidFill>
                <a:srgbClr val="A5D9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08767" y="1473567"/>
              <a:ext cx="239970" cy="228321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25549" y="3606214"/>
              <a:ext cx="205023" cy="251545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6892568" y="3420500"/>
              <a:ext cx="298450" cy="373380"/>
            </a:xfrm>
            <a:custGeom>
              <a:avLst/>
              <a:gdLst/>
              <a:ahLst/>
              <a:cxnLst/>
              <a:rect l="l" t="t" r="r" b="b"/>
              <a:pathLst>
                <a:path w="298450" h="373379">
                  <a:moveTo>
                    <a:pt x="209683" y="372770"/>
                  </a:moveTo>
                  <a:lnTo>
                    <a:pt x="18638" y="372770"/>
                  </a:lnTo>
                  <a:lnTo>
                    <a:pt x="11383" y="371305"/>
                  </a:lnTo>
                  <a:lnTo>
                    <a:pt x="5459" y="367311"/>
                  </a:lnTo>
                  <a:lnTo>
                    <a:pt x="1464" y="361386"/>
                  </a:lnTo>
                  <a:lnTo>
                    <a:pt x="0" y="354131"/>
                  </a:lnTo>
                  <a:lnTo>
                    <a:pt x="0" y="55915"/>
                  </a:lnTo>
                  <a:lnTo>
                    <a:pt x="1464" y="48660"/>
                  </a:lnTo>
                  <a:lnTo>
                    <a:pt x="5459" y="42736"/>
                  </a:lnTo>
                  <a:lnTo>
                    <a:pt x="11383" y="38741"/>
                  </a:lnTo>
                  <a:lnTo>
                    <a:pt x="18638" y="37277"/>
                  </a:lnTo>
                  <a:lnTo>
                    <a:pt x="279577" y="37277"/>
                  </a:lnTo>
                  <a:lnTo>
                    <a:pt x="286832" y="38741"/>
                  </a:lnTo>
                  <a:lnTo>
                    <a:pt x="292757" y="42736"/>
                  </a:lnTo>
                  <a:lnTo>
                    <a:pt x="296751" y="48660"/>
                  </a:lnTo>
                  <a:lnTo>
                    <a:pt x="298216" y="55915"/>
                  </a:lnTo>
                  <a:lnTo>
                    <a:pt x="298216" y="149108"/>
                  </a:lnTo>
                </a:path>
                <a:path w="298450" h="373379">
                  <a:moveTo>
                    <a:pt x="74554" y="74554"/>
                  </a:moveTo>
                  <a:lnTo>
                    <a:pt x="74554" y="0"/>
                  </a:lnTo>
                </a:path>
                <a:path w="298450" h="373379">
                  <a:moveTo>
                    <a:pt x="149108" y="74554"/>
                  </a:moveTo>
                  <a:lnTo>
                    <a:pt x="149108" y="0"/>
                  </a:lnTo>
                </a:path>
                <a:path w="298450" h="373379">
                  <a:moveTo>
                    <a:pt x="223662" y="74554"/>
                  </a:moveTo>
                  <a:lnTo>
                    <a:pt x="223662" y="0"/>
                  </a:lnTo>
                </a:path>
              </a:pathLst>
            </a:custGeom>
            <a:ln w="18638">
              <a:solidFill>
                <a:srgbClr val="ABAB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39164" y="3523012"/>
              <a:ext cx="205023" cy="2050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38304" y="607099"/>
            <a:ext cx="285115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spc="-30" dirty="0">
                <a:solidFill>
                  <a:srgbClr val="F3F3F3"/>
                </a:solidFill>
                <a:latin typeface="Roboto"/>
                <a:cs typeface="Roboto"/>
              </a:rPr>
              <a:t>Non-</a:t>
            </a:r>
            <a:r>
              <a:rPr sz="1650" b="1" spc="-20" dirty="0">
                <a:solidFill>
                  <a:srgbClr val="F3F3F3"/>
                </a:solidFill>
                <a:latin typeface="Roboto"/>
                <a:cs typeface="Roboto"/>
              </a:rPr>
              <a:t>Functional</a:t>
            </a:r>
            <a:r>
              <a:rPr sz="1650" b="1" spc="2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650" b="1" spc="-10" dirty="0">
                <a:solidFill>
                  <a:srgbClr val="F3F3F3"/>
                </a:solidFill>
                <a:latin typeface="Roboto"/>
                <a:cs typeface="Roboto"/>
              </a:rPr>
              <a:t>Requirements</a:t>
            </a:r>
            <a:endParaRPr sz="165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33507" y="5673234"/>
            <a:ext cx="786130" cy="5626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135"/>
              </a:spcBef>
            </a:pPr>
            <a:r>
              <a:rPr sz="1200" spc="-10" dirty="0">
                <a:solidFill>
                  <a:srgbClr val="19C3FA"/>
                </a:solidFill>
                <a:latin typeface="Roboto"/>
                <a:cs typeface="Roboto"/>
              </a:rPr>
              <a:t>Reliability</a:t>
            </a:r>
            <a:endParaRPr sz="1200">
              <a:latin typeface="Roboto"/>
              <a:cs typeface="Roboto"/>
            </a:endParaRPr>
          </a:p>
          <a:p>
            <a:pPr marL="82550" marR="5080" indent="-70485">
              <a:lnSpc>
                <a:spcPct val="103200"/>
              </a:lnSpc>
              <a:spcBef>
                <a:spcPts val="765"/>
              </a:spcBef>
            </a:pPr>
            <a:r>
              <a:rPr sz="800" dirty="0">
                <a:solidFill>
                  <a:srgbClr val="F3F3F3"/>
                </a:solidFill>
                <a:latin typeface="Roboto"/>
                <a:cs typeface="Roboto"/>
              </a:rPr>
              <a:t>Guarantees</a:t>
            </a:r>
            <a:r>
              <a:rPr sz="800" spc="3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spc="-20" dirty="0">
                <a:solidFill>
                  <a:srgbClr val="F3F3F3"/>
                </a:solidFill>
                <a:latin typeface="Roboto"/>
                <a:cs typeface="Roboto"/>
              </a:rPr>
              <a:t>high</a:t>
            </a:r>
            <a:r>
              <a:rPr sz="800" spc="50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dirty="0">
                <a:solidFill>
                  <a:srgbClr val="F3F3F3"/>
                </a:solidFill>
                <a:latin typeface="Roboto"/>
                <a:cs typeface="Roboto"/>
              </a:rPr>
              <a:t>system </a:t>
            </a:r>
            <a:r>
              <a:rPr sz="800" spc="-10" dirty="0">
                <a:solidFill>
                  <a:srgbClr val="F3F3F3"/>
                </a:solidFill>
                <a:latin typeface="Roboto"/>
                <a:cs typeface="Roboto"/>
              </a:rPr>
              <a:t>uptime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35628" y="3157050"/>
            <a:ext cx="1092200" cy="6883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10" dirty="0">
                <a:solidFill>
                  <a:srgbClr val="FA6661"/>
                </a:solidFill>
                <a:latin typeface="Roboto"/>
                <a:cs typeface="Roboto"/>
              </a:rPr>
              <a:t>Security</a:t>
            </a:r>
            <a:endParaRPr sz="1200">
              <a:latin typeface="Roboto"/>
              <a:cs typeface="Roboto"/>
            </a:endParaRPr>
          </a:p>
          <a:p>
            <a:pPr marL="12700" marR="5080" algn="just">
              <a:lnSpc>
                <a:spcPct val="103200"/>
              </a:lnSpc>
              <a:spcBef>
                <a:spcPts val="765"/>
              </a:spcBef>
            </a:pPr>
            <a:r>
              <a:rPr sz="800" dirty="0">
                <a:solidFill>
                  <a:srgbClr val="F3F3F3"/>
                </a:solidFill>
                <a:latin typeface="Roboto"/>
                <a:cs typeface="Roboto"/>
              </a:rPr>
              <a:t>Protects</a:t>
            </a:r>
            <a:r>
              <a:rPr sz="800" spc="-1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dirty="0">
                <a:solidFill>
                  <a:srgbClr val="F3F3F3"/>
                </a:solidFill>
                <a:latin typeface="Roboto"/>
                <a:cs typeface="Roboto"/>
              </a:rPr>
              <a:t>sensitive</a:t>
            </a:r>
            <a:r>
              <a:rPr sz="800" spc="-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spc="-20" dirty="0">
                <a:solidFill>
                  <a:srgbClr val="F3F3F3"/>
                </a:solidFill>
                <a:latin typeface="Roboto"/>
                <a:cs typeface="Roboto"/>
              </a:rPr>
              <a:t>data</a:t>
            </a:r>
            <a:r>
              <a:rPr sz="800" spc="50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dirty="0">
                <a:solidFill>
                  <a:srgbClr val="F3F3F3"/>
                </a:solidFill>
                <a:latin typeface="Roboto"/>
                <a:cs typeface="Roboto"/>
              </a:rPr>
              <a:t>with</a:t>
            </a:r>
            <a:r>
              <a:rPr sz="800" spc="-2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spc="-10" dirty="0">
                <a:solidFill>
                  <a:srgbClr val="F3F3F3"/>
                </a:solidFill>
                <a:latin typeface="Roboto"/>
                <a:cs typeface="Roboto"/>
              </a:rPr>
              <a:t>role-</a:t>
            </a:r>
            <a:r>
              <a:rPr sz="800" dirty="0">
                <a:solidFill>
                  <a:srgbClr val="F3F3F3"/>
                </a:solidFill>
                <a:latin typeface="Roboto"/>
                <a:cs typeface="Roboto"/>
              </a:rPr>
              <a:t>based</a:t>
            </a:r>
            <a:r>
              <a:rPr sz="800" spc="-1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spc="-10" dirty="0">
                <a:solidFill>
                  <a:srgbClr val="F3F3F3"/>
                </a:solidFill>
                <a:latin typeface="Roboto"/>
                <a:cs typeface="Roboto"/>
              </a:rPr>
              <a:t>access</a:t>
            </a:r>
            <a:r>
              <a:rPr sz="800" spc="50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spc="-10" dirty="0">
                <a:solidFill>
                  <a:srgbClr val="F3F3F3"/>
                </a:solidFill>
                <a:latin typeface="Roboto"/>
                <a:cs typeface="Roboto"/>
              </a:rPr>
              <a:t>control</a:t>
            </a:r>
            <a:endParaRPr sz="8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90376" y="3031240"/>
            <a:ext cx="998855" cy="8140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72415">
              <a:lnSpc>
                <a:spcPct val="100000"/>
              </a:lnSpc>
              <a:spcBef>
                <a:spcPts val="135"/>
              </a:spcBef>
            </a:pPr>
            <a:r>
              <a:rPr sz="1200" spc="-10" dirty="0">
                <a:solidFill>
                  <a:srgbClr val="A5D937"/>
                </a:solidFill>
                <a:latin typeface="Roboto"/>
                <a:cs typeface="Roboto"/>
              </a:rPr>
              <a:t>Scalability</a:t>
            </a:r>
            <a:endParaRPr sz="1200">
              <a:latin typeface="Roboto"/>
              <a:cs typeface="Roboto"/>
            </a:endParaRPr>
          </a:p>
          <a:p>
            <a:pPr marL="12700" marR="5080" indent="208915" algn="r">
              <a:lnSpc>
                <a:spcPct val="103200"/>
              </a:lnSpc>
              <a:spcBef>
                <a:spcPts val="765"/>
              </a:spcBef>
            </a:pPr>
            <a:r>
              <a:rPr sz="800" dirty="0">
                <a:solidFill>
                  <a:srgbClr val="F3F3F3"/>
                </a:solidFill>
                <a:latin typeface="Roboto"/>
                <a:cs typeface="Roboto"/>
              </a:rPr>
              <a:t>Supports</a:t>
            </a:r>
            <a:r>
              <a:rPr sz="800" spc="1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dirty="0">
                <a:solidFill>
                  <a:srgbClr val="F3F3F3"/>
                </a:solidFill>
                <a:latin typeface="Roboto"/>
                <a:cs typeface="Roboto"/>
              </a:rPr>
              <a:t>a</a:t>
            </a:r>
            <a:r>
              <a:rPr sz="800" spc="2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spc="-10" dirty="0">
                <a:solidFill>
                  <a:srgbClr val="F3F3F3"/>
                </a:solidFill>
                <a:latin typeface="Roboto"/>
                <a:cs typeface="Roboto"/>
              </a:rPr>
              <a:t>large</a:t>
            </a:r>
            <a:r>
              <a:rPr sz="800" spc="50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dirty="0">
                <a:solidFill>
                  <a:srgbClr val="F3F3F3"/>
                </a:solidFill>
                <a:latin typeface="Roboto"/>
                <a:cs typeface="Roboto"/>
              </a:rPr>
              <a:t>number</a:t>
            </a:r>
            <a:r>
              <a:rPr sz="800" spc="3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dirty="0">
                <a:solidFill>
                  <a:srgbClr val="F3F3F3"/>
                </a:solidFill>
                <a:latin typeface="Roboto"/>
                <a:cs typeface="Roboto"/>
              </a:rPr>
              <a:t>of</a:t>
            </a:r>
            <a:r>
              <a:rPr sz="800" spc="3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spc="-10" dirty="0">
                <a:solidFill>
                  <a:srgbClr val="F3F3F3"/>
                </a:solidFill>
                <a:latin typeface="Roboto"/>
                <a:cs typeface="Roboto"/>
              </a:rPr>
              <a:t>users</a:t>
            </a:r>
            <a:r>
              <a:rPr sz="800" spc="50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dirty="0">
                <a:solidFill>
                  <a:srgbClr val="F3F3F3"/>
                </a:solidFill>
                <a:latin typeface="Roboto"/>
                <a:cs typeface="Roboto"/>
              </a:rPr>
              <a:t>without</a:t>
            </a:r>
            <a:r>
              <a:rPr sz="800" spc="-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spc="-10" dirty="0">
                <a:solidFill>
                  <a:srgbClr val="F3F3F3"/>
                </a:solidFill>
                <a:latin typeface="Roboto"/>
                <a:cs typeface="Roboto"/>
              </a:rPr>
              <a:t>performance</a:t>
            </a:r>
            <a:endParaRPr sz="800">
              <a:latin typeface="Roboto"/>
              <a:cs typeface="Roboto"/>
            </a:endParaRPr>
          </a:p>
          <a:p>
            <a:pPr marR="5080" algn="r">
              <a:lnSpc>
                <a:spcPct val="100000"/>
              </a:lnSpc>
              <a:spcBef>
                <a:spcPts val="30"/>
              </a:spcBef>
            </a:pPr>
            <a:r>
              <a:rPr sz="800" spc="-10" dirty="0">
                <a:solidFill>
                  <a:srgbClr val="F3F3F3"/>
                </a:solidFill>
                <a:latin typeface="Roboto"/>
                <a:cs typeface="Roboto"/>
              </a:rPr>
              <a:t>issues</a:t>
            </a:r>
            <a:endParaRPr sz="8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06582" y="5673234"/>
            <a:ext cx="963930" cy="6883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10" dirty="0">
                <a:solidFill>
                  <a:srgbClr val="FFE611"/>
                </a:solidFill>
                <a:latin typeface="Roboto"/>
                <a:cs typeface="Roboto"/>
              </a:rPr>
              <a:t>Usability</a:t>
            </a:r>
            <a:endParaRPr sz="1200">
              <a:latin typeface="Roboto"/>
              <a:cs typeface="Roboto"/>
            </a:endParaRPr>
          </a:p>
          <a:p>
            <a:pPr marL="12700" marR="5080" algn="just">
              <a:lnSpc>
                <a:spcPct val="103200"/>
              </a:lnSpc>
              <a:spcBef>
                <a:spcPts val="765"/>
              </a:spcBef>
            </a:pPr>
            <a:r>
              <a:rPr sz="800" dirty="0">
                <a:solidFill>
                  <a:srgbClr val="F3F3F3"/>
                </a:solidFill>
                <a:latin typeface="Roboto"/>
                <a:cs typeface="Roboto"/>
              </a:rPr>
              <a:t>Provides</a:t>
            </a:r>
            <a:r>
              <a:rPr sz="800" spc="1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dirty="0">
                <a:solidFill>
                  <a:srgbClr val="F3F3F3"/>
                </a:solidFill>
                <a:latin typeface="Roboto"/>
                <a:cs typeface="Roboto"/>
              </a:rPr>
              <a:t>an</a:t>
            </a:r>
            <a:r>
              <a:rPr sz="800" spc="1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spc="-10" dirty="0">
                <a:solidFill>
                  <a:srgbClr val="F3F3F3"/>
                </a:solidFill>
                <a:latin typeface="Roboto"/>
                <a:cs typeface="Roboto"/>
              </a:rPr>
              <a:t>intuitive</a:t>
            </a:r>
            <a:r>
              <a:rPr sz="800" spc="50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dirty="0">
                <a:solidFill>
                  <a:srgbClr val="F3F3F3"/>
                </a:solidFill>
                <a:latin typeface="Roboto"/>
                <a:cs typeface="Roboto"/>
              </a:rPr>
              <a:t>and consistent</a:t>
            </a:r>
            <a:r>
              <a:rPr sz="800" spc="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spc="-20" dirty="0">
                <a:solidFill>
                  <a:srgbClr val="F3F3F3"/>
                </a:solidFill>
                <a:latin typeface="Roboto"/>
                <a:cs typeface="Roboto"/>
              </a:rPr>
              <a:t>user</a:t>
            </a:r>
            <a:r>
              <a:rPr sz="800" spc="50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spc="-10" dirty="0">
                <a:solidFill>
                  <a:srgbClr val="F3F3F3"/>
                </a:solidFill>
                <a:latin typeface="Roboto"/>
                <a:cs typeface="Roboto"/>
              </a:rPr>
              <a:t>interface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32074" y="1144102"/>
            <a:ext cx="1033780" cy="6883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 algn="ctr">
              <a:lnSpc>
                <a:spcPct val="100000"/>
              </a:lnSpc>
              <a:spcBef>
                <a:spcPts val="135"/>
              </a:spcBef>
            </a:pPr>
            <a:r>
              <a:rPr sz="1200" spc="-10" dirty="0">
                <a:solidFill>
                  <a:srgbClr val="43DD92"/>
                </a:solidFill>
                <a:latin typeface="Roboto"/>
                <a:cs typeface="Roboto"/>
              </a:rPr>
              <a:t>Performance</a:t>
            </a:r>
            <a:endParaRPr sz="1200">
              <a:latin typeface="Roboto"/>
              <a:cs typeface="Roboto"/>
            </a:endParaRPr>
          </a:p>
          <a:p>
            <a:pPr marL="12700" marR="5080" indent="1270" algn="ctr">
              <a:lnSpc>
                <a:spcPct val="103200"/>
              </a:lnSpc>
              <a:spcBef>
                <a:spcPts val="765"/>
              </a:spcBef>
            </a:pPr>
            <a:r>
              <a:rPr sz="800" dirty="0">
                <a:solidFill>
                  <a:srgbClr val="F3F3F3"/>
                </a:solidFill>
                <a:latin typeface="Roboto"/>
                <a:cs typeface="Roboto"/>
              </a:rPr>
              <a:t>Ensures</a:t>
            </a:r>
            <a:r>
              <a:rPr sz="800" spc="2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spc="-10" dirty="0">
                <a:solidFill>
                  <a:srgbClr val="F3F3F3"/>
                </a:solidFill>
                <a:latin typeface="Roboto"/>
                <a:cs typeface="Roboto"/>
              </a:rPr>
              <a:t>quick</a:t>
            </a:r>
            <a:r>
              <a:rPr sz="800" spc="50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dirty="0">
                <a:solidFill>
                  <a:srgbClr val="F3F3F3"/>
                </a:solidFill>
                <a:latin typeface="Roboto"/>
                <a:cs typeface="Roboto"/>
              </a:rPr>
              <a:t>response</a:t>
            </a:r>
            <a:r>
              <a:rPr sz="800" spc="2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dirty="0">
                <a:solidFill>
                  <a:srgbClr val="F3F3F3"/>
                </a:solidFill>
                <a:latin typeface="Roboto"/>
                <a:cs typeface="Roboto"/>
              </a:rPr>
              <a:t>times</a:t>
            </a:r>
            <a:r>
              <a:rPr sz="800" spc="2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dirty="0">
                <a:solidFill>
                  <a:srgbClr val="F3F3F3"/>
                </a:solidFill>
                <a:latin typeface="Roboto"/>
                <a:cs typeface="Roboto"/>
              </a:rPr>
              <a:t>for</a:t>
            </a:r>
            <a:r>
              <a:rPr sz="800" spc="3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spc="-25" dirty="0">
                <a:solidFill>
                  <a:srgbClr val="F3F3F3"/>
                </a:solidFill>
                <a:latin typeface="Roboto"/>
                <a:cs typeface="Roboto"/>
              </a:rPr>
              <a:t>all</a:t>
            </a:r>
            <a:r>
              <a:rPr sz="800" spc="50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800" spc="-10" dirty="0">
                <a:solidFill>
                  <a:srgbClr val="F3F3F3"/>
                </a:solidFill>
                <a:latin typeface="Roboto"/>
                <a:cs typeface="Roboto"/>
              </a:rPr>
              <a:t>operations</a:t>
            </a:r>
            <a:endParaRPr sz="800">
              <a:latin typeface="Roboto"/>
              <a:cs typeface="Robo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090401" y="3375889"/>
            <a:ext cx="676910" cy="676910"/>
            <a:chOff x="5090401" y="3375889"/>
            <a:chExt cx="676910" cy="676910"/>
          </a:xfrm>
        </p:grpSpPr>
        <p:sp>
          <p:nvSpPr>
            <p:cNvPr id="9" name="object 9"/>
            <p:cNvSpPr/>
            <p:nvPr/>
          </p:nvSpPr>
          <p:spPr>
            <a:xfrm>
              <a:off x="5100885" y="3386373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655466" y="327733"/>
                  </a:moveTo>
                  <a:lnTo>
                    <a:pt x="651912" y="376163"/>
                  </a:lnTo>
                  <a:lnTo>
                    <a:pt x="641590" y="422386"/>
                  </a:lnTo>
                  <a:lnTo>
                    <a:pt x="625005" y="465896"/>
                  </a:lnTo>
                  <a:lnTo>
                    <a:pt x="602666" y="506187"/>
                  </a:lnTo>
                  <a:lnTo>
                    <a:pt x="575078" y="542749"/>
                  </a:lnTo>
                  <a:lnTo>
                    <a:pt x="542749" y="575078"/>
                  </a:lnTo>
                  <a:lnTo>
                    <a:pt x="506187" y="602666"/>
                  </a:lnTo>
                  <a:lnTo>
                    <a:pt x="465896" y="625005"/>
                  </a:lnTo>
                  <a:lnTo>
                    <a:pt x="422386" y="641590"/>
                  </a:lnTo>
                  <a:lnTo>
                    <a:pt x="376163" y="651912"/>
                  </a:lnTo>
                  <a:lnTo>
                    <a:pt x="327733" y="655466"/>
                  </a:lnTo>
                  <a:lnTo>
                    <a:pt x="279303" y="651912"/>
                  </a:lnTo>
                  <a:lnTo>
                    <a:pt x="233079" y="641590"/>
                  </a:lnTo>
                  <a:lnTo>
                    <a:pt x="189569" y="625005"/>
                  </a:lnTo>
                  <a:lnTo>
                    <a:pt x="149279" y="602666"/>
                  </a:lnTo>
                  <a:lnTo>
                    <a:pt x="112716" y="575078"/>
                  </a:lnTo>
                  <a:lnTo>
                    <a:pt x="80387" y="542749"/>
                  </a:lnTo>
                  <a:lnTo>
                    <a:pt x="52799" y="506187"/>
                  </a:lnTo>
                  <a:lnTo>
                    <a:pt x="30460" y="465896"/>
                  </a:lnTo>
                  <a:lnTo>
                    <a:pt x="13875" y="422386"/>
                  </a:lnTo>
                  <a:lnTo>
                    <a:pt x="3553" y="376163"/>
                  </a:lnTo>
                  <a:lnTo>
                    <a:pt x="0" y="327733"/>
                  </a:lnTo>
                  <a:lnTo>
                    <a:pt x="3553" y="279303"/>
                  </a:lnTo>
                  <a:lnTo>
                    <a:pt x="13875" y="233079"/>
                  </a:lnTo>
                  <a:lnTo>
                    <a:pt x="30460" y="189569"/>
                  </a:lnTo>
                  <a:lnTo>
                    <a:pt x="52799" y="149279"/>
                  </a:lnTo>
                  <a:lnTo>
                    <a:pt x="80387" y="112716"/>
                  </a:lnTo>
                  <a:lnTo>
                    <a:pt x="112716" y="80387"/>
                  </a:lnTo>
                  <a:lnTo>
                    <a:pt x="149279" y="52799"/>
                  </a:lnTo>
                  <a:lnTo>
                    <a:pt x="189569" y="30460"/>
                  </a:lnTo>
                  <a:lnTo>
                    <a:pt x="233079" y="13875"/>
                  </a:lnTo>
                  <a:lnTo>
                    <a:pt x="279303" y="3553"/>
                  </a:lnTo>
                  <a:lnTo>
                    <a:pt x="327733" y="0"/>
                  </a:lnTo>
                  <a:lnTo>
                    <a:pt x="376163" y="3553"/>
                  </a:lnTo>
                  <a:lnTo>
                    <a:pt x="422386" y="13875"/>
                  </a:lnTo>
                  <a:lnTo>
                    <a:pt x="465896" y="30460"/>
                  </a:lnTo>
                  <a:lnTo>
                    <a:pt x="506187" y="52799"/>
                  </a:lnTo>
                  <a:lnTo>
                    <a:pt x="542749" y="80387"/>
                  </a:lnTo>
                  <a:lnTo>
                    <a:pt x="575078" y="112716"/>
                  </a:lnTo>
                  <a:lnTo>
                    <a:pt x="602666" y="149279"/>
                  </a:lnTo>
                  <a:lnTo>
                    <a:pt x="625005" y="189569"/>
                  </a:lnTo>
                  <a:lnTo>
                    <a:pt x="641590" y="233079"/>
                  </a:lnTo>
                  <a:lnTo>
                    <a:pt x="651912" y="279303"/>
                  </a:lnTo>
                  <a:lnTo>
                    <a:pt x="655466" y="327733"/>
                  </a:lnTo>
                  <a:close/>
                </a:path>
              </a:pathLst>
            </a:custGeom>
            <a:ln w="20968">
              <a:solidFill>
                <a:srgbClr val="A5D9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7223" y="3520051"/>
              <a:ext cx="111387" cy="995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1067" y="3653402"/>
              <a:ext cx="383698" cy="24931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432916" y="3609160"/>
              <a:ext cx="0" cy="275590"/>
            </a:xfrm>
            <a:custGeom>
              <a:avLst/>
              <a:gdLst/>
              <a:ahLst/>
              <a:cxnLst/>
              <a:rect l="l" t="t" r="r" b="b"/>
              <a:pathLst>
                <a:path h="275589">
                  <a:moveTo>
                    <a:pt x="0" y="0"/>
                  </a:moveTo>
                  <a:lnTo>
                    <a:pt x="0" y="275207"/>
                  </a:lnTo>
                </a:path>
              </a:pathLst>
            </a:custGeom>
            <a:ln w="20968">
              <a:solidFill>
                <a:srgbClr val="A5D9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558752" y="3375889"/>
            <a:ext cx="676910" cy="676910"/>
            <a:chOff x="8558752" y="3375889"/>
            <a:chExt cx="676910" cy="676910"/>
          </a:xfrm>
        </p:grpSpPr>
        <p:sp>
          <p:nvSpPr>
            <p:cNvPr id="14" name="object 14"/>
            <p:cNvSpPr/>
            <p:nvPr/>
          </p:nvSpPr>
          <p:spPr>
            <a:xfrm>
              <a:off x="8569236" y="3386373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655466" y="327733"/>
                  </a:moveTo>
                  <a:lnTo>
                    <a:pt x="651912" y="376163"/>
                  </a:lnTo>
                  <a:lnTo>
                    <a:pt x="641590" y="422386"/>
                  </a:lnTo>
                  <a:lnTo>
                    <a:pt x="625005" y="465896"/>
                  </a:lnTo>
                  <a:lnTo>
                    <a:pt x="602666" y="506187"/>
                  </a:lnTo>
                  <a:lnTo>
                    <a:pt x="575078" y="542749"/>
                  </a:lnTo>
                  <a:lnTo>
                    <a:pt x="542749" y="575078"/>
                  </a:lnTo>
                  <a:lnTo>
                    <a:pt x="506187" y="602666"/>
                  </a:lnTo>
                  <a:lnTo>
                    <a:pt x="465896" y="625005"/>
                  </a:lnTo>
                  <a:lnTo>
                    <a:pt x="422386" y="641590"/>
                  </a:lnTo>
                  <a:lnTo>
                    <a:pt x="376163" y="651912"/>
                  </a:lnTo>
                  <a:lnTo>
                    <a:pt x="327733" y="655466"/>
                  </a:lnTo>
                  <a:lnTo>
                    <a:pt x="279303" y="651912"/>
                  </a:lnTo>
                  <a:lnTo>
                    <a:pt x="233079" y="641590"/>
                  </a:lnTo>
                  <a:lnTo>
                    <a:pt x="189569" y="625005"/>
                  </a:lnTo>
                  <a:lnTo>
                    <a:pt x="149279" y="602666"/>
                  </a:lnTo>
                  <a:lnTo>
                    <a:pt x="112716" y="575078"/>
                  </a:lnTo>
                  <a:lnTo>
                    <a:pt x="80387" y="542749"/>
                  </a:lnTo>
                  <a:lnTo>
                    <a:pt x="52799" y="506187"/>
                  </a:lnTo>
                  <a:lnTo>
                    <a:pt x="30460" y="465896"/>
                  </a:lnTo>
                  <a:lnTo>
                    <a:pt x="13875" y="422386"/>
                  </a:lnTo>
                  <a:lnTo>
                    <a:pt x="3553" y="376163"/>
                  </a:lnTo>
                  <a:lnTo>
                    <a:pt x="0" y="327733"/>
                  </a:lnTo>
                  <a:lnTo>
                    <a:pt x="3553" y="279303"/>
                  </a:lnTo>
                  <a:lnTo>
                    <a:pt x="13875" y="233079"/>
                  </a:lnTo>
                  <a:lnTo>
                    <a:pt x="30460" y="189569"/>
                  </a:lnTo>
                  <a:lnTo>
                    <a:pt x="52799" y="149279"/>
                  </a:lnTo>
                  <a:lnTo>
                    <a:pt x="80387" y="112716"/>
                  </a:lnTo>
                  <a:lnTo>
                    <a:pt x="112716" y="80387"/>
                  </a:lnTo>
                  <a:lnTo>
                    <a:pt x="149279" y="52799"/>
                  </a:lnTo>
                  <a:lnTo>
                    <a:pt x="189569" y="30460"/>
                  </a:lnTo>
                  <a:lnTo>
                    <a:pt x="233079" y="13875"/>
                  </a:lnTo>
                  <a:lnTo>
                    <a:pt x="279303" y="3553"/>
                  </a:lnTo>
                  <a:lnTo>
                    <a:pt x="327733" y="0"/>
                  </a:lnTo>
                  <a:lnTo>
                    <a:pt x="376163" y="3553"/>
                  </a:lnTo>
                  <a:lnTo>
                    <a:pt x="422386" y="13875"/>
                  </a:lnTo>
                  <a:lnTo>
                    <a:pt x="465896" y="30460"/>
                  </a:lnTo>
                  <a:lnTo>
                    <a:pt x="506187" y="52799"/>
                  </a:lnTo>
                  <a:lnTo>
                    <a:pt x="542749" y="80387"/>
                  </a:lnTo>
                  <a:lnTo>
                    <a:pt x="575078" y="112716"/>
                  </a:lnTo>
                  <a:lnTo>
                    <a:pt x="602666" y="149279"/>
                  </a:lnTo>
                  <a:lnTo>
                    <a:pt x="625005" y="189569"/>
                  </a:lnTo>
                  <a:lnTo>
                    <a:pt x="641590" y="233079"/>
                  </a:lnTo>
                  <a:lnTo>
                    <a:pt x="651912" y="279303"/>
                  </a:lnTo>
                  <a:lnTo>
                    <a:pt x="655466" y="327733"/>
                  </a:lnTo>
                  <a:close/>
                </a:path>
              </a:pathLst>
            </a:custGeom>
            <a:ln w="20968">
              <a:solidFill>
                <a:srgbClr val="FA66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711694" y="3531001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46101" y="0"/>
                  </a:moveTo>
                  <a:lnTo>
                    <a:pt x="354786" y="0"/>
                  </a:lnTo>
                  <a:lnTo>
                    <a:pt x="361827" y="7040"/>
                  </a:lnTo>
                  <a:lnTo>
                    <a:pt x="361827" y="15726"/>
                  </a:lnTo>
                  <a:lnTo>
                    <a:pt x="361701" y="134773"/>
                  </a:lnTo>
                  <a:lnTo>
                    <a:pt x="357515" y="180231"/>
                  </a:lnTo>
                  <a:lnTo>
                    <a:pt x="344863" y="222980"/>
                  </a:lnTo>
                  <a:lnTo>
                    <a:pt x="324523" y="262039"/>
                  </a:lnTo>
                  <a:lnTo>
                    <a:pt x="297275" y="296424"/>
                  </a:lnTo>
                  <a:lnTo>
                    <a:pt x="263898" y="325151"/>
                  </a:lnTo>
                  <a:lnTo>
                    <a:pt x="225171" y="347238"/>
                  </a:lnTo>
                  <a:lnTo>
                    <a:pt x="181872" y="361701"/>
                  </a:lnTo>
                  <a:lnTo>
                    <a:pt x="138452" y="347633"/>
                  </a:lnTo>
                  <a:lnTo>
                    <a:pt x="99531" y="325902"/>
                  </a:lnTo>
                  <a:lnTo>
                    <a:pt x="65898" y="297485"/>
                  </a:lnTo>
                  <a:lnTo>
                    <a:pt x="38341" y="263356"/>
                  </a:lnTo>
                  <a:lnTo>
                    <a:pt x="17647" y="224491"/>
                  </a:lnTo>
                  <a:lnTo>
                    <a:pt x="4604" y="181866"/>
                  </a:lnTo>
                  <a:lnTo>
                    <a:pt x="0" y="136455"/>
                  </a:lnTo>
                  <a:lnTo>
                    <a:pt x="204" y="15804"/>
                  </a:lnTo>
                  <a:lnTo>
                    <a:pt x="204" y="7119"/>
                  </a:lnTo>
                  <a:lnTo>
                    <a:pt x="7245" y="78"/>
                  </a:lnTo>
                  <a:lnTo>
                    <a:pt x="15930" y="78"/>
                  </a:lnTo>
                  <a:lnTo>
                    <a:pt x="346101" y="0"/>
                  </a:lnTo>
                  <a:close/>
                </a:path>
              </a:pathLst>
            </a:custGeom>
            <a:ln w="20968">
              <a:solidFill>
                <a:srgbClr val="FA66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11246" y="3567696"/>
              <a:ext cx="162949" cy="209933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6824576" y="2115908"/>
            <a:ext cx="676910" cy="676910"/>
            <a:chOff x="6824576" y="2115908"/>
            <a:chExt cx="676910" cy="676910"/>
          </a:xfrm>
        </p:grpSpPr>
        <p:sp>
          <p:nvSpPr>
            <p:cNvPr id="18" name="object 18"/>
            <p:cNvSpPr/>
            <p:nvPr/>
          </p:nvSpPr>
          <p:spPr>
            <a:xfrm>
              <a:off x="6835060" y="2126392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5">
                  <a:moveTo>
                    <a:pt x="655466" y="327733"/>
                  </a:moveTo>
                  <a:lnTo>
                    <a:pt x="651912" y="376163"/>
                  </a:lnTo>
                  <a:lnTo>
                    <a:pt x="641590" y="422386"/>
                  </a:lnTo>
                  <a:lnTo>
                    <a:pt x="625005" y="465896"/>
                  </a:lnTo>
                  <a:lnTo>
                    <a:pt x="602666" y="506187"/>
                  </a:lnTo>
                  <a:lnTo>
                    <a:pt x="575078" y="542749"/>
                  </a:lnTo>
                  <a:lnTo>
                    <a:pt x="542749" y="575078"/>
                  </a:lnTo>
                  <a:lnTo>
                    <a:pt x="506187" y="602666"/>
                  </a:lnTo>
                  <a:lnTo>
                    <a:pt x="465896" y="625005"/>
                  </a:lnTo>
                  <a:lnTo>
                    <a:pt x="422386" y="641590"/>
                  </a:lnTo>
                  <a:lnTo>
                    <a:pt x="376163" y="651912"/>
                  </a:lnTo>
                  <a:lnTo>
                    <a:pt x="327733" y="655466"/>
                  </a:lnTo>
                  <a:lnTo>
                    <a:pt x="279303" y="651912"/>
                  </a:lnTo>
                  <a:lnTo>
                    <a:pt x="233079" y="641590"/>
                  </a:lnTo>
                  <a:lnTo>
                    <a:pt x="189569" y="625005"/>
                  </a:lnTo>
                  <a:lnTo>
                    <a:pt x="149279" y="602666"/>
                  </a:lnTo>
                  <a:lnTo>
                    <a:pt x="112716" y="575078"/>
                  </a:lnTo>
                  <a:lnTo>
                    <a:pt x="80387" y="542749"/>
                  </a:lnTo>
                  <a:lnTo>
                    <a:pt x="52799" y="506187"/>
                  </a:lnTo>
                  <a:lnTo>
                    <a:pt x="30460" y="465896"/>
                  </a:lnTo>
                  <a:lnTo>
                    <a:pt x="13875" y="422386"/>
                  </a:lnTo>
                  <a:lnTo>
                    <a:pt x="3553" y="376163"/>
                  </a:lnTo>
                  <a:lnTo>
                    <a:pt x="0" y="327733"/>
                  </a:lnTo>
                  <a:lnTo>
                    <a:pt x="3553" y="279303"/>
                  </a:lnTo>
                  <a:lnTo>
                    <a:pt x="13875" y="233079"/>
                  </a:lnTo>
                  <a:lnTo>
                    <a:pt x="30460" y="189569"/>
                  </a:lnTo>
                  <a:lnTo>
                    <a:pt x="52799" y="149279"/>
                  </a:lnTo>
                  <a:lnTo>
                    <a:pt x="80387" y="112716"/>
                  </a:lnTo>
                  <a:lnTo>
                    <a:pt x="112716" y="80387"/>
                  </a:lnTo>
                  <a:lnTo>
                    <a:pt x="149279" y="52799"/>
                  </a:lnTo>
                  <a:lnTo>
                    <a:pt x="189569" y="30460"/>
                  </a:lnTo>
                  <a:lnTo>
                    <a:pt x="233079" y="13875"/>
                  </a:lnTo>
                  <a:lnTo>
                    <a:pt x="279303" y="3553"/>
                  </a:lnTo>
                  <a:lnTo>
                    <a:pt x="327733" y="0"/>
                  </a:lnTo>
                  <a:lnTo>
                    <a:pt x="376163" y="3553"/>
                  </a:lnTo>
                  <a:lnTo>
                    <a:pt x="422386" y="13875"/>
                  </a:lnTo>
                  <a:lnTo>
                    <a:pt x="465896" y="30460"/>
                  </a:lnTo>
                  <a:lnTo>
                    <a:pt x="506187" y="52799"/>
                  </a:lnTo>
                  <a:lnTo>
                    <a:pt x="542749" y="80387"/>
                  </a:lnTo>
                  <a:lnTo>
                    <a:pt x="575078" y="112716"/>
                  </a:lnTo>
                  <a:lnTo>
                    <a:pt x="602666" y="149279"/>
                  </a:lnTo>
                  <a:lnTo>
                    <a:pt x="625005" y="189569"/>
                  </a:lnTo>
                  <a:lnTo>
                    <a:pt x="641590" y="233079"/>
                  </a:lnTo>
                  <a:lnTo>
                    <a:pt x="651912" y="279303"/>
                  </a:lnTo>
                  <a:lnTo>
                    <a:pt x="655466" y="327733"/>
                  </a:lnTo>
                  <a:close/>
                </a:path>
              </a:pathLst>
            </a:custGeom>
            <a:ln w="20968">
              <a:solidFill>
                <a:srgbClr val="43DD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998062" y="2272484"/>
              <a:ext cx="314960" cy="361950"/>
            </a:xfrm>
            <a:custGeom>
              <a:avLst/>
              <a:gdLst/>
              <a:ahLst/>
              <a:cxnLst/>
              <a:rect l="l" t="t" r="r" b="b"/>
              <a:pathLst>
                <a:path w="314959" h="361950">
                  <a:moveTo>
                    <a:pt x="141535" y="0"/>
                  </a:moveTo>
                  <a:lnTo>
                    <a:pt x="172987" y="0"/>
                  </a:lnTo>
                </a:path>
                <a:path w="314959" h="361950">
                  <a:moveTo>
                    <a:pt x="157261" y="0"/>
                  </a:moveTo>
                  <a:lnTo>
                    <a:pt x="157261" y="47178"/>
                  </a:lnTo>
                </a:path>
                <a:path w="314959" h="361950">
                  <a:moveTo>
                    <a:pt x="283070" y="47178"/>
                  </a:moveTo>
                  <a:lnTo>
                    <a:pt x="306660" y="70767"/>
                  </a:lnTo>
                </a:path>
                <a:path w="314959" h="361950">
                  <a:moveTo>
                    <a:pt x="294865" y="58973"/>
                  </a:moveTo>
                  <a:lnTo>
                    <a:pt x="264466" y="89387"/>
                  </a:lnTo>
                </a:path>
                <a:path w="314959" h="361950">
                  <a:moveTo>
                    <a:pt x="78630" y="125809"/>
                  </a:moveTo>
                  <a:lnTo>
                    <a:pt x="102220" y="149398"/>
                  </a:lnTo>
                </a:path>
                <a:path w="314959" h="361950">
                  <a:moveTo>
                    <a:pt x="157261" y="314523"/>
                  </a:moveTo>
                  <a:lnTo>
                    <a:pt x="157261" y="283070"/>
                  </a:lnTo>
                </a:path>
                <a:path w="314959" h="361950">
                  <a:moveTo>
                    <a:pt x="78630" y="283070"/>
                  </a:moveTo>
                  <a:lnTo>
                    <a:pt x="102220" y="259481"/>
                  </a:lnTo>
                </a:path>
                <a:path w="314959" h="361950">
                  <a:moveTo>
                    <a:pt x="267344" y="204440"/>
                  </a:moveTo>
                  <a:lnTo>
                    <a:pt x="235892" y="204440"/>
                  </a:lnTo>
                </a:path>
                <a:path w="314959" h="361950">
                  <a:moveTo>
                    <a:pt x="235892" y="283070"/>
                  </a:moveTo>
                  <a:lnTo>
                    <a:pt x="212303" y="259481"/>
                  </a:lnTo>
                </a:path>
                <a:path w="314959" h="361950">
                  <a:moveTo>
                    <a:pt x="235892" y="125809"/>
                  </a:moveTo>
                  <a:lnTo>
                    <a:pt x="212303" y="149398"/>
                  </a:lnTo>
                </a:path>
                <a:path w="314959" h="361950">
                  <a:moveTo>
                    <a:pt x="157261" y="47131"/>
                  </a:moveTo>
                  <a:lnTo>
                    <a:pt x="157261" y="204392"/>
                  </a:lnTo>
                  <a:lnTo>
                    <a:pt x="0" y="204392"/>
                  </a:lnTo>
                  <a:lnTo>
                    <a:pt x="8017" y="254099"/>
                  </a:lnTo>
                  <a:lnTo>
                    <a:pt x="30342" y="297269"/>
                  </a:lnTo>
                  <a:lnTo>
                    <a:pt x="64384" y="331312"/>
                  </a:lnTo>
                  <a:lnTo>
                    <a:pt x="107554" y="353637"/>
                  </a:lnTo>
                  <a:lnTo>
                    <a:pt x="157261" y="361654"/>
                  </a:lnTo>
                  <a:lnTo>
                    <a:pt x="206968" y="353637"/>
                  </a:lnTo>
                  <a:lnTo>
                    <a:pt x="250138" y="331312"/>
                  </a:lnTo>
                  <a:lnTo>
                    <a:pt x="284180" y="297269"/>
                  </a:lnTo>
                  <a:lnTo>
                    <a:pt x="306505" y="254099"/>
                  </a:lnTo>
                  <a:lnTo>
                    <a:pt x="314523" y="204392"/>
                  </a:lnTo>
                  <a:lnTo>
                    <a:pt x="306505" y="154686"/>
                  </a:lnTo>
                  <a:lnTo>
                    <a:pt x="284180" y="111516"/>
                  </a:lnTo>
                  <a:lnTo>
                    <a:pt x="250138" y="77473"/>
                  </a:lnTo>
                  <a:lnTo>
                    <a:pt x="206968" y="55148"/>
                  </a:lnTo>
                  <a:lnTo>
                    <a:pt x="157261" y="47131"/>
                  </a:lnTo>
                  <a:close/>
                </a:path>
              </a:pathLst>
            </a:custGeom>
            <a:ln w="20968">
              <a:solidFill>
                <a:srgbClr val="43DD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7896366" y="5414515"/>
            <a:ext cx="676910" cy="676910"/>
            <a:chOff x="7896366" y="5414515"/>
            <a:chExt cx="676910" cy="676910"/>
          </a:xfrm>
        </p:grpSpPr>
        <p:sp>
          <p:nvSpPr>
            <p:cNvPr id="21" name="object 21"/>
            <p:cNvSpPr/>
            <p:nvPr/>
          </p:nvSpPr>
          <p:spPr>
            <a:xfrm>
              <a:off x="7906850" y="5424999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655466" y="327733"/>
                  </a:moveTo>
                  <a:lnTo>
                    <a:pt x="651912" y="376163"/>
                  </a:lnTo>
                  <a:lnTo>
                    <a:pt x="641590" y="422386"/>
                  </a:lnTo>
                  <a:lnTo>
                    <a:pt x="625005" y="465896"/>
                  </a:lnTo>
                  <a:lnTo>
                    <a:pt x="602666" y="506187"/>
                  </a:lnTo>
                  <a:lnTo>
                    <a:pt x="575078" y="542749"/>
                  </a:lnTo>
                  <a:lnTo>
                    <a:pt x="542749" y="575078"/>
                  </a:lnTo>
                  <a:lnTo>
                    <a:pt x="506187" y="602666"/>
                  </a:lnTo>
                  <a:lnTo>
                    <a:pt x="465896" y="625005"/>
                  </a:lnTo>
                  <a:lnTo>
                    <a:pt x="422386" y="641590"/>
                  </a:lnTo>
                  <a:lnTo>
                    <a:pt x="376163" y="651912"/>
                  </a:lnTo>
                  <a:lnTo>
                    <a:pt x="327733" y="655466"/>
                  </a:lnTo>
                  <a:lnTo>
                    <a:pt x="279303" y="651912"/>
                  </a:lnTo>
                  <a:lnTo>
                    <a:pt x="233079" y="641590"/>
                  </a:lnTo>
                  <a:lnTo>
                    <a:pt x="189569" y="625005"/>
                  </a:lnTo>
                  <a:lnTo>
                    <a:pt x="149279" y="602666"/>
                  </a:lnTo>
                  <a:lnTo>
                    <a:pt x="112716" y="575078"/>
                  </a:lnTo>
                  <a:lnTo>
                    <a:pt x="80387" y="542749"/>
                  </a:lnTo>
                  <a:lnTo>
                    <a:pt x="52799" y="506187"/>
                  </a:lnTo>
                  <a:lnTo>
                    <a:pt x="30460" y="465896"/>
                  </a:lnTo>
                  <a:lnTo>
                    <a:pt x="13875" y="422386"/>
                  </a:lnTo>
                  <a:lnTo>
                    <a:pt x="3553" y="376163"/>
                  </a:lnTo>
                  <a:lnTo>
                    <a:pt x="0" y="327733"/>
                  </a:lnTo>
                  <a:lnTo>
                    <a:pt x="3553" y="279303"/>
                  </a:lnTo>
                  <a:lnTo>
                    <a:pt x="13875" y="233079"/>
                  </a:lnTo>
                  <a:lnTo>
                    <a:pt x="30460" y="189569"/>
                  </a:lnTo>
                  <a:lnTo>
                    <a:pt x="52799" y="149279"/>
                  </a:lnTo>
                  <a:lnTo>
                    <a:pt x="80387" y="112716"/>
                  </a:lnTo>
                  <a:lnTo>
                    <a:pt x="112716" y="80387"/>
                  </a:lnTo>
                  <a:lnTo>
                    <a:pt x="149279" y="52799"/>
                  </a:lnTo>
                  <a:lnTo>
                    <a:pt x="189569" y="30460"/>
                  </a:lnTo>
                  <a:lnTo>
                    <a:pt x="233079" y="13875"/>
                  </a:lnTo>
                  <a:lnTo>
                    <a:pt x="279303" y="3553"/>
                  </a:lnTo>
                  <a:lnTo>
                    <a:pt x="327733" y="0"/>
                  </a:lnTo>
                  <a:lnTo>
                    <a:pt x="376163" y="3553"/>
                  </a:lnTo>
                  <a:lnTo>
                    <a:pt x="422386" y="13875"/>
                  </a:lnTo>
                  <a:lnTo>
                    <a:pt x="465896" y="30460"/>
                  </a:lnTo>
                  <a:lnTo>
                    <a:pt x="506187" y="52799"/>
                  </a:lnTo>
                  <a:lnTo>
                    <a:pt x="542749" y="80387"/>
                  </a:lnTo>
                  <a:lnTo>
                    <a:pt x="575078" y="112716"/>
                  </a:lnTo>
                  <a:lnTo>
                    <a:pt x="602666" y="149279"/>
                  </a:lnTo>
                  <a:lnTo>
                    <a:pt x="625005" y="189569"/>
                  </a:lnTo>
                  <a:lnTo>
                    <a:pt x="641590" y="233079"/>
                  </a:lnTo>
                  <a:lnTo>
                    <a:pt x="651912" y="279303"/>
                  </a:lnTo>
                  <a:lnTo>
                    <a:pt x="655466" y="327733"/>
                  </a:lnTo>
                  <a:close/>
                </a:path>
              </a:pathLst>
            </a:custGeom>
            <a:ln w="20968">
              <a:solidFill>
                <a:srgbClr val="FFE6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90636" y="5574930"/>
              <a:ext cx="283210" cy="361950"/>
            </a:xfrm>
            <a:custGeom>
              <a:avLst/>
              <a:gdLst/>
              <a:ahLst/>
              <a:cxnLst/>
              <a:rect l="l" t="t" r="r" b="b"/>
              <a:pathLst>
                <a:path w="283209" h="361950">
                  <a:moveTo>
                    <a:pt x="220166" y="188713"/>
                  </a:moveTo>
                  <a:lnTo>
                    <a:pt x="283070" y="188713"/>
                  </a:lnTo>
                </a:path>
                <a:path w="283209" h="361950">
                  <a:moveTo>
                    <a:pt x="110083" y="298796"/>
                  </a:moveTo>
                  <a:lnTo>
                    <a:pt x="110083" y="345975"/>
                  </a:lnTo>
                  <a:lnTo>
                    <a:pt x="110083" y="354660"/>
                  </a:lnTo>
                  <a:lnTo>
                    <a:pt x="103042" y="361701"/>
                  </a:lnTo>
                  <a:lnTo>
                    <a:pt x="94356" y="361701"/>
                  </a:lnTo>
                  <a:lnTo>
                    <a:pt x="15726" y="361701"/>
                  </a:lnTo>
                  <a:lnTo>
                    <a:pt x="7040" y="361701"/>
                  </a:lnTo>
                  <a:lnTo>
                    <a:pt x="0" y="354660"/>
                  </a:lnTo>
                  <a:lnTo>
                    <a:pt x="0" y="345975"/>
                  </a:lnTo>
                  <a:lnTo>
                    <a:pt x="0" y="220166"/>
                  </a:lnTo>
                  <a:lnTo>
                    <a:pt x="0" y="211480"/>
                  </a:lnTo>
                  <a:lnTo>
                    <a:pt x="7040" y="204440"/>
                  </a:lnTo>
                  <a:lnTo>
                    <a:pt x="15726" y="204440"/>
                  </a:lnTo>
                  <a:lnTo>
                    <a:pt x="39315" y="204440"/>
                  </a:lnTo>
                </a:path>
                <a:path w="283209" h="361950">
                  <a:moveTo>
                    <a:pt x="0" y="330249"/>
                  </a:moveTo>
                  <a:lnTo>
                    <a:pt x="110083" y="330249"/>
                  </a:lnTo>
                </a:path>
                <a:path w="283209" h="361950">
                  <a:moveTo>
                    <a:pt x="78630" y="172987"/>
                  </a:moveTo>
                  <a:lnTo>
                    <a:pt x="78630" y="23589"/>
                  </a:lnTo>
                  <a:lnTo>
                    <a:pt x="80484" y="14407"/>
                  </a:lnTo>
                  <a:lnTo>
                    <a:pt x="85539" y="6909"/>
                  </a:lnTo>
                  <a:lnTo>
                    <a:pt x="93038" y="1853"/>
                  </a:lnTo>
                  <a:lnTo>
                    <a:pt x="102220" y="0"/>
                  </a:lnTo>
                  <a:lnTo>
                    <a:pt x="259481" y="0"/>
                  </a:lnTo>
                  <a:lnTo>
                    <a:pt x="268663" y="1853"/>
                  </a:lnTo>
                  <a:lnTo>
                    <a:pt x="276161" y="6909"/>
                  </a:lnTo>
                  <a:lnTo>
                    <a:pt x="281217" y="14407"/>
                  </a:lnTo>
                  <a:lnTo>
                    <a:pt x="283070" y="23589"/>
                  </a:lnTo>
                  <a:lnTo>
                    <a:pt x="283070" y="212303"/>
                  </a:lnTo>
                  <a:lnTo>
                    <a:pt x="281217" y="221485"/>
                  </a:lnTo>
                  <a:lnTo>
                    <a:pt x="276161" y="228983"/>
                  </a:lnTo>
                  <a:lnTo>
                    <a:pt x="268663" y="234038"/>
                  </a:lnTo>
                  <a:lnTo>
                    <a:pt x="259481" y="235892"/>
                  </a:lnTo>
                  <a:lnTo>
                    <a:pt x="157261" y="235892"/>
                  </a:lnTo>
                </a:path>
                <a:path w="283209" h="361950">
                  <a:moveTo>
                    <a:pt x="172987" y="157261"/>
                  </a:moveTo>
                  <a:lnTo>
                    <a:pt x="62904" y="267344"/>
                  </a:lnTo>
                </a:path>
                <a:path w="283209" h="361950">
                  <a:moveTo>
                    <a:pt x="125809" y="157261"/>
                  </a:moveTo>
                  <a:lnTo>
                    <a:pt x="172987" y="157261"/>
                  </a:lnTo>
                  <a:lnTo>
                    <a:pt x="172987" y="204440"/>
                  </a:lnTo>
                </a:path>
                <a:path w="283209" h="361950">
                  <a:moveTo>
                    <a:pt x="62904" y="220166"/>
                  </a:moveTo>
                  <a:lnTo>
                    <a:pt x="62904" y="267344"/>
                  </a:lnTo>
                  <a:lnTo>
                    <a:pt x="110083" y="267344"/>
                  </a:lnTo>
                </a:path>
              </a:pathLst>
            </a:custGeom>
            <a:ln w="20968">
              <a:solidFill>
                <a:srgbClr val="FFE6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5752786" y="5414515"/>
            <a:ext cx="676910" cy="676910"/>
            <a:chOff x="5752786" y="5414515"/>
            <a:chExt cx="676910" cy="676910"/>
          </a:xfrm>
        </p:grpSpPr>
        <p:sp>
          <p:nvSpPr>
            <p:cNvPr id="24" name="object 24"/>
            <p:cNvSpPr/>
            <p:nvPr/>
          </p:nvSpPr>
          <p:spPr>
            <a:xfrm>
              <a:off x="5763270" y="5424999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655466" y="327733"/>
                  </a:moveTo>
                  <a:lnTo>
                    <a:pt x="651912" y="376163"/>
                  </a:lnTo>
                  <a:lnTo>
                    <a:pt x="641590" y="422386"/>
                  </a:lnTo>
                  <a:lnTo>
                    <a:pt x="625005" y="465896"/>
                  </a:lnTo>
                  <a:lnTo>
                    <a:pt x="602666" y="506187"/>
                  </a:lnTo>
                  <a:lnTo>
                    <a:pt x="575078" y="542749"/>
                  </a:lnTo>
                  <a:lnTo>
                    <a:pt x="542749" y="575078"/>
                  </a:lnTo>
                  <a:lnTo>
                    <a:pt x="506187" y="602666"/>
                  </a:lnTo>
                  <a:lnTo>
                    <a:pt x="465896" y="625005"/>
                  </a:lnTo>
                  <a:lnTo>
                    <a:pt x="422386" y="641590"/>
                  </a:lnTo>
                  <a:lnTo>
                    <a:pt x="376163" y="651912"/>
                  </a:lnTo>
                  <a:lnTo>
                    <a:pt x="327733" y="655466"/>
                  </a:lnTo>
                  <a:lnTo>
                    <a:pt x="279303" y="651912"/>
                  </a:lnTo>
                  <a:lnTo>
                    <a:pt x="233079" y="641590"/>
                  </a:lnTo>
                  <a:lnTo>
                    <a:pt x="189569" y="625005"/>
                  </a:lnTo>
                  <a:lnTo>
                    <a:pt x="149279" y="602666"/>
                  </a:lnTo>
                  <a:lnTo>
                    <a:pt x="112716" y="575078"/>
                  </a:lnTo>
                  <a:lnTo>
                    <a:pt x="80387" y="542749"/>
                  </a:lnTo>
                  <a:lnTo>
                    <a:pt x="52799" y="506187"/>
                  </a:lnTo>
                  <a:lnTo>
                    <a:pt x="30460" y="465896"/>
                  </a:lnTo>
                  <a:lnTo>
                    <a:pt x="13875" y="422386"/>
                  </a:lnTo>
                  <a:lnTo>
                    <a:pt x="3553" y="376163"/>
                  </a:lnTo>
                  <a:lnTo>
                    <a:pt x="0" y="327733"/>
                  </a:lnTo>
                  <a:lnTo>
                    <a:pt x="3553" y="279303"/>
                  </a:lnTo>
                  <a:lnTo>
                    <a:pt x="13875" y="233079"/>
                  </a:lnTo>
                  <a:lnTo>
                    <a:pt x="30460" y="189569"/>
                  </a:lnTo>
                  <a:lnTo>
                    <a:pt x="52799" y="149279"/>
                  </a:lnTo>
                  <a:lnTo>
                    <a:pt x="80387" y="112716"/>
                  </a:lnTo>
                  <a:lnTo>
                    <a:pt x="112716" y="80387"/>
                  </a:lnTo>
                  <a:lnTo>
                    <a:pt x="149279" y="52799"/>
                  </a:lnTo>
                  <a:lnTo>
                    <a:pt x="189569" y="30460"/>
                  </a:lnTo>
                  <a:lnTo>
                    <a:pt x="233079" y="13875"/>
                  </a:lnTo>
                  <a:lnTo>
                    <a:pt x="279303" y="3553"/>
                  </a:lnTo>
                  <a:lnTo>
                    <a:pt x="327733" y="0"/>
                  </a:lnTo>
                  <a:lnTo>
                    <a:pt x="376163" y="3553"/>
                  </a:lnTo>
                  <a:lnTo>
                    <a:pt x="422386" y="13875"/>
                  </a:lnTo>
                  <a:lnTo>
                    <a:pt x="465896" y="30460"/>
                  </a:lnTo>
                  <a:lnTo>
                    <a:pt x="506187" y="52799"/>
                  </a:lnTo>
                  <a:lnTo>
                    <a:pt x="542749" y="80387"/>
                  </a:lnTo>
                  <a:lnTo>
                    <a:pt x="575078" y="112716"/>
                  </a:lnTo>
                  <a:lnTo>
                    <a:pt x="602666" y="149279"/>
                  </a:lnTo>
                  <a:lnTo>
                    <a:pt x="625005" y="189569"/>
                  </a:lnTo>
                  <a:lnTo>
                    <a:pt x="641590" y="233079"/>
                  </a:lnTo>
                  <a:lnTo>
                    <a:pt x="651912" y="279303"/>
                  </a:lnTo>
                  <a:lnTo>
                    <a:pt x="655466" y="327733"/>
                  </a:lnTo>
                  <a:close/>
                </a:path>
              </a:pathLst>
            </a:custGeom>
            <a:ln w="20968">
              <a:solidFill>
                <a:srgbClr val="19C3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912564" y="5574946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41551" y="110083"/>
                  </a:moveTo>
                  <a:lnTo>
                    <a:pt x="150202" y="152932"/>
                  </a:lnTo>
                  <a:lnTo>
                    <a:pt x="173793" y="187923"/>
                  </a:lnTo>
                  <a:lnTo>
                    <a:pt x="208784" y="211515"/>
                  </a:lnTo>
                  <a:lnTo>
                    <a:pt x="251634" y="220166"/>
                  </a:lnTo>
                  <a:lnTo>
                    <a:pt x="294483" y="211515"/>
                  </a:lnTo>
                  <a:lnTo>
                    <a:pt x="329474" y="187923"/>
                  </a:lnTo>
                  <a:lnTo>
                    <a:pt x="353066" y="152932"/>
                  </a:lnTo>
                  <a:lnTo>
                    <a:pt x="361717" y="110083"/>
                  </a:lnTo>
                  <a:lnTo>
                    <a:pt x="353066" y="67233"/>
                  </a:lnTo>
                  <a:lnTo>
                    <a:pt x="329474" y="32242"/>
                  </a:lnTo>
                  <a:lnTo>
                    <a:pt x="294483" y="8650"/>
                  </a:lnTo>
                  <a:lnTo>
                    <a:pt x="251634" y="0"/>
                  </a:lnTo>
                  <a:lnTo>
                    <a:pt x="208784" y="8650"/>
                  </a:lnTo>
                  <a:lnTo>
                    <a:pt x="173793" y="32242"/>
                  </a:lnTo>
                  <a:lnTo>
                    <a:pt x="150202" y="67233"/>
                  </a:lnTo>
                  <a:lnTo>
                    <a:pt x="141551" y="110083"/>
                  </a:lnTo>
                  <a:close/>
                </a:path>
                <a:path w="361950" h="361950">
                  <a:moveTo>
                    <a:pt x="251634" y="47162"/>
                  </a:moveTo>
                  <a:lnTo>
                    <a:pt x="251634" y="110083"/>
                  </a:lnTo>
                  <a:lnTo>
                    <a:pt x="298796" y="110067"/>
                  </a:lnTo>
                </a:path>
                <a:path w="361950" h="361950">
                  <a:moveTo>
                    <a:pt x="0" y="361685"/>
                  </a:moveTo>
                  <a:lnTo>
                    <a:pt x="0" y="204424"/>
                  </a:lnTo>
                </a:path>
                <a:path w="361950" h="361950">
                  <a:moveTo>
                    <a:pt x="0" y="235876"/>
                  </a:moveTo>
                  <a:lnTo>
                    <a:pt x="110083" y="235876"/>
                  </a:lnTo>
                  <a:lnTo>
                    <a:pt x="128447" y="239584"/>
                  </a:lnTo>
                  <a:lnTo>
                    <a:pt x="143443" y="249694"/>
                  </a:lnTo>
                  <a:lnTo>
                    <a:pt x="153554" y="264691"/>
                  </a:lnTo>
                  <a:lnTo>
                    <a:pt x="157261" y="283055"/>
                  </a:lnTo>
                  <a:lnTo>
                    <a:pt x="251618" y="283055"/>
                  </a:lnTo>
                  <a:lnTo>
                    <a:pt x="269982" y="286762"/>
                  </a:lnTo>
                  <a:lnTo>
                    <a:pt x="284978" y="296873"/>
                  </a:lnTo>
                  <a:lnTo>
                    <a:pt x="295089" y="311869"/>
                  </a:lnTo>
                  <a:lnTo>
                    <a:pt x="298796" y="330233"/>
                  </a:lnTo>
                  <a:lnTo>
                    <a:pt x="0" y="330233"/>
                  </a:lnTo>
                  <a:lnTo>
                    <a:pt x="0" y="235876"/>
                  </a:lnTo>
                  <a:close/>
                </a:path>
                <a:path w="361950" h="361950">
                  <a:moveTo>
                    <a:pt x="157261" y="283055"/>
                  </a:moveTo>
                  <a:lnTo>
                    <a:pt x="110083" y="283055"/>
                  </a:lnTo>
                </a:path>
              </a:pathLst>
            </a:custGeom>
            <a:ln w="20968">
              <a:solidFill>
                <a:srgbClr val="19C3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5890443" y="2940379"/>
            <a:ext cx="2545080" cy="2421255"/>
            <a:chOff x="5890443" y="2940379"/>
            <a:chExt cx="2545080" cy="2421255"/>
          </a:xfrm>
        </p:grpSpPr>
        <p:sp>
          <p:nvSpPr>
            <p:cNvPr id="27" name="object 27"/>
            <p:cNvSpPr/>
            <p:nvPr/>
          </p:nvSpPr>
          <p:spPr>
            <a:xfrm>
              <a:off x="5900927" y="2950863"/>
              <a:ext cx="2524125" cy="2400300"/>
            </a:xfrm>
            <a:custGeom>
              <a:avLst/>
              <a:gdLst/>
              <a:ahLst/>
              <a:cxnLst/>
              <a:rect l="l" t="t" r="r" b="b"/>
              <a:pathLst>
                <a:path w="2524125" h="2400300">
                  <a:moveTo>
                    <a:pt x="2277147" y="840510"/>
                  </a:moveTo>
                  <a:lnTo>
                    <a:pt x="2303567" y="921867"/>
                  </a:lnTo>
                  <a:lnTo>
                    <a:pt x="2291241" y="925877"/>
                  </a:lnTo>
                  <a:lnTo>
                    <a:pt x="2257882" y="936728"/>
                  </a:lnTo>
                  <a:lnTo>
                    <a:pt x="2208915" y="952651"/>
                  </a:lnTo>
                  <a:lnTo>
                    <a:pt x="2149765" y="971876"/>
                  </a:lnTo>
                  <a:lnTo>
                    <a:pt x="2099413" y="988246"/>
                  </a:lnTo>
                  <a:lnTo>
                    <a:pt x="2048738" y="1004704"/>
                  </a:lnTo>
                  <a:lnTo>
                    <a:pt x="2000401" y="1020396"/>
                  </a:lnTo>
                  <a:lnTo>
                    <a:pt x="1957067" y="1034466"/>
                  </a:lnTo>
                  <a:lnTo>
                    <a:pt x="1936917" y="990607"/>
                  </a:lnTo>
                  <a:lnTo>
                    <a:pt x="1914095" y="948317"/>
                  </a:lnTo>
                  <a:lnTo>
                    <a:pt x="1888711" y="907704"/>
                  </a:lnTo>
                  <a:lnTo>
                    <a:pt x="1860872" y="868874"/>
                  </a:lnTo>
                  <a:lnTo>
                    <a:pt x="1830688" y="831937"/>
                  </a:lnTo>
                  <a:lnTo>
                    <a:pt x="1798266" y="797000"/>
                  </a:lnTo>
                  <a:lnTo>
                    <a:pt x="1763715" y="764172"/>
                  </a:lnTo>
                  <a:lnTo>
                    <a:pt x="1727144" y="733559"/>
                  </a:lnTo>
                  <a:lnTo>
                    <a:pt x="1688662" y="705270"/>
                  </a:lnTo>
                  <a:lnTo>
                    <a:pt x="1648375" y="679413"/>
                  </a:lnTo>
                  <a:lnTo>
                    <a:pt x="1606394" y="656097"/>
                  </a:lnTo>
                  <a:lnTo>
                    <a:pt x="1562825" y="635427"/>
                  </a:lnTo>
                  <a:lnTo>
                    <a:pt x="1517779" y="617514"/>
                  </a:lnTo>
                  <a:lnTo>
                    <a:pt x="1471363" y="602464"/>
                  </a:lnTo>
                  <a:lnTo>
                    <a:pt x="1423685" y="590386"/>
                  </a:lnTo>
                  <a:lnTo>
                    <a:pt x="1374855" y="581388"/>
                  </a:lnTo>
                  <a:lnTo>
                    <a:pt x="1324981" y="575577"/>
                  </a:lnTo>
                  <a:lnTo>
                    <a:pt x="1324981" y="210940"/>
                  </a:lnTo>
                  <a:lnTo>
                    <a:pt x="1410531" y="210940"/>
                  </a:lnTo>
                  <a:lnTo>
                    <a:pt x="1261866" y="0"/>
                  </a:lnTo>
                  <a:lnTo>
                    <a:pt x="1113202" y="210940"/>
                  </a:lnTo>
                  <a:lnTo>
                    <a:pt x="1198752" y="210940"/>
                  </a:lnTo>
                  <a:lnTo>
                    <a:pt x="1198752" y="575577"/>
                  </a:lnTo>
                  <a:lnTo>
                    <a:pt x="1148877" y="581388"/>
                  </a:lnTo>
                  <a:lnTo>
                    <a:pt x="1100047" y="590386"/>
                  </a:lnTo>
                  <a:lnTo>
                    <a:pt x="1052370" y="602464"/>
                  </a:lnTo>
                  <a:lnTo>
                    <a:pt x="1005953" y="617514"/>
                  </a:lnTo>
                  <a:lnTo>
                    <a:pt x="960907" y="635427"/>
                  </a:lnTo>
                  <a:lnTo>
                    <a:pt x="917339" y="656097"/>
                  </a:lnTo>
                  <a:lnTo>
                    <a:pt x="875357" y="679413"/>
                  </a:lnTo>
                  <a:lnTo>
                    <a:pt x="835071" y="705270"/>
                  </a:lnTo>
                  <a:lnTo>
                    <a:pt x="796588" y="733559"/>
                  </a:lnTo>
                  <a:lnTo>
                    <a:pt x="760017" y="764172"/>
                  </a:lnTo>
                  <a:lnTo>
                    <a:pt x="725467" y="797000"/>
                  </a:lnTo>
                  <a:lnTo>
                    <a:pt x="693045" y="831937"/>
                  </a:lnTo>
                  <a:lnTo>
                    <a:pt x="662861" y="868874"/>
                  </a:lnTo>
                  <a:lnTo>
                    <a:pt x="635022" y="907704"/>
                  </a:lnTo>
                  <a:lnTo>
                    <a:pt x="609638" y="948317"/>
                  </a:lnTo>
                  <a:lnTo>
                    <a:pt x="586816" y="990607"/>
                  </a:lnTo>
                  <a:lnTo>
                    <a:pt x="566665" y="1034466"/>
                  </a:lnTo>
                  <a:lnTo>
                    <a:pt x="220166" y="921867"/>
                  </a:lnTo>
                  <a:lnTo>
                    <a:pt x="246586" y="840510"/>
                  </a:lnTo>
                  <a:lnTo>
                    <a:pt x="0" y="916730"/>
                  </a:lnTo>
                  <a:lnTo>
                    <a:pt x="154640" y="1123266"/>
                  </a:lnTo>
                  <a:lnTo>
                    <a:pt x="181060" y="1041910"/>
                  </a:lnTo>
                  <a:lnTo>
                    <a:pt x="193385" y="1045920"/>
                  </a:lnTo>
                  <a:lnTo>
                    <a:pt x="226744" y="1056771"/>
                  </a:lnTo>
                  <a:lnTo>
                    <a:pt x="275712" y="1072694"/>
                  </a:lnTo>
                  <a:lnTo>
                    <a:pt x="334862" y="1091919"/>
                  </a:lnTo>
                  <a:lnTo>
                    <a:pt x="385290" y="1108305"/>
                  </a:lnTo>
                  <a:lnTo>
                    <a:pt x="436033" y="1124800"/>
                  </a:lnTo>
                  <a:lnTo>
                    <a:pt x="484418" y="1140527"/>
                  </a:lnTo>
                  <a:lnTo>
                    <a:pt x="527769" y="1154614"/>
                  </a:lnTo>
                  <a:lnTo>
                    <a:pt x="519200" y="1196536"/>
                  </a:lnTo>
                  <a:lnTo>
                    <a:pt x="512921" y="1239234"/>
                  </a:lnTo>
                  <a:lnTo>
                    <a:pt x="509060" y="1282659"/>
                  </a:lnTo>
                  <a:lnTo>
                    <a:pt x="507745" y="1326763"/>
                  </a:lnTo>
                  <a:lnTo>
                    <a:pt x="509525" y="1378943"/>
                  </a:lnTo>
                  <a:lnTo>
                    <a:pt x="514788" y="1430164"/>
                  </a:lnTo>
                  <a:lnTo>
                    <a:pt x="523416" y="1480309"/>
                  </a:lnTo>
                  <a:lnTo>
                    <a:pt x="535293" y="1529264"/>
                  </a:lnTo>
                  <a:lnTo>
                    <a:pt x="550303" y="1576914"/>
                  </a:lnTo>
                  <a:lnTo>
                    <a:pt x="568327" y="1623143"/>
                  </a:lnTo>
                  <a:lnTo>
                    <a:pt x="589250" y="1667837"/>
                  </a:lnTo>
                  <a:lnTo>
                    <a:pt x="612955" y="1710880"/>
                  </a:lnTo>
                  <a:lnTo>
                    <a:pt x="639324" y="1752158"/>
                  </a:lnTo>
                  <a:lnTo>
                    <a:pt x="668242" y="1791554"/>
                  </a:lnTo>
                  <a:lnTo>
                    <a:pt x="699590" y="1828955"/>
                  </a:lnTo>
                  <a:lnTo>
                    <a:pt x="733253" y="1864244"/>
                  </a:lnTo>
                  <a:lnTo>
                    <a:pt x="769113" y="1897308"/>
                  </a:lnTo>
                  <a:lnTo>
                    <a:pt x="554713" y="2192330"/>
                  </a:lnTo>
                  <a:lnTo>
                    <a:pt x="485518" y="2142007"/>
                  </a:lnTo>
                  <a:lnTo>
                    <a:pt x="481849" y="2400021"/>
                  </a:lnTo>
                  <a:lnTo>
                    <a:pt x="726129" y="2316777"/>
                  </a:lnTo>
                  <a:lnTo>
                    <a:pt x="656933" y="2266453"/>
                  </a:lnTo>
                  <a:lnTo>
                    <a:pt x="664552" y="2255975"/>
                  </a:lnTo>
                  <a:lnTo>
                    <a:pt x="715449" y="2185955"/>
                  </a:lnTo>
                  <a:lnTo>
                    <a:pt x="752024" y="2135611"/>
                  </a:lnTo>
                  <a:lnTo>
                    <a:pt x="783165" y="2092741"/>
                  </a:lnTo>
                  <a:lnTo>
                    <a:pt x="814483" y="2049616"/>
                  </a:lnTo>
                  <a:lnTo>
                    <a:pt x="844347" y="2008495"/>
                  </a:lnTo>
                  <a:lnTo>
                    <a:pt x="871124" y="1971640"/>
                  </a:lnTo>
                  <a:lnTo>
                    <a:pt x="914763" y="1996157"/>
                  </a:lnTo>
                  <a:lnTo>
                    <a:pt x="960129" y="2017808"/>
                  </a:lnTo>
                  <a:lnTo>
                    <a:pt x="1007099" y="2036468"/>
                  </a:lnTo>
                  <a:lnTo>
                    <a:pt x="1055552" y="2052014"/>
                  </a:lnTo>
                  <a:lnTo>
                    <a:pt x="1105367" y="2064321"/>
                  </a:lnTo>
                  <a:lnTo>
                    <a:pt x="1156421" y="2073265"/>
                  </a:lnTo>
                  <a:lnTo>
                    <a:pt x="1208593" y="2078723"/>
                  </a:lnTo>
                  <a:lnTo>
                    <a:pt x="1261761" y="2080570"/>
                  </a:lnTo>
                  <a:lnTo>
                    <a:pt x="1314930" y="2078723"/>
                  </a:lnTo>
                  <a:lnTo>
                    <a:pt x="1367102" y="2073265"/>
                  </a:lnTo>
                  <a:lnTo>
                    <a:pt x="1418156" y="2064321"/>
                  </a:lnTo>
                  <a:lnTo>
                    <a:pt x="1467971" y="2052014"/>
                  </a:lnTo>
                  <a:lnTo>
                    <a:pt x="1516424" y="2036468"/>
                  </a:lnTo>
                  <a:lnTo>
                    <a:pt x="1563394" y="2017808"/>
                  </a:lnTo>
                  <a:lnTo>
                    <a:pt x="1608760" y="1996157"/>
                  </a:lnTo>
                  <a:lnTo>
                    <a:pt x="1652399" y="1971640"/>
                  </a:lnTo>
                  <a:lnTo>
                    <a:pt x="1866589" y="2266453"/>
                  </a:lnTo>
                  <a:lnTo>
                    <a:pt x="1797394" y="2316777"/>
                  </a:lnTo>
                  <a:lnTo>
                    <a:pt x="2041674" y="2400021"/>
                  </a:lnTo>
                  <a:lnTo>
                    <a:pt x="2038004" y="2142007"/>
                  </a:lnTo>
                  <a:lnTo>
                    <a:pt x="1968809" y="2192330"/>
                  </a:lnTo>
                  <a:lnTo>
                    <a:pt x="1961190" y="2181853"/>
                  </a:lnTo>
                  <a:lnTo>
                    <a:pt x="1940568" y="2153487"/>
                  </a:lnTo>
                  <a:lnTo>
                    <a:pt x="1910293" y="2111832"/>
                  </a:lnTo>
                  <a:lnTo>
                    <a:pt x="1873719" y="2061489"/>
                  </a:lnTo>
                  <a:lnTo>
                    <a:pt x="1842500" y="2018542"/>
                  </a:lnTo>
                  <a:lnTo>
                    <a:pt x="1811115" y="1975349"/>
                  </a:lnTo>
                  <a:lnTo>
                    <a:pt x="1781204" y="1934181"/>
                  </a:lnTo>
                  <a:lnTo>
                    <a:pt x="1754409" y="1897308"/>
                  </a:lnTo>
                  <a:lnTo>
                    <a:pt x="1790270" y="1864244"/>
                  </a:lnTo>
                  <a:lnTo>
                    <a:pt x="1823933" y="1828955"/>
                  </a:lnTo>
                  <a:lnTo>
                    <a:pt x="1855281" y="1791554"/>
                  </a:lnTo>
                  <a:lnTo>
                    <a:pt x="1884199" y="1752158"/>
                  </a:lnTo>
                  <a:lnTo>
                    <a:pt x="1910568" y="1710880"/>
                  </a:lnTo>
                  <a:lnTo>
                    <a:pt x="1934273" y="1667837"/>
                  </a:lnTo>
                  <a:lnTo>
                    <a:pt x="1955196" y="1623143"/>
                  </a:lnTo>
                  <a:lnTo>
                    <a:pt x="1973220" y="1576914"/>
                  </a:lnTo>
                  <a:lnTo>
                    <a:pt x="1988230" y="1529264"/>
                  </a:lnTo>
                  <a:lnTo>
                    <a:pt x="2000107" y="1480309"/>
                  </a:lnTo>
                  <a:lnTo>
                    <a:pt x="2008735" y="1430164"/>
                  </a:lnTo>
                  <a:lnTo>
                    <a:pt x="2013998" y="1378943"/>
                  </a:lnTo>
                  <a:lnTo>
                    <a:pt x="2015778" y="1326763"/>
                  </a:lnTo>
                  <a:lnTo>
                    <a:pt x="2014477" y="1282659"/>
                  </a:lnTo>
                  <a:lnTo>
                    <a:pt x="2010641" y="1239234"/>
                  </a:lnTo>
                  <a:lnTo>
                    <a:pt x="2004367" y="1196536"/>
                  </a:lnTo>
                  <a:lnTo>
                    <a:pt x="1995753" y="1154614"/>
                  </a:lnTo>
                  <a:lnTo>
                    <a:pt x="2342463" y="1041910"/>
                  </a:lnTo>
                  <a:lnTo>
                    <a:pt x="2368883" y="1123266"/>
                  </a:lnTo>
                  <a:lnTo>
                    <a:pt x="2523523" y="916730"/>
                  </a:lnTo>
                  <a:lnTo>
                    <a:pt x="2276937" y="840510"/>
                  </a:lnTo>
                  <a:lnTo>
                    <a:pt x="2277147" y="840510"/>
                  </a:lnTo>
                  <a:close/>
                </a:path>
              </a:pathLst>
            </a:custGeom>
            <a:ln w="20968">
              <a:solidFill>
                <a:srgbClr val="F3F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32544" y="3915779"/>
              <a:ext cx="661035" cy="723900"/>
            </a:xfrm>
            <a:custGeom>
              <a:avLst/>
              <a:gdLst/>
              <a:ahLst/>
              <a:cxnLst/>
              <a:rect l="l" t="t" r="r" b="b"/>
              <a:pathLst>
                <a:path w="661034" h="723900">
                  <a:moveTo>
                    <a:pt x="503236" y="534689"/>
                  </a:moveTo>
                  <a:lnTo>
                    <a:pt x="490994" y="537160"/>
                  </a:lnTo>
                  <a:lnTo>
                    <a:pt x="480996" y="543901"/>
                  </a:lnTo>
                  <a:lnTo>
                    <a:pt x="474256" y="553898"/>
                  </a:lnTo>
                  <a:lnTo>
                    <a:pt x="471784" y="566141"/>
                  </a:lnTo>
                  <a:lnTo>
                    <a:pt x="471784" y="723403"/>
                  </a:lnTo>
                  <a:lnTo>
                    <a:pt x="31452" y="723403"/>
                  </a:lnTo>
                  <a:lnTo>
                    <a:pt x="19209" y="720931"/>
                  </a:lnTo>
                  <a:lnTo>
                    <a:pt x="9212" y="714190"/>
                  </a:lnTo>
                  <a:lnTo>
                    <a:pt x="2471" y="704193"/>
                  </a:lnTo>
                  <a:lnTo>
                    <a:pt x="0" y="691950"/>
                  </a:lnTo>
                  <a:lnTo>
                    <a:pt x="0" y="94356"/>
                  </a:lnTo>
                  <a:lnTo>
                    <a:pt x="2471" y="82114"/>
                  </a:lnTo>
                  <a:lnTo>
                    <a:pt x="9212" y="72116"/>
                  </a:lnTo>
                  <a:lnTo>
                    <a:pt x="19209" y="65376"/>
                  </a:lnTo>
                  <a:lnTo>
                    <a:pt x="31452" y="62904"/>
                  </a:lnTo>
                  <a:lnTo>
                    <a:pt x="629046" y="62904"/>
                  </a:lnTo>
                  <a:lnTo>
                    <a:pt x="641288" y="65376"/>
                  </a:lnTo>
                  <a:lnTo>
                    <a:pt x="651286" y="72116"/>
                  </a:lnTo>
                  <a:lnTo>
                    <a:pt x="658026" y="82114"/>
                  </a:lnTo>
                  <a:lnTo>
                    <a:pt x="660498" y="94356"/>
                  </a:lnTo>
                  <a:lnTo>
                    <a:pt x="660498" y="534689"/>
                  </a:lnTo>
                  <a:lnTo>
                    <a:pt x="503236" y="534689"/>
                  </a:lnTo>
                  <a:close/>
                </a:path>
                <a:path w="661034" h="723900">
                  <a:moveTo>
                    <a:pt x="660498" y="534689"/>
                  </a:moveTo>
                  <a:lnTo>
                    <a:pt x="471784" y="723403"/>
                  </a:lnTo>
                </a:path>
                <a:path w="661034" h="723900">
                  <a:moveTo>
                    <a:pt x="94356" y="0"/>
                  </a:moveTo>
                  <a:lnTo>
                    <a:pt x="94356" y="141535"/>
                  </a:lnTo>
                </a:path>
                <a:path w="661034" h="723900">
                  <a:moveTo>
                    <a:pt x="251618" y="0"/>
                  </a:moveTo>
                  <a:lnTo>
                    <a:pt x="251618" y="141535"/>
                  </a:lnTo>
                </a:path>
                <a:path w="661034" h="723900">
                  <a:moveTo>
                    <a:pt x="408880" y="0"/>
                  </a:moveTo>
                  <a:lnTo>
                    <a:pt x="408880" y="141535"/>
                  </a:lnTo>
                </a:path>
                <a:path w="661034" h="723900">
                  <a:moveTo>
                    <a:pt x="566141" y="0"/>
                  </a:moveTo>
                  <a:lnTo>
                    <a:pt x="566141" y="141535"/>
                  </a:lnTo>
                </a:path>
                <a:path w="661034" h="723900">
                  <a:moveTo>
                    <a:pt x="251618" y="220166"/>
                  </a:moveTo>
                  <a:lnTo>
                    <a:pt x="157261" y="314523"/>
                  </a:lnTo>
                  <a:lnTo>
                    <a:pt x="110083" y="267344"/>
                  </a:lnTo>
                </a:path>
                <a:path w="661034" h="723900">
                  <a:moveTo>
                    <a:pt x="251618" y="393153"/>
                  </a:moveTo>
                  <a:lnTo>
                    <a:pt x="157261" y="487510"/>
                  </a:lnTo>
                  <a:lnTo>
                    <a:pt x="110083" y="440332"/>
                  </a:lnTo>
                </a:path>
                <a:path w="661034" h="723900">
                  <a:moveTo>
                    <a:pt x="314523" y="283070"/>
                  </a:moveTo>
                  <a:lnTo>
                    <a:pt x="518963" y="283070"/>
                  </a:lnTo>
                </a:path>
                <a:path w="661034" h="723900">
                  <a:moveTo>
                    <a:pt x="314523" y="440332"/>
                  </a:moveTo>
                  <a:lnTo>
                    <a:pt x="518963" y="440332"/>
                  </a:lnTo>
                </a:path>
              </a:pathLst>
            </a:custGeom>
            <a:ln w="20968">
              <a:solidFill>
                <a:srgbClr val="F3F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9555" y="366705"/>
            <a:ext cx="9667240" cy="808195"/>
          </a:xfrm>
          <a:prstGeom prst="rect">
            <a:avLst/>
          </a:prstGeom>
        </p:spPr>
        <p:txBody>
          <a:bodyPr vert="horz" wrap="square" lIns="0" tIns="419379" rIns="0" bIns="0" rtlCol="0">
            <a:spAutoFit/>
          </a:bodyPr>
          <a:lstStyle/>
          <a:p>
            <a:pPr marL="2723515">
              <a:lnSpc>
                <a:spcPct val="100000"/>
              </a:lnSpc>
              <a:spcBef>
                <a:spcPts val="100"/>
              </a:spcBef>
            </a:pPr>
            <a:r>
              <a:rPr sz="2500" dirty="0"/>
              <a:t>MVC</a:t>
            </a:r>
            <a:r>
              <a:rPr sz="2500" spc="80" dirty="0"/>
              <a:t> </a:t>
            </a:r>
            <a:r>
              <a:rPr sz="2500" dirty="0"/>
              <a:t>Architecture</a:t>
            </a:r>
            <a:r>
              <a:rPr sz="2500" spc="85" dirty="0"/>
              <a:t> </a:t>
            </a:r>
            <a:endParaRPr sz="2500" dirty="0"/>
          </a:p>
        </p:txBody>
      </p:sp>
      <p:sp>
        <p:nvSpPr>
          <p:cNvPr id="3" name="object 3"/>
          <p:cNvSpPr txBox="1"/>
          <p:nvPr/>
        </p:nvSpPr>
        <p:spPr>
          <a:xfrm>
            <a:off x="2222500" y="5462488"/>
            <a:ext cx="3025140" cy="904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E91FC"/>
                </a:solidFill>
                <a:latin typeface="Roboto"/>
                <a:cs typeface="Roboto"/>
              </a:rPr>
              <a:t>Model</a:t>
            </a:r>
            <a:endParaRPr sz="2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2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500" spc="-20" dirty="0">
                <a:solidFill>
                  <a:srgbClr val="F3F3F3"/>
                </a:solidFill>
                <a:latin typeface="Roboto"/>
                <a:cs typeface="Roboto"/>
              </a:rPr>
              <a:t>Represents</a:t>
            </a:r>
            <a:r>
              <a:rPr sz="1500" spc="-6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F3F3F3"/>
                </a:solidFill>
                <a:latin typeface="Roboto"/>
                <a:cs typeface="Roboto"/>
              </a:rPr>
              <a:t>data</a:t>
            </a:r>
            <a:r>
              <a:rPr sz="1500" spc="-5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F3F3F3"/>
                </a:solidFill>
                <a:latin typeface="Roboto"/>
                <a:cs typeface="Roboto"/>
              </a:rPr>
              <a:t>and</a:t>
            </a:r>
            <a:r>
              <a:rPr sz="1500" spc="-6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3F3F3"/>
                </a:solidFill>
                <a:latin typeface="Roboto"/>
                <a:cs typeface="Roboto"/>
              </a:rPr>
              <a:t>business</a:t>
            </a:r>
            <a:r>
              <a:rPr sz="1500" spc="-5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3F3F3"/>
                </a:solidFill>
                <a:latin typeface="Roboto"/>
                <a:cs typeface="Roboto"/>
              </a:rPr>
              <a:t>logic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22500" y="2414488"/>
            <a:ext cx="2907665" cy="2428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A5D937"/>
                </a:solidFill>
                <a:latin typeface="Roboto"/>
                <a:cs typeface="Roboto"/>
              </a:rPr>
              <a:t>Controller</a:t>
            </a:r>
            <a:endParaRPr sz="2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Roboto"/>
              <a:cs typeface="Roboto"/>
            </a:endParaRPr>
          </a:p>
          <a:p>
            <a:pPr marL="12700" marR="209550">
              <a:lnSpc>
                <a:spcPct val="100000"/>
              </a:lnSpc>
            </a:pPr>
            <a:r>
              <a:rPr sz="1500" dirty="0">
                <a:solidFill>
                  <a:srgbClr val="F3F3F3"/>
                </a:solidFill>
                <a:latin typeface="Roboto"/>
                <a:cs typeface="Roboto"/>
              </a:rPr>
              <a:t>Handles</a:t>
            </a:r>
            <a:r>
              <a:rPr sz="1500" spc="-8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F3F3F3"/>
                </a:solidFill>
                <a:latin typeface="Roboto"/>
                <a:cs typeface="Roboto"/>
              </a:rPr>
              <a:t>user</a:t>
            </a:r>
            <a:r>
              <a:rPr sz="1500" spc="-8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3F3F3"/>
                </a:solidFill>
                <a:latin typeface="Roboto"/>
                <a:cs typeface="Roboto"/>
              </a:rPr>
              <a:t>input</a:t>
            </a:r>
            <a:r>
              <a:rPr sz="1500" spc="-7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F3F3F3"/>
                </a:solidFill>
                <a:latin typeface="Roboto"/>
                <a:cs typeface="Roboto"/>
              </a:rPr>
              <a:t>and</a:t>
            </a:r>
            <a:r>
              <a:rPr sz="1500" spc="-8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3F3F3"/>
                </a:solidFill>
                <a:latin typeface="Roboto"/>
                <a:cs typeface="Roboto"/>
              </a:rPr>
              <a:t>updates Model/View</a:t>
            </a:r>
            <a:endParaRPr sz="15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775"/>
              </a:spcBef>
            </a:pP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20" dirty="0">
                <a:solidFill>
                  <a:srgbClr val="43DD92"/>
                </a:solidFill>
                <a:latin typeface="Roboto"/>
                <a:cs typeface="Roboto"/>
              </a:rPr>
              <a:t>View</a:t>
            </a:r>
            <a:endParaRPr sz="2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2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500" spc="-20" dirty="0">
                <a:solidFill>
                  <a:srgbClr val="F3F3F3"/>
                </a:solidFill>
                <a:latin typeface="Roboto"/>
                <a:cs typeface="Roboto"/>
              </a:rPr>
              <a:t>Responsible</a:t>
            </a:r>
            <a:r>
              <a:rPr sz="1500" dirty="0">
                <a:solidFill>
                  <a:srgbClr val="F3F3F3"/>
                </a:solidFill>
                <a:latin typeface="Roboto"/>
                <a:cs typeface="Roboto"/>
              </a:rPr>
              <a:t> for</a:t>
            </a:r>
            <a:r>
              <a:rPr sz="1500" spc="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F3F3F3"/>
                </a:solidFill>
                <a:latin typeface="Roboto"/>
                <a:cs typeface="Roboto"/>
              </a:rPr>
              <a:t>presentation</a:t>
            </a:r>
            <a:r>
              <a:rPr sz="1500" spc="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3F3F3"/>
                </a:solidFill>
                <a:latin typeface="Roboto"/>
                <a:cs typeface="Roboto"/>
              </a:rPr>
              <a:t>layer</a:t>
            </a:r>
            <a:endParaRPr sz="1500">
              <a:latin typeface="Roboto"/>
              <a:cs typeface="Robo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97100" y="2273300"/>
            <a:ext cx="9931400" cy="4902200"/>
            <a:chOff x="2197100" y="2273300"/>
            <a:chExt cx="9931400" cy="4902200"/>
          </a:xfrm>
        </p:grpSpPr>
        <p:sp>
          <p:nvSpPr>
            <p:cNvPr id="6" name="object 6"/>
            <p:cNvSpPr/>
            <p:nvPr/>
          </p:nvSpPr>
          <p:spPr>
            <a:xfrm>
              <a:off x="7239000" y="5486400"/>
              <a:ext cx="4876800" cy="1676400"/>
            </a:xfrm>
            <a:custGeom>
              <a:avLst/>
              <a:gdLst/>
              <a:ahLst/>
              <a:cxnLst/>
              <a:rect l="l" t="t" r="r" b="b"/>
              <a:pathLst>
                <a:path w="4876800" h="1676400">
                  <a:moveTo>
                    <a:pt x="762000" y="0"/>
                  </a:moveTo>
                  <a:lnTo>
                    <a:pt x="0" y="1371600"/>
                  </a:lnTo>
                  <a:lnTo>
                    <a:pt x="4876800" y="1371600"/>
                  </a:lnTo>
                  <a:lnTo>
                    <a:pt x="4114800" y="0"/>
                  </a:lnTo>
                  <a:lnTo>
                    <a:pt x="762000" y="0"/>
                  </a:lnTo>
                  <a:close/>
                </a:path>
                <a:path w="4876800" h="1676400">
                  <a:moveTo>
                    <a:pt x="762000" y="1676400"/>
                  </a:moveTo>
                  <a:lnTo>
                    <a:pt x="0" y="1371600"/>
                  </a:lnTo>
                  <a:lnTo>
                    <a:pt x="4876800" y="1371600"/>
                  </a:lnTo>
                  <a:lnTo>
                    <a:pt x="4114800" y="1676400"/>
                  </a:lnTo>
                  <a:lnTo>
                    <a:pt x="762000" y="1676400"/>
                  </a:lnTo>
                  <a:close/>
                </a:path>
              </a:pathLst>
            </a:custGeom>
            <a:ln w="25400">
              <a:solidFill>
                <a:srgbClr val="4E91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98700" y="5943600"/>
              <a:ext cx="5441950" cy="635"/>
            </a:xfrm>
            <a:custGeom>
              <a:avLst/>
              <a:gdLst/>
              <a:ahLst/>
              <a:cxnLst/>
              <a:rect l="l" t="t" r="r" b="b"/>
              <a:pathLst>
                <a:path w="5441950" h="635">
                  <a:moveTo>
                    <a:pt x="0" y="20"/>
                  </a:moveTo>
                  <a:lnTo>
                    <a:pt x="5441950" y="0"/>
                  </a:lnTo>
                </a:path>
              </a:pathLst>
            </a:custGeom>
            <a:ln w="25400">
              <a:solidFill>
                <a:srgbClr val="4E91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7100" y="5892800"/>
              <a:ext cx="101600" cy="1016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153400" y="3962400"/>
              <a:ext cx="3048000" cy="1524000"/>
            </a:xfrm>
            <a:custGeom>
              <a:avLst/>
              <a:gdLst/>
              <a:ahLst/>
              <a:cxnLst/>
              <a:rect l="l" t="t" r="r" b="b"/>
              <a:pathLst>
                <a:path w="3048000" h="1524000">
                  <a:moveTo>
                    <a:pt x="609600" y="0"/>
                  </a:moveTo>
                  <a:lnTo>
                    <a:pt x="0" y="1219200"/>
                  </a:lnTo>
                  <a:lnTo>
                    <a:pt x="3048000" y="1219200"/>
                  </a:lnTo>
                  <a:lnTo>
                    <a:pt x="2438400" y="0"/>
                  </a:lnTo>
                  <a:lnTo>
                    <a:pt x="609600" y="0"/>
                  </a:lnTo>
                  <a:close/>
                </a:path>
                <a:path w="3048000" h="1524000">
                  <a:moveTo>
                    <a:pt x="609600" y="1524000"/>
                  </a:moveTo>
                  <a:lnTo>
                    <a:pt x="0" y="1219200"/>
                  </a:lnTo>
                  <a:lnTo>
                    <a:pt x="3048000" y="1219200"/>
                  </a:lnTo>
                  <a:lnTo>
                    <a:pt x="2438400" y="1524000"/>
                  </a:lnTo>
                  <a:lnTo>
                    <a:pt x="609600" y="1524000"/>
                  </a:lnTo>
                  <a:close/>
                </a:path>
              </a:pathLst>
            </a:custGeom>
            <a:ln w="25400">
              <a:solidFill>
                <a:srgbClr val="43DD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86000" y="4419600"/>
              <a:ext cx="6242050" cy="0"/>
            </a:xfrm>
            <a:custGeom>
              <a:avLst/>
              <a:gdLst/>
              <a:ahLst/>
              <a:cxnLst/>
              <a:rect l="l" t="t" r="r" b="b"/>
              <a:pathLst>
                <a:path w="6242050">
                  <a:moveTo>
                    <a:pt x="0" y="0"/>
                  </a:moveTo>
                  <a:lnTo>
                    <a:pt x="6242050" y="0"/>
                  </a:lnTo>
                </a:path>
              </a:pathLst>
            </a:custGeom>
            <a:ln w="25400">
              <a:solidFill>
                <a:srgbClr val="43DD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7100" y="4368800"/>
              <a:ext cx="101600" cy="1016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915400" y="2286000"/>
              <a:ext cx="1524000" cy="1676400"/>
            </a:xfrm>
            <a:custGeom>
              <a:avLst/>
              <a:gdLst/>
              <a:ahLst/>
              <a:cxnLst/>
              <a:rect l="l" t="t" r="r" b="b"/>
              <a:pathLst>
                <a:path w="1524000" h="1676400">
                  <a:moveTo>
                    <a:pt x="1524000" y="1371600"/>
                  </a:moveTo>
                  <a:lnTo>
                    <a:pt x="762000" y="0"/>
                  </a:lnTo>
                  <a:lnTo>
                    <a:pt x="0" y="1371600"/>
                  </a:lnTo>
                  <a:lnTo>
                    <a:pt x="1524000" y="1371600"/>
                  </a:lnTo>
                  <a:close/>
                </a:path>
                <a:path w="1524000" h="1676400">
                  <a:moveTo>
                    <a:pt x="0" y="1371600"/>
                  </a:moveTo>
                  <a:lnTo>
                    <a:pt x="1524000" y="1371600"/>
                  </a:lnTo>
                  <a:lnTo>
                    <a:pt x="1066800" y="1676400"/>
                  </a:lnTo>
                  <a:lnTo>
                    <a:pt x="457200" y="1676400"/>
                  </a:lnTo>
                  <a:lnTo>
                    <a:pt x="0" y="1371600"/>
                  </a:lnTo>
                  <a:close/>
                </a:path>
              </a:pathLst>
            </a:custGeom>
            <a:ln w="25400">
              <a:solidFill>
                <a:srgbClr val="A5D9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86000" y="2895600"/>
              <a:ext cx="7048500" cy="0"/>
            </a:xfrm>
            <a:custGeom>
              <a:avLst/>
              <a:gdLst/>
              <a:ahLst/>
              <a:cxnLst/>
              <a:rect l="l" t="t" r="r" b="b"/>
              <a:pathLst>
                <a:path w="7048500">
                  <a:moveTo>
                    <a:pt x="0" y="0"/>
                  </a:moveTo>
                  <a:lnTo>
                    <a:pt x="7048500" y="0"/>
                  </a:lnTo>
                </a:path>
              </a:pathLst>
            </a:custGeom>
            <a:ln w="25400">
              <a:solidFill>
                <a:srgbClr val="A5D9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7100" y="2844800"/>
              <a:ext cx="101600" cy="1016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04639" y="4479925"/>
              <a:ext cx="132820" cy="15875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9493997" y="4435475"/>
              <a:ext cx="354330" cy="247650"/>
            </a:xfrm>
            <a:custGeom>
              <a:avLst/>
              <a:gdLst/>
              <a:ahLst/>
              <a:cxnLst/>
              <a:rect l="l" t="t" r="r" b="b"/>
              <a:pathLst>
                <a:path w="354329" h="247650">
                  <a:moveTo>
                    <a:pt x="351688" y="117538"/>
                  </a:moveTo>
                  <a:lnTo>
                    <a:pt x="307033" y="65301"/>
                  </a:lnTo>
                  <a:lnTo>
                    <a:pt x="270212" y="34131"/>
                  </a:lnTo>
                  <a:lnTo>
                    <a:pt x="226255" y="9809"/>
                  </a:lnTo>
                  <a:lnTo>
                    <a:pt x="177052" y="0"/>
                  </a:lnTo>
                  <a:lnTo>
                    <a:pt x="127850" y="9809"/>
                  </a:lnTo>
                  <a:lnTo>
                    <a:pt x="83892" y="34131"/>
                  </a:lnTo>
                  <a:lnTo>
                    <a:pt x="47072" y="65301"/>
                  </a:lnTo>
                  <a:lnTo>
                    <a:pt x="19282" y="95658"/>
                  </a:lnTo>
                  <a:lnTo>
                    <a:pt x="0" y="121192"/>
                  </a:lnTo>
                  <a:lnTo>
                    <a:pt x="0" y="126457"/>
                  </a:lnTo>
                  <a:lnTo>
                    <a:pt x="47072" y="182348"/>
                  </a:lnTo>
                  <a:lnTo>
                    <a:pt x="83892" y="213518"/>
                  </a:lnTo>
                  <a:lnTo>
                    <a:pt x="127850" y="237840"/>
                  </a:lnTo>
                  <a:lnTo>
                    <a:pt x="177052" y="247650"/>
                  </a:lnTo>
                  <a:lnTo>
                    <a:pt x="226255" y="237840"/>
                  </a:lnTo>
                  <a:lnTo>
                    <a:pt x="270212" y="213518"/>
                  </a:lnTo>
                  <a:lnTo>
                    <a:pt x="307033" y="182348"/>
                  </a:lnTo>
                  <a:lnTo>
                    <a:pt x="334822" y="151991"/>
                  </a:lnTo>
                  <a:lnTo>
                    <a:pt x="354105" y="126457"/>
                  </a:lnTo>
                  <a:lnTo>
                    <a:pt x="354105" y="121192"/>
                  </a:lnTo>
                  <a:lnTo>
                    <a:pt x="351688" y="117538"/>
                  </a:lnTo>
                  <a:close/>
                </a:path>
              </a:pathLst>
            </a:custGeom>
            <a:ln w="25400">
              <a:solidFill>
                <a:srgbClr val="43DD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81873" y="2955925"/>
              <a:ext cx="378354" cy="46355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9500327" y="5911850"/>
              <a:ext cx="272415" cy="342900"/>
            </a:xfrm>
            <a:custGeom>
              <a:avLst/>
              <a:gdLst/>
              <a:ahLst/>
              <a:cxnLst/>
              <a:rect l="l" t="t" r="r" b="b"/>
              <a:pathLst>
                <a:path w="272415" h="342900">
                  <a:moveTo>
                    <a:pt x="134276" y="109537"/>
                  </a:moveTo>
                  <a:lnTo>
                    <a:pt x="11509" y="109537"/>
                  </a:lnTo>
                  <a:lnTo>
                    <a:pt x="5153" y="109537"/>
                  </a:lnTo>
                  <a:lnTo>
                    <a:pt x="0" y="115934"/>
                  </a:lnTo>
                  <a:lnTo>
                    <a:pt x="0" y="123825"/>
                  </a:lnTo>
                  <a:lnTo>
                    <a:pt x="0" y="219075"/>
                  </a:lnTo>
                  <a:lnTo>
                    <a:pt x="0" y="226965"/>
                  </a:lnTo>
                  <a:lnTo>
                    <a:pt x="5153" y="233362"/>
                  </a:lnTo>
                  <a:lnTo>
                    <a:pt x="11509" y="233362"/>
                  </a:lnTo>
                  <a:lnTo>
                    <a:pt x="134276" y="233362"/>
                  </a:lnTo>
                  <a:lnTo>
                    <a:pt x="140632" y="233362"/>
                  </a:lnTo>
                  <a:lnTo>
                    <a:pt x="145785" y="226965"/>
                  </a:lnTo>
                  <a:lnTo>
                    <a:pt x="145785" y="219075"/>
                  </a:lnTo>
                  <a:lnTo>
                    <a:pt x="145785" y="123825"/>
                  </a:lnTo>
                  <a:lnTo>
                    <a:pt x="145785" y="115934"/>
                  </a:lnTo>
                  <a:lnTo>
                    <a:pt x="140632" y="109537"/>
                  </a:lnTo>
                  <a:lnTo>
                    <a:pt x="134276" y="109537"/>
                  </a:lnTo>
                  <a:close/>
                </a:path>
                <a:path w="272415" h="342900">
                  <a:moveTo>
                    <a:pt x="145785" y="171450"/>
                  </a:moveTo>
                  <a:lnTo>
                    <a:pt x="272388" y="171450"/>
                  </a:lnTo>
                </a:path>
                <a:path w="272415" h="342900">
                  <a:moveTo>
                    <a:pt x="272388" y="342900"/>
                  </a:moveTo>
                  <a:lnTo>
                    <a:pt x="226351" y="342900"/>
                  </a:lnTo>
                  <a:lnTo>
                    <a:pt x="220246" y="342900"/>
                  </a:lnTo>
                  <a:lnTo>
                    <a:pt x="214390" y="339890"/>
                  </a:lnTo>
                  <a:lnTo>
                    <a:pt x="210073" y="334531"/>
                  </a:lnTo>
                  <a:lnTo>
                    <a:pt x="205756" y="329172"/>
                  </a:lnTo>
                  <a:lnTo>
                    <a:pt x="203332" y="321903"/>
                  </a:lnTo>
                  <a:lnTo>
                    <a:pt x="203332" y="314325"/>
                  </a:lnTo>
                  <a:lnTo>
                    <a:pt x="203332" y="28575"/>
                  </a:lnTo>
                  <a:lnTo>
                    <a:pt x="203332" y="20996"/>
                  </a:lnTo>
                  <a:lnTo>
                    <a:pt x="205756" y="13728"/>
                  </a:lnTo>
                  <a:lnTo>
                    <a:pt x="210073" y="8369"/>
                  </a:lnTo>
                  <a:lnTo>
                    <a:pt x="214390" y="3010"/>
                  </a:lnTo>
                  <a:lnTo>
                    <a:pt x="220246" y="0"/>
                  </a:lnTo>
                  <a:lnTo>
                    <a:pt x="226351" y="0"/>
                  </a:lnTo>
                  <a:lnTo>
                    <a:pt x="272388" y="0"/>
                  </a:lnTo>
                </a:path>
              </a:pathLst>
            </a:custGeom>
            <a:ln w="25400">
              <a:solidFill>
                <a:srgbClr val="4E91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60015" y="6199187"/>
              <a:ext cx="94456" cy="1111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60015" y="6027737"/>
              <a:ext cx="94456" cy="1111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60015" y="5856287"/>
              <a:ext cx="94456" cy="1111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68195" y="657167"/>
            <a:ext cx="2792095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dirty="0"/>
              <a:t>Core</a:t>
            </a:r>
            <a:r>
              <a:rPr sz="2100" spc="80" dirty="0"/>
              <a:t> </a:t>
            </a:r>
            <a:r>
              <a:rPr sz="2100" dirty="0"/>
              <a:t>Design</a:t>
            </a:r>
            <a:r>
              <a:rPr sz="2100" spc="85" dirty="0"/>
              <a:t> </a:t>
            </a:r>
            <a:r>
              <a:rPr sz="2100" spc="-10" dirty="0"/>
              <a:t>Principles</a:t>
            </a:r>
            <a:endParaRPr sz="2100"/>
          </a:p>
        </p:txBody>
      </p:sp>
      <p:sp>
        <p:nvSpPr>
          <p:cNvPr id="3" name="object 3"/>
          <p:cNvSpPr txBox="1"/>
          <p:nvPr/>
        </p:nvSpPr>
        <p:spPr>
          <a:xfrm>
            <a:off x="2546828" y="3484178"/>
            <a:ext cx="1757045" cy="145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63880" marR="10160" indent="374650">
              <a:lnSpc>
                <a:spcPct val="100000"/>
              </a:lnSpc>
              <a:spcBef>
                <a:spcPts val="105"/>
              </a:spcBef>
            </a:pPr>
            <a:r>
              <a:rPr sz="1700" spc="-10" dirty="0">
                <a:solidFill>
                  <a:srgbClr val="19C3FA"/>
                </a:solidFill>
                <a:latin typeface="Roboto"/>
                <a:cs typeface="Roboto"/>
              </a:rPr>
              <a:t>Modular Architecture</a:t>
            </a:r>
            <a:endParaRPr sz="1700">
              <a:latin typeface="Roboto"/>
              <a:cs typeface="Roboto"/>
            </a:endParaRPr>
          </a:p>
          <a:p>
            <a:pPr marL="76200" marR="12700" indent="-64135" algn="r">
              <a:lnSpc>
                <a:spcPct val="102299"/>
              </a:lnSpc>
              <a:spcBef>
                <a:spcPts val="1040"/>
              </a:spcBef>
            </a:pPr>
            <a:r>
              <a:rPr sz="1250" dirty="0">
                <a:solidFill>
                  <a:srgbClr val="F3F3F3"/>
                </a:solidFill>
                <a:latin typeface="Roboto"/>
                <a:cs typeface="Roboto"/>
              </a:rPr>
              <a:t>Dividing</a:t>
            </a:r>
            <a:r>
              <a:rPr sz="1250" spc="-1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250" dirty="0">
                <a:solidFill>
                  <a:srgbClr val="F3F3F3"/>
                </a:solidFill>
                <a:latin typeface="Roboto"/>
                <a:cs typeface="Roboto"/>
              </a:rPr>
              <a:t>the</a:t>
            </a:r>
            <a:r>
              <a:rPr sz="1250" spc="-1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250" dirty="0">
                <a:solidFill>
                  <a:srgbClr val="F3F3F3"/>
                </a:solidFill>
                <a:latin typeface="Roboto"/>
                <a:cs typeface="Roboto"/>
              </a:rPr>
              <a:t>system</a:t>
            </a:r>
            <a:r>
              <a:rPr sz="1250" spc="-1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250" spc="-20" dirty="0">
                <a:solidFill>
                  <a:srgbClr val="F3F3F3"/>
                </a:solidFill>
                <a:latin typeface="Roboto"/>
                <a:cs typeface="Roboto"/>
              </a:rPr>
              <a:t>into </a:t>
            </a:r>
            <a:r>
              <a:rPr sz="1250" dirty="0">
                <a:solidFill>
                  <a:srgbClr val="F3F3F3"/>
                </a:solidFill>
                <a:latin typeface="Roboto"/>
                <a:cs typeface="Roboto"/>
              </a:rPr>
              <a:t>independent</a:t>
            </a:r>
            <a:r>
              <a:rPr sz="1250" spc="1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250" spc="-10" dirty="0">
                <a:solidFill>
                  <a:srgbClr val="F3F3F3"/>
                </a:solidFill>
                <a:latin typeface="Roboto"/>
                <a:cs typeface="Roboto"/>
              </a:rPr>
              <a:t>modules </a:t>
            </a:r>
            <a:r>
              <a:rPr sz="1250" dirty="0">
                <a:solidFill>
                  <a:srgbClr val="F3F3F3"/>
                </a:solidFill>
                <a:latin typeface="Roboto"/>
                <a:cs typeface="Roboto"/>
              </a:rPr>
              <a:t>for</a:t>
            </a:r>
            <a:r>
              <a:rPr sz="1250" spc="1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250" dirty="0">
                <a:solidFill>
                  <a:srgbClr val="F3F3F3"/>
                </a:solidFill>
                <a:latin typeface="Roboto"/>
                <a:cs typeface="Roboto"/>
              </a:rPr>
              <a:t>easier</a:t>
            </a:r>
            <a:r>
              <a:rPr sz="1250" spc="1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250" spc="-10" dirty="0">
                <a:solidFill>
                  <a:srgbClr val="F3F3F3"/>
                </a:solidFill>
                <a:latin typeface="Roboto"/>
                <a:cs typeface="Roboto"/>
              </a:rPr>
              <a:t>maintenance</a:t>
            </a:r>
            <a:endParaRPr sz="1250">
              <a:latin typeface="Roboto"/>
              <a:cs typeface="Roboto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1250" dirty="0">
                <a:solidFill>
                  <a:srgbClr val="F3F3F3"/>
                </a:solidFill>
                <a:latin typeface="Roboto"/>
                <a:cs typeface="Roboto"/>
              </a:rPr>
              <a:t>and</a:t>
            </a:r>
            <a:r>
              <a:rPr sz="1250" spc="-10" dirty="0">
                <a:solidFill>
                  <a:srgbClr val="F3F3F3"/>
                </a:solidFill>
                <a:latin typeface="Roboto"/>
                <a:cs typeface="Roboto"/>
              </a:rPr>
              <a:t> scalability.</a:t>
            </a:r>
            <a:endParaRPr sz="125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09419" y="6860737"/>
            <a:ext cx="1657350" cy="54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94665" marR="5080" indent="-482600">
              <a:lnSpc>
                <a:spcPct val="100000"/>
              </a:lnSpc>
              <a:spcBef>
                <a:spcPts val="105"/>
              </a:spcBef>
            </a:pPr>
            <a:r>
              <a:rPr sz="1700" spc="-10" dirty="0">
                <a:solidFill>
                  <a:srgbClr val="F3F3F3"/>
                </a:solidFill>
                <a:latin typeface="Roboto"/>
                <a:cs typeface="Roboto"/>
              </a:rPr>
              <a:t>EduVault</a:t>
            </a:r>
            <a:r>
              <a:rPr sz="1700" spc="-3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700" spc="-20" dirty="0">
                <a:solidFill>
                  <a:srgbClr val="F3F3F3"/>
                </a:solidFill>
                <a:latin typeface="Roboto"/>
                <a:cs typeface="Roboto"/>
              </a:rPr>
              <a:t>System </a:t>
            </a:r>
            <a:r>
              <a:rPr sz="1700" spc="-10" dirty="0">
                <a:solidFill>
                  <a:srgbClr val="F3F3F3"/>
                </a:solidFill>
                <a:latin typeface="Roboto"/>
                <a:cs typeface="Roboto"/>
              </a:rPr>
              <a:t>Design</a:t>
            </a:r>
            <a:endParaRPr sz="17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28828" y="3484178"/>
            <a:ext cx="1756410" cy="145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78460">
              <a:lnSpc>
                <a:spcPct val="100000"/>
              </a:lnSpc>
              <a:spcBef>
                <a:spcPts val="105"/>
              </a:spcBef>
            </a:pPr>
            <a:r>
              <a:rPr sz="1700" spc="-10" dirty="0">
                <a:solidFill>
                  <a:srgbClr val="FFE611"/>
                </a:solidFill>
                <a:latin typeface="Roboto"/>
                <a:cs typeface="Roboto"/>
              </a:rPr>
              <a:t>Responsive</a:t>
            </a:r>
            <a:r>
              <a:rPr sz="1700" spc="-40" dirty="0">
                <a:solidFill>
                  <a:srgbClr val="FFE611"/>
                </a:solidFill>
                <a:latin typeface="Roboto"/>
                <a:cs typeface="Roboto"/>
              </a:rPr>
              <a:t> UI </a:t>
            </a:r>
            <a:r>
              <a:rPr sz="1700" spc="-10" dirty="0">
                <a:solidFill>
                  <a:srgbClr val="FFE611"/>
                </a:solidFill>
                <a:latin typeface="Roboto"/>
                <a:cs typeface="Roboto"/>
              </a:rPr>
              <a:t>Design</a:t>
            </a:r>
            <a:endParaRPr sz="1700">
              <a:latin typeface="Roboto"/>
              <a:cs typeface="Roboto"/>
            </a:endParaRPr>
          </a:p>
          <a:p>
            <a:pPr marL="12700" marR="5080">
              <a:lnSpc>
                <a:spcPct val="102299"/>
              </a:lnSpc>
              <a:spcBef>
                <a:spcPts val="1040"/>
              </a:spcBef>
            </a:pPr>
            <a:r>
              <a:rPr sz="1250" dirty="0">
                <a:solidFill>
                  <a:srgbClr val="F3F3F3"/>
                </a:solidFill>
                <a:latin typeface="Roboto"/>
                <a:cs typeface="Roboto"/>
              </a:rPr>
              <a:t>Designing the</a:t>
            </a:r>
            <a:r>
              <a:rPr sz="1250" spc="-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250" spc="-20" dirty="0">
                <a:solidFill>
                  <a:srgbClr val="F3F3F3"/>
                </a:solidFill>
                <a:latin typeface="Roboto"/>
                <a:cs typeface="Roboto"/>
              </a:rPr>
              <a:t>user </a:t>
            </a:r>
            <a:r>
              <a:rPr sz="1250" dirty="0">
                <a:solidFill>
                  <a:srgbClr val="F3F3F3"/>
                </a:solidFill>
                <a:latin typeface="Roboto"/>
                <a:cs typeface="Roboto"/>
              </a:rPr>
              <a:t>interface to </a:t>
            </a:r>
            <a:r>
              <a:rPr sz="1250" spc="-25" dirty="0">
                <a:solidFill>
                  <a:srgbClr val="F3F3F3"/>
                </a:solidFill>
                <a:latin typeface="Roboto"/>
                <a:cs typeface="Roboto"/>
              </a:rPr>
              <a:t>be </a:t>
            </a:r>
            <a:r>
              <a:rPr sz="1250" dirty="0">
                <a:solidFill>
                  <a:srgbClr val="F3F3F3"/>
                </a:solidFill>
                <a:latin typeface="Roboto"/>
                <a:cs typeface="Roboto"/>
              </a:rPr>
              <a:t>responsive</a:t>
            </a:r>
            <a:r>
              <a:rPr sz="1250" spc="-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250" dirty="0">
                <a:solidFill>
                  <a:srgbClr val="F3F3F3"/>
                </a:solidFill>
                <a:latin typeface="Roboto"/>
                <a:cs typeface="Roboto"/>
              </a:rPr>
              <a:t>and</a:t>
            </a:r>
            <a:r>
              <a:rPr sz="1250" spc="-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250" dirty="0">
                <a:solidFill>
                  <a:srgbClr val="F3F3F3"/>
                </a:solidFill>
                <a:latin typeface="Roboto"/>
                <a:cs typeface="Roboto"/>
              </a:rPr>
              <a:t>adapt</a:t>
            </a:r>
            <a:r>
              <a:rPr sz="1250" spc="-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250" spc="-25" dirty="0">
                <a:solidFill>
                  <a:srgbClr val="F3F3F3"/>
                </a:solidFill>
                <a:latin typeface="Roboto"/>
                <a:cs typeface="Roboto"/>
              </a:rPr>
              <a:t>to </a:t>
            </a:r>
            <a:r>
              <a:rPr sz="1250" dirty="0">
                <a:solidFill>
                  <a:srgbClr val="F3F3F3"/>
                </a:solidFill>
                <a:latin typeface="Roboto"/>
                <a:cs typeface="Roboto"/>
              </a:rPr>
              <a:t>different</a:t>
            </a:r>
            <a:r>
              <a:rPr sz="1250" spc="3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250" dirty="0">
                <a:solidFill>
                  <a:srgbClr val="F3F3F3"/>
                </a:solidFill>
                <a:latin typeface="Roboto"/>
                <a:cs typeface="Roboto"/>
              </a:rPr>
              <a:t>screen</a:t>
            </a:r>
            <a:r>
              <a:rPr sz="1250" spc="3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250" spc="-10" dirty="0">
                <a:solidFill>
                  <a:srgbClr val="F3F3F3"/>
                </a:solidFill>
                <a:latin typeface="Roboto"/>
                <a:cs typeface="Roboto"/>
              </a:rPr>
              <a:t>sizes.</a:t>
            </a:r>
            <a:endParaRPr sz="1250">
              <a:latin typeface="Roboto"/>
              <a:cs typeface="Roboto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9109" y="3253441"/>
            <a:ext cx="5357042" cy="346180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850248" y="1276427"/>
            <a:ext cx="1658620" cy="1684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24535" marR="7620" indent="-37211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43DD92"/>
                </a:solidFill>
                <a:latin typeface="Roboto"/>
                <a:cs typeface="Roboto"/>
              </a:rPr>
              <a:t>Separation </a:t>
            </a:r>
            <a:r>
              <a:rPr sz="1700" spc="-25" dirty="0">
                <a:solidFill>
                  <a:srgbClr val="43DD92"/>
                </a:solidFill>
                <a:latin typeface="Roboto"/>
                <a:cs typeface="Roboto"/>
              </a:rPr>
              <a:t>of </a:t>
            </a:r>
            <a:r>
              <a:rPr sz="1700" spc="-10" dirty="0">
                <a:solidFill>
                  <a:srgbClr val="43DD92"/>
                </a:solidFill>
                <a:latin typeface="Roboto"/>
                <a:cs typeface="Roboto"/>
              </a:rPr>
              <a:t>Concerns</a:t>
            </a:r>
            <a:endParaRPr sz="1700">
              <a:latin typeface="Roboto"/>
              <a:cs typeface="Roboto"/>
            </a:endParaRPr>
          </a:p>
          <a:p>
            <a:pPr marL="12700" marR="5080" indent="584200" algn="just">
              <a:lnSpc>
                <a:spcPct val="102299"/>
              </a:lnSpc>
              <a:spcBef>
                <a:spcPts val="1295"/>
              </a:spcBef>
            </a:pPr>
            <a:r>
              <a:rPr sz="1250" dirty="0">
                <a:solidFill>
                  <a:srgbClr val="F3F3F3"/>
                </a:solidFill>
                <a:latin typeface="Roboto"/>
                <a:cs typeface="Roboto"/>
              </a:rPr>
              <a:t>Separating</a:t>
            </a:r>
            <a:r>
              <a:rPr sz="1250" spc="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250" spc="-25" dirty="0">
                <a:solidFill>
                  <a:srgbClr val="F3F3F3"/>
                </a:solidFill>
                <a:latin typeface="Roboto"/>
                <a:cs typeface="Roboto"/>
              </a:rPr>
              <a:t>the </a:t>
            </a:r>
            <a:r>
              <a:rPr sz="1250" dirty="0">
                <a:solidFill>
                  <a:srgbClr val="F3F3F3"/>
                </a:solidFill>
                <a:latin typeface="Roboto"/>
                <a:cs typeface="Roboto"/>
              </a:rPr>
              <a:t>presentation,</a:t>
            </a:r>
            <a:r>
              <a:rPr sz="1250" spc="-6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250" spc="-10" dirty="0">
                <a:solidFill>
                  <a:srgbClr val="F3F3F3"/>
                </a:solidFill>
                <a:latin typeface="Roboto"/>
                <a:cs typeface="Roboto"/>
              </a:rPr>
              <a:t>business </a:t>
            </a:r>
            <a:r>
              <a:rPr sz="1250" dirty="0">
                <a:solidFill>
                  <a:srgbClr val="F3F3F3"/>
                </a:solidFill>
                <a:latin typeface="Roboto"/>
                <a:cs typeface="Roboto"/>
              </a:rPr>
              <a:t>logic,</a:t>
            </a:r>
            <a:r>
              <a:rPr sz="1250" spc="-1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250" dirty="0">
                <a:solidFill>
                  <a:srgbClr val="F3F3F3"/>
                </a:solidFill>
                <a:latin typeface="Roboto"/>
                <a:cs typeface="Roboto"/>
              </a:rPr>
              <a:t>and</a:t>
            </a:r>
            <a:r>
              <a:rPr sz="1250" spc="-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250" dirty="0">
                <a:solidFill>
                  <a:srgbClr val="F3F3F3"/>
                </a:solidFill>
                <a:latin typeface="Roboto"/>
                <a:cs typeface="Roboto"/>
              </a:rPr>
              <a:t>data</a:t>
            </a:r>
            <a:r>
              <a:rPr sz="1250" spc="-10" dirty="0">
                <a:solidFill>
                  <a:srgbClr val="F3F3F3"/>
                </a:solidFill>
                <a:latin typeface="Roboto"/>
                <a:cs typeface="Roboto"/>
              </a:rPr>
              <a:t> access </a:t>
            </a:r>
            <a:r>
              <a:rPr sz="1250" dirty="0">
                <a:solidFill>
                  <a:srgbClr val="F3F3F3"/>
                </a:solidFill>
                <a:latin typeface="Roboto"/>
                <a:cs typeface="Roboto"/>
              </a:rPr>
              <a:t>layers</a:t>
            </a:r>
            <a:r>
              <a:rPr sz="1250" spc="-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250" dirty="0">
                <a:solidFill>
                  <a:srgbClr val="F3F3F3"/>
                </a:solidFill>
                <a:latin typeface="Roboto"/>
                <a:cs typeface="Roboto"/>
              </a:rPr>
              <a:t>to</a:t>
            </a:r>
            <a:r>
              <a:rPr sz="1250" spc="-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250" dirty="0">
                <a:solidFill>
                  <a:srgbClr val="F3F3F3"/>
                </a:solidFill>
                <a:latin typeface="Roboto"/>
                <a:cs typeface="Roboto"/>
              </a:rPr>
              <a:t>improve</a:t>
            </a:r>
            <a:r>
              <a:rPr sz="1250" spc="-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250" spc="-20" dirty="0">
                <a:solidFill>
                  <a:srgbClr val="F3F3F3"/>
                </a:solidFill>
                <a:latin typeface="Roboto"/>
                <a:cs typeface="Roboto"/>
              </a:rPr>
              <a:t>code</a:t>
            </a:r>
            <a:endParaRPr sz="1250">
              <a:latin typeface="Roboto"/>
              <a:cs typeface="Roboto"/>
            </a:endParaRPr>
          </a:p>
          <a:p>
            <a:pPr marL="699770">
              <a:lnSpc>
                <a:spcPct val="100000"/>
              </a:lnSpc>
              <a:spcBef>
                <a:spcPts val="35"/>
              </a:spcBef>
            </a:pPr>
            <a:r>
              <a:rPr sz="1250" spc="-10" dirty="0">
                <a:solidFill>
                  <a:srgbClr val="F3F3F3"/>
                </a:solidFill>
                <a:latin typeface="Roboto"/>
                <a:cs typeface="Roboto"/>
              </a:rPr>
              <a:t>organization.</a:t>
            </a:r>
            <a:endParaRPr sz="125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26781" y="1276427"/>
            <a:ext cx="1704339" cy="1684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69595">
              <a:lnSpc>
                <a:spcPct val="100000"/>
              </a:lnSpc>
              <a:spcBef>
                <a:spcPts val="105"/>
              </a:spcBef>
            </a:pPr>
            <a:r>
              <a:rPr sz="1700" spc="-10" dirty="0">
                <a:solidFill>
                  <a:srgbClr val="A5D937"/>
                </a:solidFill>
                <a:latin typeface="Roboto"/>
                <a:cs typeface="Roboto"/>
              </a:rPr>
              <a:t>Database </a:t>
            </a:r>
            <a:r>
              <a:rPr sz="1700" spc="-20" dirty="0">
                <a:solidFill>
                  <a:srgbClr val="A5D937"/>
                </a:solidFill>
                <a:latin typeface="Roboto"/>
                <a:cs typeface="Roboto"/>
              </a:rPr>
              <a:t>Abstraction</a:t>
            </a:r>
            <a:endParaRPr sz="1700">
              <a:latin typeface="Roboto"/>
              <a:cs typeface="Roboto"/>
            </a:endParaRPr>
          </a:p>
          <a:p>
            <a:pPr marL="12700" marR="5080">
              <a:lnSpc>
                <a:spcPct val="102299"/>
              </a:lnSpc>
              <a:spcBef>
                <a:spcPts val="1295"/>
              </a:spcBef>
            </a:pPr>
            <a:r>
              <a:rPr sz="1250" dirty="0">
                <a:solidFill>
                  <a:srgbClr val="F3F3F3"/>
                </a:solidFill>
                <a:latin typeface="Roboto"/>
                <a:cs typeface="Roboto"/>
              </a:rPr>
              <a:t>Using</a:t>
            </a:r>
            <a:r>
              <a:rPr sz="1250" spc="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250" dirty="0">
                <a:solidFill>
                  <a:srgbClr val="F3F3F3"/>
                </a:solidFill>
                <a:latin typeface="Roboto"/>
                <a:cs typeface="Roboto"/>
              </a:rPr>
              <a:t>DAOs</a:t>
            </a:r>
            <a:r>
              <a:rPr sz="1250" spc="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250" dirty="0">
                <a:solidFill>
                  <a:srgbClr val="F3F3F3"/>
                </a:solidFill>
                <a:latin typeface="Roboto"/>
                <a:cs typeface="Roboto"/>
              </a:rPr>
              <a:t>to</a:t>
            </a:r>
            <a:r>
              <a:rPr sz="1250" spc="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250" spc="-10" dirty="0">
                <a:solidFill>
                  <a:srgbClr val="F3F3F3"/>
                </a:solidFill>
                <a:latin typeface="Roboto"/>
                <a:cs typeface="Roboto"/>
              </a:rPr>
              <a:t>abstract </a:t>
            </a:r>
            <a:r>
              <a:rPr sz="1250" dirty="0">
                <a:solidFill>
                  <a:srgbClr val="F3F3F3"/>
                </a:solidFill>
                <a:latin typeface="Roboto"/>
                <a:cs typeface="Roboto"/>
              </a:rPr>
              <a:t>the</a:t>
            </a:r>
            <a:r>
              <a:rPr sz="1250" spc="-10" dirty="0">
                <a:solidFill>
                  <a:srgbClr val="F3F3F3"/>
                </a:solidFill>
                <a:latin typeface="Roboto"/>
                <a:cs typeface="Roboto"/>
              </a:rPr>
              <a:t> database implementation, </a:t>
            </a:r>
            <a:r>
              <a:rPr sz="1250" dirty="0">
                <a:solidFill>
                  <a:srgbClr val="F3F3F3"/>
                </a:solidFill>
                <a:latin typeface="Roboto"/>
                <a:cs typeface="Roboto"/>
              </a:rPr>
              <a:t>allowing</a:t>
            </a:r>
            <a:r>
              <a:rPr sz="1250" spc="15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250" dirty="0">
                <a:solidFill>
                  <a:srgbClr val="F3F3F3"/>
                </a:solidFill>
                <a:latin typeface="Roboto"/>
                <a:cs typeface="Roboto"/>
              </a:rPr>
              <a:t>for</a:t>
            </a:r>
            <a:r>
              <a:rPr sz="1250" spc="10" dirty="0">
                <a:solidFill>
                  <a:srgbClr val="F3F3F3"/>
                </a:solidFill>
                <a:latin typeface="Roboto"/>
                <a:cs typeface="Roboto"/>
              </a:rPr>
              <a:t> </a:t>
            </a:r>
            <a:r>
              <a:rPr sz="1250" spc="-10" dirty="0">
                <a:solidFill>
                  <a:srgbClr val="F3F3F3"/>
                </a:solidFill>
                <a:latin typeface="Roboto"/>
                <a:cs typeface="Roboto"/>
              </a:rPr>
              <a:t>easier switching.</a:t>
            </a:r>
            <a:endParaRPr sz="12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646</Words>
  <Application>Microsoft Office PowerPoint</Application>
  <PresentationFormat>Custom</PresentationFormat>
  <Paragraphs>167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STXinwei</vt:lpstr>
      <vt:lpstr>Aptos</vt:lpstr>
      <vt:lpstr>Arial</vt:lpstr>
      <vt:lpstr>Roboto</vt:lpstr>
      <vt:lpstr>Speak Pro Light</vt:lpstr>
      <vt:lpstr>Tahoma</vt:lpstr>
      <vt:lpstr>Office Theme</vt:lpstr>
      <vt:lpstr>Student Management System Securing Academic Success   Presented by: kazi kawchar Ahammed ID:MUH2101020M Sajedul Karim ID:ASH2101027M</vt:lpstr>
      <vt:lpstr>EduValt Student Management System</vt:lpstr>
      <vt:lpstr>PowerPoint Presentation</vt:lpstr>
      <vt:lpstr>PowerPoint Presentation</vt:lpstr>
      <vt:lpstr>Requirement Gathering Methods for EduVault Student Management System</vt:lpstr>
      <vt:lpstr>EduVault Student Management System: Functional Requirements</vt:lpstr>
      <vt:lpstr>PowerPoint Presentation</vt:lpstr>
      <vt:lpstr>MVC Architecture </vt:lpstr>
      <vt:lpstr>Core Design Principles</vt:lpstr>
      <vt:lpstr>Database Schema for EduVault Student Management System</vt:lpstr>
      <vt:lpstr>Dashboard Features</vt:lpstr>
      <vt:lpstr> Testing Framework</vt:lpstr>
      <vt:lpstr>PowerPoint Presentation</vt:lpstr>
      <vt:lpstr>Continuous Software Development Cycle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sajid karim</dc:creator>
  <cp:lastModifiedBy>Sajedul Karim</cp:lastModifiedBy>
  <cp:revision>1</cp:revision>
  <dcterms:created xsi:type="dcterms:W3CDTF">2025-09-01T18:04:37Z</dcterms:created>
  <dcterms:modified xsi:type="dcterms:W3CDTF">2025-09-01T19:15:10Z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2025-09-01T00:00:00Z</vt:filetime>
  </property>
  <property fmtid="{D5CDD505-2E9C-101B-9397-08002B2CF9AE}" pid="3" name="LastSaved">
    <vt:filetime>2025-09-01T00:00:00Z</vt:filetime>
  </property>
  <property fmtid="{D5CDD505-2E9C-101B-9397-08002B2CF9AE}" pid="4" name="MSIP_Label_defa4170-0d19-0005-0004-bc88714345d2_Enabled">
    <vt:lpwstr>true</vt:lpwstr>
  </property>
  <property fmtid="{D5CDD505-2E9C-101B-9397-08002B2CF9AE}" pid="5" name="MSIP_Label_defa4170-0d19-0005-0004-bc88714345d2_SetDate">
    <vt:lpwstr>2025-09-01T18:09:05Z</vt:lpwstr>
  </property>
  <property fmtid="{D5CDD505-2E9C-101B-9397-08002B2CF9AE}" pid="6" name="MSIP_Label_defa4170-0d19-0005-0004-bc88714345d2_Method">
    <vt:lpwstr>Standard</vt:lpwstr>
  </property>
  <property fmtid="{D5CDD505-2E9C-101B-9397-08002B2CF9AE}" pid="7" name="MSIP_Label_defa4170-0d19-0005-0004-bc88714345d2_Name">
    <vt:lpwstr>defa4170-0d19-0005-0004-bc88714345d2</vt:lpwstr>
  </property>
  <property fmtid="{D5CDD505-2E9C-101B-9397-08002B2CF9AE}" pid="8" name="MSIP_Label_defa4170-0d19-0005-0004-bc88714345d2_SiteId">
    <vt:lpwstr>f532b00e-2828-4762-8f2c-4ba02d9d68da</vt:lpwstr>
  </property>
  <property fmtid="{D5CDD505-2E9C-101B-9397-08002B2CF9AE}" pid="9" name="MSIP_Label_defa4170-0d19-0005-0004-bc88714345d2_ActionId">
    <vt:lpwstr>d653c22a-0383-444b-bc48-0ff429c43721</vt:lpwstr>
  </property>
  <property fmtid="{D5CDD505-2E9C-101B-9397-08002B2CF9AE}" pid="10" name="MSIP_Label_defa4170-0d19-0005-0004-bc88714345d2_ContentBits">
    <vt:lpwstr>0</vt:lpwstr>
  </property>
  <property fmtid="{D5CDD505-2E9C-101B-9397-08002B2CF9AE}" pid="11" name="MSIP_Label_defa4170-0d19-0005-0004-bc88714345d2_Tag">
    <vt:lpwstr>10, 3, 0, 1</vt:lpwstr>
  </property>
</Properties>
</file>