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Poppins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8962881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2189628814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18962881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2189628814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8962881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189628814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89628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1896288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89628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18962881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1896288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218962881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18962881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2189628814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18962881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2189628814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189628814_5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189628814_5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jpg"/><Relationship Id="rId10" Type="http://schemas.openxmlformats.org/officeDocument/2006/relationships/image" Target="../media/image17.pn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Escolinha de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92299" cy="21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301" y="0"/>
            <a:ext cx="5407399" cy="218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9701" y="0"/>
            <a:ext cx="3392300" cy="21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13775"/>
            <a:ext cx="3392300" cy="25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9701" y="4317046"/>
            <a:ext cx="3392300" cy="254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99700" y="2183550"/>
            <a:ext cx="3392300" cy="21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185188"/>
            <a:ext cx="3392300" cy="2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92300" y="2185200"/>
            <a:ext cx="5407400" cy="29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92300" y="5131300"/>
            <a:ext cx="2722449" cy="17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14750" y="5131300"/>
            <a:ext cx="2684950" cy="17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 do grupo: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597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pt-BR" sz="2500"/>
              <a:t>Cássio Nascimento da Silva - 20210144941</a:t>
            </a:r>
            <a:endParaRPr sz="25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500"/>
              <a:t>Kawhan Laurindo de Lima - 20200074665</a:t>
            </a:r>
            <a:endParaRPr sz="25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500"/>
              <a:t>Matheus Felipe Bandeira Oliveira - </a:t>
            </a:r>
            <a:r>
              <a:rPr lang="pt-BR" sz="2500">
                <a:highlight>
                  <a:srgbClr val="FFFFFF"/>
                </a:highlight>
              </a:rPr>
              <a:t>20200073407</a:t>
            </a:r>
            <a:endParaRPr sz="5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500"/>
              <a:t>Ronellyson Júlio Nicássio de Oliveira - 20200069683 </a:t>
            </a:r>
            <a:endParaRPr sz="25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500"/>
              <a:t>Vinicius Teixeira Fernandes - 20200076365</a:t>
            </a:r>
            <a:endParaRPr sz="25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500"/>
              <a:t>Jackson Anderson Gomes dos Santos Silva - 20190090257 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9207500" y="-149224"/>
            <a:ext cx="33464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C99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8C9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 b="1" i="0" sz="4800" u="none" cap="none" strike="noStrike">
              <a:solidFill>
                <a:srgbClr val="028C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1226" y="684213"/>
            <a:ext cx="1474788" cy="147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8866189" y="2287588"/>
            <a:ext cx="3325812" cy="334963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 : </a:t>
            </a:r>
            <a:r>
              <a:rPr b="1" lang="pt-BR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Marinalva Soares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25413" y="855663"/>
            <a:ext cx="28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são seus hábitos, motivações, o que ele vê, o que ouve, etc?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96851" y="215901"/>
            <a:ext cx="2684463" cy="509588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que faz?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96851" y="2744788"/>
            <a:ext cx="26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barreiras e dificuldades a sua persona enfrenta?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96851" y="2033589"/>
            <a:ext cx="2684463" cy="555625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as dificuldades ?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33350" y="5129214"/>
            <a:ext cx="27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os benefícios esperados, quais problemas pretendem ser resolvidos ?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96851" y="4556125"/>
            <a:ext cx="2684463" cy="522288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os ganhos esperados?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9005890" y="2636839"/>
            <a:ext cx="308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3" name="Google Shape;113;p16"/>
          <p:cNvSpPr txBox="1"/>
          <p:nvPr/>
        </p:nvSpPr>
        <p:spPr>
          <a:xfrm>
            <a:off x="473075" y="6262689"/>
            <a:ext cx="11544300" cy="5715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 é um termo utilizado para definir o cliente ideal entre aqueles que compõem o seu público-alvo. Isso é feito a partir da união de suas principais características, hábitos e interesses, motivações, necessidades e etc.                                         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190875" y="215901"/>
            <a:ext cx="1627188" cy="768351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Hiperativa 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865689" y="215901"/>
            <a:ext cx="1627187" cy="768351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Maestria com matemática 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186100" y="107551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Planeja a semana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868864" y="1075488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Trabalho</a:t>
            </a:r>
            <a:r>
              <a:rPr lang="pt-BR">
                <a:solidFill>
                  <a:schemeClr val="lt1"/>
                </a:solidFill>
              </a:rPr>
              <a:t> em equipe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151188" y="2397125"/>
            <a:ext cx="1627187" cy="768351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companhar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volume de prazos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851401" y="23860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Acompanhar o desenvolvimento do filho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151188" y="33312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Déficit de atenção 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866189" y="3062289"/>
            <a:ext cx="1627187" cy="768351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Contadora 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544175" y="3062289"/>
            <a:ext cx="1627188" cy="768351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Experiente no setor de contas a pagar 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8866189" y="397337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enda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acima de 4000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151200" y="4556125"/>
            <a:ext cx="1627200" cy="10074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a escola estimule o raciocínio lógico do filho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551625" y="4578300"/>
            <a:ext cx="1627200" cy="9852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Trabalho em equipe.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851400" y="4556150"/>
            <a:ext cx="1627200" cy="10074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agilidade dele para resolver problemas 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546851" y="215901"/>
            <a:ext cx="1627188" cy="768351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Gosta de rock 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551638" y="10754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 as atividades em tabelas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551625" y="2397100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ão perder prazos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6097" y="646100"/>
            <a:ext cx="1627200" cy="1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10544164" y="39635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 anos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9207500" y="-149224"/>
            <a:ext cx="334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C99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8C9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 b="1" i="0" sz="4800" u="none" cap="none" strike="noStrike">
              <a:solidFill>
                <a:srgbClr val="028C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1226" y="684213"/>
            <a:ext cx="1474788" cy="147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8866189" y="2287588"/>
            <a:ext cx="3325800" cy="3351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 : </a:t>
            </a:r>
            <a:r>
              <a:rPr b="1" lang="pt-BR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Maria Aparecida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25413" y="855663"/>
            <a:ext cx="28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são seus hábitos, motivações, o que ele vê, o que ouve, etc?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96851" y="215901"/>
            <a:ext cx="2684400" cy="5097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que faz?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96851" y="2744788"/>
            <a:ext cx="26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barreiras e dificuldades a sua persona enfrenta?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96851" y="2033589"/>
            <a:ext cx="2684400" cy="5556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as dificuldades ?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33350" y="5129214"/>
            <a:ext cx="27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os benefícios esperados, quais problemas pretendem ser resolvidos ?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96851" y="4556125"/>
            <a:ext cx="2684400" cy="5223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os ganhos esperados?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9005890" y="2636839"/>
            <a:ext cx="30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Breve descrição, idade, profissão, renda</a:t>
            </a:r>
            <a:endParaRPr sz="1300"/>
          </a:p>
        </p:txBody>
      </p:sp>
      <p:sp>
        <p:nvSpPr>
          <p:cNvPr id="146" name="Google Shape;146;p17"/>
          <p:cNvSpPr txBox="1"/>
          <p:nvPr/>
        </p:nvSpPr>
        <p:spPr>
          <a:xfrm>
            <a:off x="473075" y="6262689"/>
            <a:ext cx="11544300" cy="5715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 é um termo utilizado para definir o cliente ideal entre aqueles que compõem o seu público-alvo. Isso é feito a partir da união de suas principais características, hábitos e interesses, motivações, necessidades e etc.                                         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190875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 reuniões, horários e documentos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865689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 conta da agenda de outros funcionários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190875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Planeja a semana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868864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alanceia esforço da equipe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151188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Cansaço no fim do dia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826001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 conta de organizar tudo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151188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Tempo para ajudar o filho com a educação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830764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alimentar de forma adequada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8866189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Secretária, 25 anos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10544175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Formada em secretariado executivo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bilíngue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8872539" y="38655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esponsabilidade sobre a gestão dos contratos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10550526" y="38655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enda acima de 2000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151189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Filho preparado para a sociedade moderna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829175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Aumento no pensamento lógico do filho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151200" y="5424100"/>
            <a:ext cx="1627200" cy="7389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Ensina o filho sobre tecnologia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831575" y="5424100"/>
            <a:ext cx="1627200" cy="7389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Filho enturmado com a sociedade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6546851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Recebe as ligações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6551613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rabalha com ritos processuais intempestivos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508750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ão perder prazos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511926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 tempo para si mesma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6511926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 o filho num profissional de TI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511950" y="5424100"/>
            <a:ext cx="1627200" cy="7215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Ocupa o tempo vago do filho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500" y="560675"/>
            <a:ext cx="1507200" cy="163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9207500" y="-149224"/>
            <a:ext cx="334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C99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8C9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 b="1" i="0" sz="4800" u="none" cap="none" strike="noStrike">
              <a:solidFill>
                <a:srgbClr val="028C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8866189" y="2287588"/>
            <a:ext cx="3325800" cy="3351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 : </a:t>
            </a:r>
            <a:r>
              <a:rPr b="1" lang="pt-BR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Irinel da Silva Pereira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25413" y="855663"/>
            <a:ext cx="28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são seus hábitos, motivações, o que ele vê, o que ouve, etc?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96851" y="215901"/>
            <a:ext cx="2684400" cy="5097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que faz?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96851" y="2744788"/>
            <a:ext cx="26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barreiras e dificuldades a sua persona enfrenta?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196851" y="2033589"/>
            <a:ext cx="2684400" cy="5556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as dificuldades ?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33350" y="5129214"/>
            <a:ext cx="27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os benefícios esperados, quais problemas pretendem ser resolvidos ?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196851" y="4556125"/>
            <a:ext cx="2684400" cy="5223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os ganhos esperados?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9005890" y="2636839"/>
            <a:ext cx="30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Breve descrição, idade, profissão, renda</a:t>
            </a:r>
            <a:endParaRPr sz="1300"/>
          </a:p>
        </p:txBody>
      </p:sp>
      <p:sp>
        <p:nvSpPr>
          <p:cNvPr id="183" name="Google Shape;183;p18"/>
          <p:cNvSpPr txBox="1"/>
          <p:nvPr/>
        </p:nvSpPr>
        <p:spPr>
          <a:xfrm>
            <a:off x="473075" y="6262689"/>
            <a:ext cx="11544300" cy="5715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 é um termo utilizado para definir o cliente ideal entre aqueles que compõem o seu público-alvo. Isso é feito a partir da união de suas principais características, hábitos e interesses, motivações, necessidades e etc.                                         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190875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Escuta funk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865689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novela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mexicana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3190875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Planeja a semana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4868864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Planeja sua aula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151188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companhar o volume de prazos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4826001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fazer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alunos prestarem atenção na aula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151188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ouca paciência com os alunos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830764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Ansiedade para sair da aula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66189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Professor de escola Municipal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 anos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0544175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xperiência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matemática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8872539" y="38655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esponsabilidade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 aula para alunos da quinta série</a:t>
            </a:r>
            <a:endParaRPr sz="1200"/>
          </a:p>
        </p:txBody>
      </p:sp>
      <p:sp>
        <p:nvSpPr>
          <p:cNvPr id="195" name="Google Shape;195;p18"/>
          <p:cNvSpPr/>
          <p:nvPr/>
        </p:nvSpPr>
        <p:spPr>
          <a:xfrm>
            <a:off x="10550526" y="38655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enda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3000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3151189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os alunos aprendam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4829175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Ensinar matemática para seu filho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3151189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ágil para responder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alunos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829175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 seu filho aprenda tecnologia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6546851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Viciado em jogos como o TOM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6551613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Conversa na frente de casa com vizinhos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6508750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não perder prazos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6511926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livrar de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vícios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o jogo de celular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6511926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timizar o esforço d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alunos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6511926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oder recompensar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alunos</a:t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600" y="565925"/>
            <a:ext cx="1627201" cy="16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9207500" y="-149224"/>
            <a:ext cx="334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C99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8C9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 b="1" i="0" sz="4800" u="none" cap="none" strike="noStrike">
              <a:solidFill>
                <a:srgbClr val="028C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8866189" y="2287588"/>
            <a:ext cx="3325800" cy="3351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 : </a:t>
            </a:r>
            <a:r>
              <a:rPr b="1" lang="pt-BR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Oliveira de Lima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125413" y="855663"/>
            <a:ext cx="28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são seus hábitos, motivações, o que ele vê, o que ouve, etc?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196851" y="215901"/>
            <a:ext cx="2684400" cy="5097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que faz?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196851" y="2744788"/>
            <a:ext cx="26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barreiras e dificuldades a sua persona enfrenta?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196851" y="2033589"/>
            <a:ext cx="2684400" cy="5556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as dificuldades ?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133350" y="5129214"/>
            <a:ext cx="27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os benefícios esperados, quais problemas pretendem ser resolvidos ?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96851" y="4556125"/>
            <a:ext cx="2684400" cy="5223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os ganhos esperados?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8997350" y="2589197"/>
            <a:ext cx="29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Breve descrição, idade, profissão, renda</a:t>
            </a:r>
            <a:endParaRPr sz="1300"/>
          </a:p>
        </p:txBody>
      </p:sp>
      <p:sp>
        <p:nvSpPr>
          <p:cNvPr id="220" name="Google Shape;220;p19"/>
          <p:cNvSpPr txBox="1"/>
          <p:nvPr/>
        </p:nvSpPr>
        <p:spPr>
          <a:xfrm>
            <a:off x="473075" y="6262689"/>
            <a:ext cx="11544300" cy="5715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 é um termo utilizado para definir o cliente ideal entre aqueles que compõem o seu público-alvo. Isso é feito a partir da união de suas principais características, hábitos e interesses, motivações, necessidades e etc.                                         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3190875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Passar tempo com seu filho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4865689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Estuda 2 horas por dia para ser um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profissional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melhor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190875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Ouvi música sertaneja</a:t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4868864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ssistir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jogos de futebol</a:t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3151188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com comunicação</a:t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4826001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ificuldade de trabalhar com clientes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3151188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ificuldades amorosas</a:t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4830764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ificuldade em organizar sua rotina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8866189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Engenheiro Elétrico 26 anos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10544175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xperiência na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elétrica </a:t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8866200" y="386557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Responsável pela geração de energia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10550526" y="38655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enda acima de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7500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3151189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o filho aprenda tecnologia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4829175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Desenvolver sua comunicação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3151189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ágil para responder clientes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4829175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mobilidade para acompanhar a equipe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6546851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Assistir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documentário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carros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elétricos</a:t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551613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rabalha com ritos processuais intempestivos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508750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ão perder prazos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511926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fôlego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trabalhar intempestividade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6511926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timizar o esforço da equipe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6511926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hegar a cargo chefe</a:t>
            </a:r>
            <a:endParaRPr/>
          </a:p>
        </p:txBody>
      </p: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0" y="614599"/>
            <a:ext cx="1627200" cy="152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/>
        </p:nvSpPr>
        <p:spPr>
          <a:xfrm>
            <a:off x="9207500" y="-149224"/>
            <a:ext cx="334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C99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8C9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 b="1" i="0" sz="4800" u="none" cap="none" strike="noStrike">
              <a:solidFill>
                <a:srgbClr val="028C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8866189" y="2287588"/>
            <a:ext cx="3325800" cy="3351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 : </a:t>
            </a:r>
            <a:r>
              <a:rPr b="1" lang="pt-BR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Vanderley Junior de Sousa Lima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125413" y="855663"/>
            <a:ext cx="28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são seus hábitos, motivações, o que ele vê, o que ouve, etc?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196851" y="215901"/>
            <a:ext cx="2684400" cy="5097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que faz?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196851" y="2744788"/>
            <a:ext cx="26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barreiras e dificuldades a sua persona enfrenta?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196851" y="2033589"/>
            <a:ext cx="2684400" cy="5556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as dificuldades ?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133350" y="5129214"/>
            <a:ext cx="27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os benefícios esperados, quais problemas pretendem ser resolvidos ?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96851" y="4556125"/>
            <a:ext cx="2684400" cy="5223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os ganhos esperados?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8997350" y="2589197"/>
            <a:ext cx="29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Breve descrição, idade, profissão, renda</a:t>
            </a:r>
            <a:endParaRPr sz="1300"/>
          </a:p>
        </p:txBody>
      </p:sp>
      <p:sp>
        <p:nvSpPr>
          <p:cNvPr id="257" name="Google Shape;257;p20"/>
          <p:cNvSpPr txBox="1"/>
          <p:nvPr/>
        </p:nvSpPr>
        <p:spPr>
          <a:xfrm>
            <a:off x="320675" y="6262689"/>
            <a:ext cx="11544300" cy="5715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 é um termo utilizado para definir o cliente ideal entre aqueles que compõem o seu público-alvo. Isso é feito a partir da união de suas principais características, hábitos e interesses, motivações, necessidades e etc.                                         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3190875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Assiste Backardigans e Club da Winx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4865689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Estuda pouco e não consegue manter o foco no que é passado em escola</a:t>
            </a:r>
            <a:endParaRPr sz="1000"/>
          </a:p>
        </p:txBody>
      </p:sp>
      <p:sp>
        <p:nvSpPr>
          <p:cNvPr id="260" name="Google Shape;260;p20"/>
          <p:cNvSpPr/>
          <p:nvPr/>
        </p:nvSpPr>
        <p:spPr>
          <a:xfrm>
            <a:off x="3190875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Joga Roblox e Minecraft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4868864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Gosta de jogos onde pode desempenhar algo que conhece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151188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com comunicação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4826001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ificuldade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fazer amigos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3151188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com foco em aprender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4830764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atenção dos pais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8866189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Estudante de escola particular</a:t>
            </a:r>
            <a:b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ano do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primário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10544175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Experiência em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mexer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celular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8866200" y="386557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Responsável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pela falta de alimentos em casa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10550526" y="38655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Renda 0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3151189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Melhorar seu relacionamento interpessoal com as pessoas</a:t>
            </a:r>
            <a:endParaRPr sz="1000"/>
          </a:p>
        </p:txBody>
      </p:sp>
      <p:sp>
        <p:nvSpPr>
          <p:cNvPr id="271" name="Google Shape;271;p20"/>
          <p:cNvSpPr/>
          <p:nvPr/>
        </p:nvSpPr>
        <p:spPr>
          <a:xfrm>
            <a:off x="4829175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Desenvolver sua comunicação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3151189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Melhorar seu foco e seu aprendizado</a:t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4829175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Conseguir ter boa desenvoltura em tecnologia 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6546851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Consegue entender muito bem conceitos </a:t>
            </a: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tecnológicos</a:t>
            </a: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tem interesse</a:t>
            </a:r>
            <a:endParaRPr sz="1000"/>
          </a:p>
        </p:txBody>
      </p:sp>
      <p:sp>
        <p:nvSpPr>
          <p:cNvPr id="275" name="Google Shape;275;p20"/>
          <p:cNvSpPr/>
          <p:nvPr/>
        </p:nvSpPr>
        <p:spPr>
          <a:xfrm>
            <a:off x="6551613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ansiedade e falta de </a:t>
            </a: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convívio</a:t>
            </a: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social, além de ser introvertido</a:t>
            </a:r>
            <a:endParaRPr sz="1100"/>
          </a:p>
        </p:txBody>
      </p:sp>
      <p:sp>
        <p:nvSpPr>
          <p:cNvPr id="276" name="Google Shape;276;p20"/>
          <p:cNvSpPr/>
          <p:nvPr/>
        </p:nvSpPr>
        <p:spPr>
          <a:xfrm>
            <a:off x="6508750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Dificuldade de lidar com sua ansiedade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6511926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Fica quase todo tempo sozinho em casa porque seus pais trabalham o dia todo</a:t>
            </a:r>
            <a:endParaRPr sz="1000"/>
          </a:p>
        </p:txBody>
      </p:sp>
      <p:sp>
        <p:nvSpPr>
          <p:cNvPr id="278" name="Google Shape;278;p20"/>
          <p:cNvSpPr/>
          <p:nvPr/>
        </p:nvSpPr>
        <p:spPr>
          <a:xfrm>
            <a:off x="6511926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timizar o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trabalho em equipe</a:t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6511926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Conseguir aprender e fazer novos amigos</a:t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827" y="591772"/>
            <a:ext cx="1575550" cy="15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/>
        </p:nvSpPr>
        <p:spPr>
          <a:xfrm>
            <a:off x="9207500" y="-149224"/>
            <a:ext cx="334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C99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28C9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endParaRPr b="1" i="0" sz="4800" u="none" cap="none" strike="noStrike">
              <a:solidFill>
                <a:srgbClr val="028C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8866189" y="2287588"/>
            <a:ext cx="3325800" cy="3351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9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 : </a:t>
            </a:r>
            <a:r>
              <a:rPr b="1" lang="pt-BR" sz="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Valdivina Alves de Azevedo Soares</a:t>
            </a:r>
            <a:endParaRPr b="1" sz="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125413" y="855663"/>
            <a:ext cx="28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são seus hábitos, motivações, o que ele vê, o que ouve, etc?</a:t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96851" y="215901"/>
            <a:ext cx="2684400" cy="5097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que faz?</a:t>
            </a:r>
            <a:endParaRPr/>
          </a:p>
        </p:txBody>
      </p:sp>
      <p:sp>
        <p:nvSpPr>
          <p:cNvPr id="289" name="Google Shape;289;p21"/>
          <p:cNvSpPr txBox="1"/>
          <p:nvPr/>
        </p:nvSpPr>
        <p:spPr>
          <a:xfrm>
            <a:off x="196851" y="2744788"/>
            <a:ext cx="26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barreiras e dificuldades a sua persona enfrenta?</a:t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196851" y="2033589"/>
            <a:ext cx="2684400" cy="5556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as dificuldades ?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133350" y="5129214"/>
            <a:ext cx="27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Quais os benefícios esperados, quais problemas pretendem ser resolvidos ?</a:t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96851" y="4556125"/>
            <a:ext cx="2684400" cy="5223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Quais os ganhos esperados?</a:t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8997350" y="2589197"/>
            <a:ext cx="29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Breve descrição, idade, profissão, renda</a:t>
            </a:r>
            <a:endParaRPr sz="1300"/>
          </a:p>
        </p:txBody>
      </p:sp>
      <p:sp>
        <p:nvSpPr>
          <p:cNvPr id="294" name="Google Shape;294;p21"/>
          <p:cNvSpPr txBox="1"/>
          <p:nvPr/>
        </p:nvSpPr>
        <p:spPr>
          <a:xfrm>
            <a:off x="320675" y="6262689"/>
            <a:ext cx="11544300" cy="571500"/>
          </a:xfrm>
          <a:prstGeom prst="rect">
            <a:avLst/>
          </a:prstGeom>
          <a:solidFill>
            <a:srgbClr val="652E80"/>
          </a:solidFill>
          <a:ln cap="flat" cmpd="sng" w="12700">
            <a:solidFill>
              <a:srgbClr val="652E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 é um termo utilizado para definir o cliente ideal entre aqueles que compõem o seu público-alvo. Isso é feito a partir da união de suas principais características, hábitos e interesses, motivações, necessidades e etc.                                         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3190875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Assiste Polly Pocket e Barbie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4865689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Consegue desempenhar um bom trabalho na escola mas é muito agitada em casa</a:t>
            </a:r>
            <a:endParaRPr sz="1000"/>
          </a:p>
        </p:txBody>
      </p:sp>
      <p:sp>
        <p:nvSpPr>
          <p:cNvPr id="297" name="Google Shape;297;p21"/>
          <p:cNvSpPr/>
          <p:nvPr/>
        </p:nvSpPr>
        <p:spPr>
          <a:xfrm>
            <a:off x="3190875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Joga Roblox</a:t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4868864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Gosta de jogos onde pode usar a criatividade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3151188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com amizades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4826001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Dificuldade em trabalhar em grupo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3151188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com alta hiperatividade </a:t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4830764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atenção dos pais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8866189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Estudante de escola particular</a:t>
            </a:r>
            <a:b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1°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série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0544175" y="3062289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Experiência em jogar no computador e celular</a:t>
            </a:r>
            <a:endParaRPr sz="1300"/>
          </a:p>
        </p:txBody>
      </p:sp>
      <p:sp>
        <p:nvSpPr>
          <p:cNvPr id="305" name="Google Shape;305;p21"/>
          <p:cNvSpPr/>
          <p:nvPr/>
        </p:nvSpPr>
        <p:spPr>
          <a:xfrm>
            <a:off x="8866200" y="386557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Responsável por a bagunça em casa</a:t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10550526" y="38655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Renda 0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3151189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Ajudar ela a desenvolver amizades que compartilham o mesmo interesse dela</a:t>
            </a:r>
            <a:endParaRPr sz="1000"/>
          </a:p>
        </p:txBody>
      </p:sp>
      <p:sp>
        <p:nvSpPr>
          <p:cNvPr id="308" name="Google Shape;308;p21"/>
          <p:cNvSpPr/>
          <p:nvPr/>
        </p:nvSpPr>
        <p:spPr>
          <a:xfrm>
            <a:off x="4829175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Ajudar ela com a hiperatividade, direcionando ela para atividades </a:t>
            </a: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endParaRPr sz="1000"/>
          </a:p>
        </p:txBody>
      </p:sp>
      <p:sp>
        <p:nvSpPr>
          <p:cNvPr id="309" name="Google Shape;309;p21"/>
          <p:cNvSpPr/>
          <p:nvPr/>
        </p:nvSpPr>
        <p:spPr>
          <a:xfrm>
            <a:off x="3151189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Melhorar seu relacionamento com aprendizado enquanto seus pais trabalham</a:t>
            </a:r>
            <a:endParaRPr sz="1200"/>
          </a:p>
        </p:txBody>
      </p:sp>
      <p:sp>
        <p:nvSpPr>
          <p:cNvPr id="310" name="Google Shape;310;p21"/>
          <p:cNvSpPr/>
          <p:nvPr/>
        </p:nvSpPr>
        <p:spPr>
          <a:xfrm>
            <a:off x="4829175" y="53467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Conseguir ter boa desenvoltura em tecnologia </a:t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6546851" y="215901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Consegue entender muito bem conceitos tecnológicos e tem interesse</a:t>
            </a:r>
            <a:endParaRPr sz="1000"/>
          </a:p>
        </p:txBody>
      </p:sp>
      <p:sp>
        <p:nvSpPr>
          <p:cNvPr id="312" name="Google Shape;312;p21"/>
          <p:cNvSpPr/>
          <p:nvPr/>
        </p:nvSpPr>
        <p:spPr>
          <a:xfrm>
            <a:off x="6551613" y="995363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muito </a:t>
            </a: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extrovertida</a:t>
            </a: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porém tem poucos amigos por causa de seus interesses</a:t>
            </a:r>
            <a:endParaRPr sz="1100"/>
          </a:p>
        </p:txBody>
      </p:sp>
      <p:sp>
        <p:nvSpPr>
          <p:cNvPr id="313" name="Google Shape;313;p21"/>
          <p:cNvSpPr/>
          <p:nvPr/>
        </p:nvSpPr>
        <p:spPr>
          <a:xfrm>
            <a:off x="6508750" y="2397125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Dificuldade de lidar com sua hiperatividade</a:t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6511926" y="317658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cuidada por uma </a:t>
            </a: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babá todo dias pois seus pais trabalham muito</a:t>
            </a: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/>
          </a:p>
        </p:txBody>
      </p:sp>
      <p:sp>
        <p:nvSpPr>
          <p:cNvPr id="315" name="Google Shape;315;p21"/>
          <p:cNvSpPr/>
          <p:nvPr/>
        </p:nvSpPr>
        <p:spPr>
          <a:xfrm>
            <a:off x="6511926" y="4556126"/>
            <a:ext cx="1627200" cy="768300"/>
          </a:xfrm>
          <a:prstGeom prst="rect">
            <a:avLst/>
          </a:prstGeom>
          <a:solidFill>
            <a:srgbClr val="0B8C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timizar o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trabalho em equipe</a:t>
            </a:r>
            <a:endParaRPr/>
          </a:p>
        </p:txBody>
      </p:sp>
      <p:pic>
        <p:nvPicPr>
          <p:cNvPr id="316" name="Google Shape;3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375" y="565937"/>
            <a:ext cx="1627199" cy="162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2"/>
          <p:cNvPicPr preferRelativeResize="0"/>
          <p:nvPr/>
        </p:nvPicPr>
        <p:blipFill rotWithShape="1">
          <a:blip r:embed="rId3">
            <a:alphaModFix amt="36000"/>
          </a:blip>
          <a:srcRect b="0" l="0" r="0" t="0"/>
          <a:stretch/>
        </p:blipFill>
        <p:spPr>
          <a:xfrm>
            <a:off x="0" y="1807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552" y="734756"/>
            <a:ext cx="827870" cy="82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3887" y="684367"/>
            <a:ext cx="995347" cy="995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663" y="734756"/>
            <a:ext cx="827870" cy="82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93635" y="759755"/>
            <a:ext cx="885247" cy="88524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 txBox="1"/>
          <p:nvPr/>
        </p:nvSpPr>
        <p:spPr>
          <a:xfrm>
            <a:off x="543338" y="1623393"/>
            <a:ext cx="127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3684915" y="1642407"/>
            <a:ext cx="1456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6979718" y="1623393"/>
            <a:ext cx="1456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0080048" y="1623393"/>
            <a:ext cx="1456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22"/>
          <p:cNvCxnSpPr/>
          <p:nvPr/>
        </p:nvCxnSpPr>
        <p:spPr>
          <a:xfrm flipH="1">
            <a:off x="2918283" y="689113"/>
            <a:ext cx="17849" cy="6168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22"/>
          <p:cNvCxnSpPr/>
          <p:nvPr/>
        </p:nvCxnSpPr>
        <p:spPr>
          <a:xfrm flipH="1">
            <a:off x="5983153" y="684863"/>
            <a:ext cx="17849" cy="6168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22"/>
          <p:cNvCxnSpPr/>
          <p:nvPr/>
        </p:nvCxnSpPr>
        <p:spPr>
          <a:xfrm flipH="1">
            <a:off x="9139351" y="689113"/>
            <a:ext cx="17849" cy="6168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3" name="Google Shape;333;p22"/>
          <p:cNvCxnSpPr/>
          <p:nvPr/>
        </p:nvCxnSpPr>
        <p:spPr>
          <a:xfrm>
            <a:off x="0" y="673412"/>
            <a:ext cx="12192000" cy="32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22"/>
          <p:cNvSpPr txBox="1"/>
          <p:nvPr/>
        </p:nvSpPr>
        <p:spPr>
          <a:xfrm>
            <a:off x="51588" y="75955"/>
            <a:ext cx="2439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#Job-to-be-done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668096" y="142215"/>
            <a:ext cx="127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6309677" y="179192"/>
            <a:ext cx="127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3631743" y="179192"/>
            <a:ext cx="2172546" cy="34805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6984654" y="182204"/>
            <a:ext cx="1372180" cy="34805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41332" y="5851769"/>
            <a:ext cx="28550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Problema ou a necessidade que o produto/serviço  resolve prioritariamente para seus clientes. </a:t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3144044" y="5913378"/>
            <a:ext cx="28550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 forma como ou produto/serviço é consumido pelos seus clientes</a:t>
            </a:r>
            <a:endParaRPr sz="1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6147588" y="5935191"/>
            <a:ext cx="31227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Sentimentos ou sensações que o produto/serviço proporciona  </a:t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9260220" y="5807792"/>
            <a:ext cx="29628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impacto nas relações humanas quando usado, mostrado ou simplesmente citado para outras pessoas </a:t>
            </a:r>
            <a:endParaRPr/>
          </a:p>
        </p:txBody>
      </p:sp>
      <p:cxnSp>
        <p:nvCxnSpPr>
          <p:cNvPr id="343" name="Google Shape;343;p22"/>
          <p:cNvCxnSpPr/>
          <p:nvPr/>
        </p:nvCxnSpPr>
        <p:spPr>
          <a:xfrm>
            <a:off x="-21665" y="5846407"/>
            <a:ext cx="12192000" cy="32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51588" y="6502304"/>
            <a:ext cx="12192000" cy="32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22"/>
          <p:cNvSpPr/>
          <p:nvPr/>
        </p:nvSpPr>
        <p:spPr>
          <a:xfrm>
            <a:off x="77901" y="6495794"/>
            <a:ext cx="2053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2954093" y="6490715"/>
            <a:ext cx="30471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6009344" y="6490714"/>
            <a:ext cx="26718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9104598" y="6526131"/>
            <a:ext cx="3119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7034138" y="153125"/>
            <a:ext cx="1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07/04/2020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3649725" y="156125"/>
            <a:ext cx="21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Escola de Programação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84800" y="1971150"/>
            <a:ext cx="2758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-Aprendizado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Tecnológico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-Melhoria das relações sociais;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-Diversão para as crianças;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-Desenvolvimento pessoal e intelectual;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-Acompanhamento especializado para crianças com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deficiência;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-Desenvolvimento de trabalhos em equipe e interação interpessoal;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-Desenvolver aprendizado lógico por trás das coisas;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 Conseguir aprender com uma linguagem de programação voltada para crianças com atividades práticas ao ar livre;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3057588" y="1971150"/>
            <a:ext cx="278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-Instalação com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laboratórios e salas de aula presenciais;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-Plataforma de estudo: aulas gravadas e tarefas  online;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-Acompanhamento do desenvolvimento do aluno presencial e online;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-Instalações com ambientes naturais, visando práticas reais;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-Ambiente com segurança e climatização;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6115163" y="1971150"/>
            <a:ext cx="2908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-Esse produto vai muito além de conhecimento, ele também resolve questões emocionais, visto que possibilita que as crianças 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socializam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umas com as outras e façam amigos, como também permite que a criança viva emoções novas e se divirtam;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- Conseguimos conectar seu filho com real usando o que os outros dizem como 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prejuízo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, mudando a visão que a tecnologia só traz 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prejuízos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- Se seu filho é ansioso, tem problemas de atenção ou passa o dia todo de frente a um 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aparelho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, imagina ver ele mais conectado com pessoas de sua 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e ajudando os outros a entender conceitos que vai levar para diversas outras áreas;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- Imagina você no trabalho, sem preocupações com seu filho, porque ele está seguro e desfrutando do melhor;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9285075" y="1971150"/>
            <a:ext cx="275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-O conhecimento sobre tecnologia possibilita que a criança tenha assuntos divertidos para interagir com os amigos e os pais;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-Inserção na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tecnologia, e preparação para a sociedade 5.0;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 Ele vai conseguir amigos bem mais rápido porque são crianças que são do vínculo social que ele participa, além de diminuir a sua ansiedade.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