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4ab63b5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4ab63b5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24ab63b5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24ab63b5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4ab63b5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24ab63b5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4ab63b5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4ab63b5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4ab63b5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4ab63b5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4ab63b5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4ab63b5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4ab63b5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4ab63b5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4ab63b5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4ab63b5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Terceira entrega modelagem de dados</a:t>
            </a:r>
            <a:endParaRPr sz="39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4555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Casos de Uso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 (Análise de Casos de Uso)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87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Kawhan Laurindo de Lima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Matheus Soares de Lima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Rian Manoel Pessoa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Ronellyson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Vinicius Teixeira Fernandes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Especificação de Casos de Uso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Especificação de Casos de Uso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Submeter denúncia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791050"/>
            <a:ext cx="39999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IDENTIFICAÇÃO DO CASO DE USO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l">
              <a:lnSpc>
                <a:spcPct val="10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UC01 – Submeter Denúncia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DESCRIÇÃO DO CASO DE USO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Este caso de uso exemplo está associado à submeter uma denúncia na página de denúncias. Portanto, nesse caso de uso o usuário do sistema vai fazer uma denúncia, se for verificado que ele é maior de idade e que ele não está com timeout no sistema a denúncia vai ser submetida. Para realizar denúncia o usuário deve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logado.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2066800"/>
            <a:ext cx="39999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 ATORES ENVOLVIDOS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 PRÉ-CONDIÇÕES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 Usuário deve estar conectado ao sistema , ou seja, ter efetuado o login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O Usuário é maior de 18 anos de idade e também está sem timeout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Especificação de Casos de Uso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Submeter denúncia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791050"/>
            <a:ext cx="39999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9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 FLUXOS DE EVENTOS</a:t>
            </a:r>
            <a:endParaRPr b="1"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91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1.5.1 FB - Fluxo Básico</a:t>
            </a:r>
            <a:endParaRPr b="1"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usuário faz o login no sistema;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usuário entra na sessão de denúncias: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Char char="●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 de assunto ;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Char char="●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denúncia;;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Char char="●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Observação sobre o problema;;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Char char="●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 do usuário;;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598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1"/>
              <a:buFont typeface="Arial"/>
              <a:buChar char="●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do usuário.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usuário submete a denúncia;</a:t>
            </a:r>
            <a:endParaRPr sz="9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analisa o setor responsável pelas denúncias;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encaminha para o setor responsável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setor responsável analisa a denúncia 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denúncia é resolvida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423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1"/>
              <a:buFont typeface="Arial"/>
              <a:buAutoNum type="arabicPeriod"/>
            </a:pPr>
            <a:r>
              <a:rPr lang="pt-BR" sz="9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caso de uso é encerrado</a:t>
            </a:r>
            <a:endParaRPr sz="9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831325"/>
            <a:ext cx="39999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8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18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1.5.2 Fluxos Alternativos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FA_01 – Cancelar denúncia</a:t>
            </a:r>
            <a:endParaRPr b="1"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4774"/>
              <a:buFont typeface="Arial"/>
              <a:buAutoNum type="arabicPeriod"/>
            </a:pPr>
            <a:r>
              <a:rPr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cliente solicita o cancelamento da denúncia 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4774"/>
              <a:buFont typeface="Arial"/>
              <a:buAutoNum type="arabicPeriod"/>
            </a:pPr>
            <a:r>
              <a:rPr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caso de uso é encerrado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FA_02 –  Texto de observação vazio</a:t>
            </a:r>
            <a:endParaRPr b="1"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4774"/>
              <a:buFont typeface="Arial"/>
              <a:buAutoNum type="arabicPeriod"/>
            </a:pPr>
            <a:r>
              <a:rPr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cliente deixe o campo de texto de observações vazio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1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continua com a denúncia 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2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4774"/>
              <a:buFont typeface="Arial"/>
              <a:buAutoNum type="arabicPeriod"/>
            </a:pPr>
            <a:r>
              <a:rPr lang="pt-BR" sz="41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caso de uso é encerrado</a:t>
            </a:r>
            <a:endParaRPr sz="41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Especificação de Casos de Uso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Submeter denúncia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791050"/>
            <a:ext cx="40329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1.5.3 Fluxos de Exceção</a:t>
            </a:r>
            <a:endParaRPr b="1"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FE_01 – Idade não permitida para denúncia </a:t>
            </a:r>
            <a:r>
              <a:rPr i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(RV_01 -  Verificador de idade)</a:t>
            </a:r>
            <a:endParaRPr i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usuário  não possua a idade mínima para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exibe uma mensagem alertando que o usuário não pode fazer essa ação de submeter denúncia e dizendo o motivo </a:t>
            </a:r>
            <a:r>
              <a:rPr i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(MSG_01 - Denúncia não permitida, você não tem a idade necessária para essa ação)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retorna para o </a:t>
            </a:r>
            <a:r>
              <a:rPr b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FE_02 – Nome invalido( </a:t>
            </a: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RV_07 -  autenticador de dados cadastrados)</a:t>
            </a:r>
            <a:endParaRPr i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do nome do usuário fosse invalido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analisa o nome no sistema e verifica se é desse usuário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pede para que o usuário digite um nome válido  e informa por uma mensagem (</a:t>
            </a:r>
            <a:r>
              <a:rPr i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MSG_09 - Seu nome é invalido ou vazio, preencha corretamente</a:t>
            </a: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retoma o passo </a:t>
            </a:r>
            <a:r>
              <a:rPr b="1"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831325"/>
            <a:ext cx="40782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FE_03 – Endereço invalido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RV_07 -  autenticador de dados cadastrados)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endereço do favorecido não seja válido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solicita seleção do endereço válido por parte do usuário e informa para por uma mensagem (MSG 20 - Seu endereço é invalido, por favor digite um correto)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retoma o passo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FE_04 – O usuário está com timeout para denúncias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(RV_02 - Verificador de timeout)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usuário esteja com timeout para realização da denúncia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exibe uma mensagem alertando que o usuário não pode realizar aquela ação de submeter denúncia</a:t>
            </a:r>
            <a:r>
              <a:rPr i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(MSG_02 - Denúncia não permitida, você está com timeout)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18181"/>
              <a:buFont typeface="Arial"/>
              <a:buAutoNum type="arabicPeriod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retorna para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Especificação de Casos de Uso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Submeter denúncia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791050"/>
            <a:ext cx="4032900" cy="3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FE_05 – O usuário não digitou nada no campo de descrição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usuário não digite nada no campo de descrição do sistema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exibe uma mensagem alertando que o usuário não pode realizar aquela ação de submeter denúncia </a:t>
            </a:r>
            <a:r>
              <a:rPr i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(MSG_10 - A ação não foi realizada pois o campo de descrição da denúncia está vazio)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retorna para o </a:t>
            </a:r>
            <a:r>
              <a:rPr b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FE_06 – O usuário não digitou nada no campo de assunto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fluxo se inicia caso o usuário não digite nada no campo de assunto na denúncia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exibe uma mensagem alertando que o usuário não pode realizar aquela ação de submeter denúncia  </a:t>
            </a:r>
            <a:r>
              <a:rPr i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(MSG_12 - A ação não foi realizada pois o campo de assunto da denúncia está vazio)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retorna para o </a:t>
            </a:r>
            <a:r>
              <a:rPr b="1" lang="pt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 – passo 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831325"/>
            <a:ext cx="40782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 PÓS-CONDIÇÕES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denúncia é submetida, transferida para o setor responsável pela resolução dessa denúncia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denúncia é resolvida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 RELACIONAMENTO COM OUTROS CASOS DE USO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12700" rtl="0" algn="l">
              <a:lnSpc>
                <a:spcPct val="10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UC_02 - Verificador de timeout (include)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Diagrama de Classes (Análise de Casos de Uso)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