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73" r:id="rId5"/>
    <p:sldId id="274" r:id="rId6"/>
    <p:sldId id="267" r:id="rId7"/>
    <p:sldId id="258" r:id="rId8"/>
    <p:sldId id="260" r:id="rId9"/>
    <p:sldId id="276" r:id="rId10"/>
    <p:sldId id="277" r:id="rId11"/>
    <p:sldId id="275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5EB5AE-726A-4531-99DD-9186F4E0A1C6}" v="34" dt="2025-03-31T05:05:19.252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8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illaume Ben-lahoussine" userId="4e748139-fc9e-40c0-8906-4c9f4389cbe0" providerId="ADAL" clId="{FB5EB5AE-726A-4531-99DD-9186F4E0A1C6}"/>
    <pc:docChg chg="undo custSel addSld delSld modSld sldOrd">
      <pc:chgData name="Guillaume Ben-lahoussine" userId="4e748139-fc9e-40c0-8906-4c9f4389cbe0" providerId="ADAL" clId="{FB5EB5AE-726A-4531-99DD-9186F4E0A1C6}" dt="2025-03-31T05:06:31.039" v="371" actId="1076"/>
      <pc:docMkLst>
        <pc:docMk/>
      </pc:docMkLst>
      <pc:sldChg chg="addSp delSp modSp mod modClrScheme chgLayout">
        <pc:chgData name="Guillaume Ben-lahoussine" userId="4e748139-fc9e-40c0-8906-4c9f4389cbe0" providerId="ADAL" clId="{FB5EB5AE-726A-4531-99DD-9186F4E0A1C6}" dt="2025-03-31T05:04:58.911" v="361"/>
        <pc:sldMkLst>
          <pc:docMk/>
          <pc:sldMk cId="352090314" sldId="258"/>
        </pc:sldMkLst>
        <pc:spChg chg="mod ord">
          <ac:chgData name="Guillaume Ben-lahoussine" userId="4e748139-fc9e-40c0-8906-4c9f4389cbe0" providerId="ADAL" clId="{FB5EB5AE-726A-4531-99DD-9186F4E0A1C6}" dt="2025-03-31T04:38:55.732" v="167" actId="20577"/>
          <ac:spMkLst>
            <pc:docMk/>
            <pc:sldMk cId="352090314" sldId="258"/>
            <ac:spMk id="2" creationId="{00000000-0000-0000-0000-000000000000}"/>
          </ac:spMkLst>
        </pc:spChg>
        <pc:spChg chg="add del mod ord">
          <ac:chgData name="Guillaume Ben-lahoussine" userId="4e748139-fc9e-40c0-8906-4c9f4389cbe0" providerId="ADAL" clId="{FB5EB5AE-726A-4531-99DD-9186F4E0A1C6}" dt="2025-03-31T04:38:02.406" v="154" actId="700"/>
          <ac:spMkLst>
            <pc:docMk/>
            <pc:sldMk cId="352090314" sldId="258"/>
            <ac:spMk id="3" creationId="{5F62BBE5-9332-D0AD-E8A7-EB5DD48B8329}"/>
          </ac:spMkLst>
        </pc:spChg>
        <pc:spChg chg="add del mod ord">
          <ac:chgData name="Guillaume Ben-lahoussine" userId="4e748139-fc9e-40c0-8906-4c9f4389cbe0" providerId="ADAL" clId="{FB5EB5AE-726A-4531-99DD-9186F4E0A1C6}" dt="2025-03-31T04:38:05.999" v="155" actId="700"/>
          <ac:spMkLst>
            <pc:docMk/>
            <pc:sldMk cId="352090314" sldId="258"/>
            <ac:spMk id="4" creationId="{083C3781-1BBC-0B32-4AD9-9F550BD16671}"/>
          </ac:spMkLst>
        </pc:spChg>
        <pc:spChg chg="del">
          <ac:chgData name="Guillaume Ben-lahoussine" userId="4e748139-fc9e-40c0-8906-4c9f4389cbe0" providerId="ADAL" clId="{FB5EB5AE-726A-4531-99DD-9186F4E0A1C6}" dt="2025-03-31T04:37:52.435" v="153" actId="700"/>
          <ac:spMkLst>
            <pc:docMk/>
            <pc:sldMk cId="352090314" sldId="258"/>
            <ac:spMk id="5" creationId="{00000000-0000-0000-0000-000000000000}"/>
          </ac:spMkLst>
        </pc:spChg>
        <pc:spChg chg="add del mod ord">
          <ac:chgData name="Guillaume Ben-lahoussine" userId="4e748139-fc9e-40c0-8906-4c9f4389cbe0" providerId="ADAL" clId="{FB5EB5AE-726A-4531-99DD-9186F4E0A1C6}" dt="2025-03-31T04:38:08.961" v="156" actId="700"/>
          <ac:spMkLst>
            <pc:docMk/>
            <pc:sldMk cId="352090314" sldId="258"/>
            <ac:spMk id="6" creationId="{767D483F-3DC4-D6FB-60BE-FBA27CE1D3B4}"/>
          </ac:spMkLst>
        </pc:spChg>
        <pc:spChg chg="add del mod ord">
          <ac:chgData name="Guillaume Ben-lahoussine" userId="4e748139-fc9e-40c0-8906-4c9f4389cbe0" providerId="ADAL" clId="{FB5EB5AE-726A-4531-99DD-9186F4E0A1C6}" dt="2025-03-31T04:38:19.182" v="157" actId="700"/>
          <ac:spMkLst>
            <pc:docMk/>
            <pc:sldMk cId="352090314" sldId="258"/>
            <ac:spMk id="7" creationId="{1649B1B5-8160-2697-222A-0C38682B7631}"/>
          </ac:spMkLst>
        </pc:spChg>
        <pc:spChg chg="add del mod ord">
          <ac:chgData name="Guillaume Ben-lahoussine" userId="4e748139-fc9e-40c0-8906-4c9f4389cbe0" providerId="ADAL" clId="{FB5EB5AE-726A-4531-99DD-9186F4E0A1C6}" dt="2025-03-31T04:38:26.261" v="158" actId="700"/>
          <ac:spMkLst>
            <pc:docMk/>
            <pc:sldMk cId="352090314" sldId="258"/>
            <ac:spMk id="8" creationId="{B4CF9BED-D852-C94A-1F73-62BB0E8C787B}"/>
          </ac:spMkLst>
        </pc:spChg>
        <pc:spChg chg="add del mod ord">
          <ac:chgData name="Guillaume Ben-lahoussine" userId="4e748139-fc9e-40c0-8906-4c9f4389cbe0" providerId="ADAL" clId="{FB5EB5AE-726A-4531-99DD-9186F4E0A1C6}" dt="2025-03-31T04:38:37.316" v="159" actId="700"/>
          <ac:spMkLst>
            <pc:docMk/>
            <pc:sldMk cId="352090314" sldId="258"/>
            <ac:spMk id="9" creationId="{57D6865E-BA64-3596-B9FD-195C839E1A78}"/>
          </ac:spMkLst>
        </pc:spChg>
        <pc:spChg chg="add mod ord">
          <ac:chgData name="Guillaume Ben-lahoussine" userId="4e748139-fc9e-40c0-8906-4c9f4389cbe0" providerId="ADAL" clId="{FB5EB5AE-726A-4531-99DD-9186F4E0A1C6}" dt="2025-03-31T04:39:10.155" v="203" actId="20577"/>
          <ac:spMkLst>
            <pc:docMk/>
            <pc:sldMk cId="352090314" sldId="258"/>
            <ac:spMk id="10" creationId="{C2EA1317-E5AB-C1F7-B6D7-21B99E43B1FB}"/>
          </ac:spMkLst>
        </pc:spChg>
        <pc:spChg chg="add mod">
          <ac:chgData name="Guillaume Ben-lahoussine" userId="4e748139-fc9e-40c0-8906-4c9f4389cbe0" providerId="ADAL" clId="{FB5EB5AE-726A-4531-99DD-9186F4E0A1C6}" dt="2025-03-31T05:04:58.911" v="361"/>
          <ac:spMkLst>
            <pc:docMk/>
            <pc:sldMk cId="352090314" sldId="258"/>
            <ac:spMk id="11" creationId="{7DA892F9-8F18-6961-EB97-53954FA001EA}"/>
          </ac:spMkLst>
        </pc:spChg>
      </pc:sldChg>
      <pc:sldChg chg="addSp delSp modSp mod modClrScheme chgLayout">
        <pc:chgData name="Guillaume Ben-lahoussine" userId="4e748139-fc9e-40c0-8906-4c9f4389cbe0" providerId="ADAL" clId="{FB5EB5AE-726A-4531-99DD-9186F4E0A1C6}" dt="2025-03-31T05:05:06.956" v="363" actId="478"/>
        <pc:sldMkLst>
          <pc:docMk/>
          <pc:sldMk cId="1061194279" sldId="260"/>
        </pc:sldMkLst>
        <pc:spChg chg="mod ord">
          <ac:chgData name="Guillaume Ben-lahoussine" userId="4e748139-fc9e-40c0-8906-4c9f4389cbe0" providerId="ADAL" clId="{FB5EB5AE-726A-4531-99DD-9186F4E0A1C6}" dt="2025-03-31T04:39:41.469" v="221" actId="20577"/>
          <ac:spMkLst>
            <pc:docMk/>
            <pc:sldMk cId="1061194279" sldId="260"/>
            <ac:spMk id="2" creationId="{00000000-0000-0000-0000-000000000000}"/>
          </ac:spMkLst>
        </pc:spChg>
        <pc:spChg chg="add mod ord">
          <ac:chgData name="Guillaume Ben-lahoussine" userId="4e748139-fc9e-40c0-8906-4c9f4389cbe0" providerId="ADAL" clId="{FB5EB5AE-726A-4531-99DD-9186F4E0A1C6}" dt="2025-03-31T04:40:49.877" v="276" actId="5793"/>
          <ac:spMkLst>
            <pc:docMk/>
            <pc:sldMk cId="1061194279" sldId="260"/>
            <ac:spMk id="3" creationId="{D6FB7EEC-C1CE-C0D9-7B46-4E7BF5F78678}"/>
          </ac:spMkLst>
        </pc:spChg>
        <pc:spChg chg="del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4" creationId="{00000000-0000-0000-0000-000000000000}"/>
          </ac:spMkLst>
        </pc:spChg>
        <pc:spChg chg="del mod ord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5" creationId="{00000000-0000-0000-0000-000000000000}"/>
          </ac:spMkLst>
        </pc:spChg>
        <pc:spChg chg="del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6" creationId="{00000000-0000-0000-0000-000000000000}"/>
          </ac:spMkLst>
        </pc:spChg>
        <pc:spChg chg="del">
          <ac:chgData name="Guillaume Ben-lahoussine" userId="4e748139-fc9e-40c0-8906-4c9f4389cbe0" providerId="ADAL" clId="{FB5EB5AE-726A-4531-99DD-9186F4E0A1C6}" dt="2025-03-31T05:05:06.956" v="363" actId="478"/>
          <ac:spMkLst>
            <pc:docMk/>
            <pc:sldMk cId="1061194279" sldId="260"/>
            <ac:spMk id="8" creationId="{64055373-86E4-653A-7ADB-8A3C744AABEE}"/>
          </ac:spMkLst>
        </pc:spChg>
        <pc:spChg chg="add mod">
          <ac:chgData name="Guillaume Ben-lahoussine" userId="4e748139-fc9e-40c0-8906-4c9f4389cbe0" providerId="ADAL" clId="{FB5EB5AE-726A-4531-99DD-9186F4E0A1C6}" dt="2025-03-31T05:05:04.573" v="362"/>
          <ac:spMkLst>
            <pc:docMk/>
            <pc:sldMk cId="1061194279" sldId="260"/>
            <ac:spMk id="9" creationId="{70930EB0-961D-EC38-7572-3B99DCBE7605}"/>
          </ac:spMkLst>
        </pc:spChg>
        <pc:spChg chg="del">
          <ac:chgData name="Guillaume Ben-lahoussine" userId="4e748139-fc9e-40c0-8906-4c9f4389cbe0" providerId="ADAL" clId="{FB5EB5AE-726A-4531-99DD-9186F4E0A1C6}" dt="2025-03-31T04:39:33.475" v="204" actId="700"/>
          <ac:spMkLst>
            <pc:docMk/>
            <pc:sldMk cId="1061194279" sldId="260"/>
            <ac:spMk id="11" creationId="{00000000-0000-0000-0000-000000000000}"/>
          </ac:spMkLst>
        </pc:spChg>
      </pc:sldChg>
      <pc:sldChg chg="del">
        <pc:chgData name="Guillaume Ben-lahoussine" userId="4e748139-fc9e-40c0-8906-4c9f4389cbe0" providerId="ADAL" clId="{FB5EB5AE-726A-4531-99DD-9186F4E0A1C6}" dt="2025-03-31T04:55:07.750" v="298" actId="2696"/>
        <pc:sldMkLst>
          <pc:docMk/>
          <pc:sldMk cId="3401786857" sldId="261"/>
        </pc:sldMkLst>
      </pc:sldChg>
      <pc:sldChg chg="del">
        <pc:chgData name="Guillaume Ben-lahoussine" userId="4e748139-fc9e-40c0-8906-4c9f4389cbe0" providerId="ADAL" clId="{FB5EB5AE-726A-4531-99DD-9186F4E0A1C6}" dt="2025-03-31T04:55:05.099" v="297" actId="2696"/>
        <pc:sldMkLst>
          <pc:docMk/>
          <pc:sldMk cId="4022862849" sldId="262"/>
        </pc:sldMkLst>
      </pc:sldChg>
      <pc:sldChg chg="del">
        <pc:chgData name="Guillaume Ben-lahoussine" userId="4e748139-fc9e-40c0-8906-4c9f4389cbe0" providerId="ADAL" clId="{FB5EB5AE-726A-4531-99DD-9186F4E0A1C6}" dt="2025-03-31T04:54:58.659" v="295" actId="2696"/>
        <pc:sldMkLst>
          <pc:docMk/>
          <pc:sldMk cId="3941285470" sldId="264"/>
        </pc:sldMkLst>
      </pc:sldChg>
      <pc:sldChg chg="addSp delSp modSp mod modClrScheme chgLayout">
        <pc:chgData name="Guillaume Ben-lahoussine" userId="4e748139-fc9e-40c0-8906-4c9f4389cbe0" providerId="ADAL" clId="{FB5EB5AE-726A-4531-99DD-9186F4E0A1C6}" dt="2025-03-31T05:04:55.555" v="360" actId="478"/>
        <pc:sldMkLst>
          <pc:docMk/>
          <pc:sldMk cId="1720426387" sldId="267"/>
        </pc:sldMkLst>
        <pc:spChg chg="add del mod ord">
          <ac:chgData name="Guillaume Ben-lahoussine" userId="4e748139-fc9e-40c0-8906-4c9f4389cbe0" providerId="ADAL" clId="{FB5EB5AE-726A-4531-99DD-9186F4E0A1C6}" dt="2025-03-31T04:02:03.437" v="51" actId="700"/>
          <ac:spMkLst>
            <pc:docMk/>
            <pc:sldMk cId="1720426387" sldId="267"/>
            <ac:spMk id="2" creationId="{8D7BFC8B-79F8-384D-2FA5-D58AE9BEA3C1}"/>
          </ac:spMkLst>
        </pc:spChg>
        <pc:spChg chg="add del mod ord">
          <ac:chgData name="Guillaume Ben-lahoussine" userId="4e748139-fc9e-40c0-8906-4c9f4389cbe0" providerId="ADAL" clId="{FB5EB5AE-726A-4531-99DD-9186F4E0A1C6}" dt="2025-03-31T04:02:11.072" v="52" actId="700"/>
          <ac:spMkLst>
            <pc:docMk/>
            <pc:sldMk cId="1720426387" sldId="267"/>
            <ac:spMk id="3" creationId="{6C06FADD-F92E-C132-ED85-CD8523F86024}"/>
          </ac:spMkLst>
        </pc:spChg>
        <pc:spChg chg="add del mod ord">
          <ac:chgData name="Guillaume Ben-lahoussine" userId="4e748139-fc9e-40c0-8906-4c9f4389cbe0" providerId="ADAL" clId="{FB5EB5AE-726A-4531-99DD-9186F4E0A1C6}" dt="2025-03-31T04:02:25.182" v="64" actId="931"/>
          <ac:spMkLst>
            <pc:docMk/>
            <pc:sldMk cId="1720426387" sldId="267"/>
            <ac:spMk id="4" creationId="{BA4355B1-BC96-6CD3-04C5-C27B024859B4}"/>
          </ac:spMkLst>
        </pc:spChg>
        <pc:spChg chg="del">
          <ac:chgData name="Guillaume Ben-lahoussine" userId="4e748139-fc9e-40c0-8906-4c9f4389cbe0" providerId="ADAL" clId="{FB5EB5AE-726A-4531-99DD-9186F4E0A1C6}" dt="2025-03-31T05:04:55.555" v="360" actId="478"/>
          <ac:spMkLst>
            <pc:docMk/>
            <pc:sldMk cId="1720426387" sldId="267"/>
            <ac:spMk id="8" creationId="{D8EAF7A1-BBCC-6329-060C-4D57E237A819}"/>
          </ac:spMkLst>
        </pc:spChg>
        <pc:spChg chg="add mod">
          <ac:chgData name="Guillaume Ben-lahoussine" userId="4e748139-fc9e-40c0-8906-4c9f4389cbe0" providerId="ADAL" clId="{FB5EB5AE-726A-4531-99DD-9186F4E0A1C6}" dt="2025-03-31T05:04:50.919" v="359"/>
          <ac:spMkLst>
            <pc:docMk/>
            <pc:sldMk cId="1720426387" sldId="267"/>
            <ac:spMk id="9" creationId="{CDD52F95-9931-65D2-9907-39EF1575E77D}"/>
          </ac:spMkLst>
        </pc:spChg>
        <pc:spChg chg="mod ord">
          <ac:chgData name="Guillaume Ben-lahoussine" userId="4e748139-fc9e-40c0-8906-4c9f4389cbe0" providerId="ADAL" clId="{FB5EB5AE-726A-4531-99DD-9186F4E0A1C6}" dt="2025-03-31T04:02:19.986" v="63" actId="20577"/>
          <ac:spMkLst>
            <pc:docMk/>
            <pc:sldMk cId="1720426387" sldId="267"/>
            <ac:spMk id="13" creationId="{00000000-0000-0000-0000-000000000000}"/>
          </ac:spMkLst>
        </pc:spChg>
        <pc:spChg chg="mod ord">
          <ac:chgData name="Guillaume Ben-lahoussine" userId="4e748139-fc9e-40c0-8906-4c9f4389cbe0" providerId="ADAL" clId="{FB5EB5AE-726A-4531-99DD-9186F4E0A1C6}" dt="2025-03-31T04:53:16.050" v="291" actId="14100"/>
          <ac:spMkLst>
            <pc:docMk/>
            <pc:sldMk cId="1720426387" sldId="267"/>
            <ac:spMk id="14" creationId="{00000000-0000-0000-0000-000000000000}"/>
          </ac:spMkLst>
        </pc:spChg>
        <pc:picChg chg="add mod">
          <ac:chgData name="Guillaume Ben-lahoussine" userId="4e748139-fc9e-40c0-8906-4c9f4389cbe0" providerId="ADAL" clId="{FB5EB5AE-726A-4531-99DD-9186F4E0A1C6}" dt="2025-03-31T04:27:09.996" v="90" actId="1440"/>
          <ac:picMkLst>
            <pc:docMk/>
            <pc:sldMk cId="1720426387" sldId="267"/>
            <ac:picMk id="6" creationId="{6B8C9EFF-7D42-A9FD-181B-8FF74869FC4D}"/>
          </ac:picMkLst>
        </pc:picChg>
      </pc:sldChg>
      <pc:sldChg chg="del">
        <pc:chgData name="Guillaume Ben-lahoussine" userId="4e748139-fc9e-40c0-8906-4c9f4389cbe0" providerId="ADAL" clId="{FB5EB5AE-726A-4531-99DD-9186F4E0A1C6}" dt="2025-03-31T04:27:21.859" v="91" actId="2696"/>
        <pc:sldMkLst>
          <pc:docMk/>
          <pc:sldMk cId="571916843" sldId="268"/>
        </pc:sldMkLst>
      </pc:sldChg>
      <pc:sldChg chg="del">
        <pc:chgData name="Guillaume Ben-lahoussine" userId="4e748139-fc9e-40c0-8906-4c9f4389cbe0" providerId="ADAL" clId="{FB5EB5AE-726A-4531-99DD-9186F4E0A1C6}" dt="2025-03-31T04:28:01.806" v="92" actId="2696"/>
        <pc:sldMkLst>
          <pc:docMk/>
          <pc:sldMk cId="2593339164" sldId="269"/>
        </pc:sldMkLst>
      </pc:sldChg>
      <pc:sldChg chg="del">
        <pc:chgData name="Guillaume Ben-lahoussine" userId="4e748139-fc9e-40c0-8906-4c9f4389cbe0" providerId="ADAL" clId="{FB5EB5AE-726A-4531-99DD-9186F4E0A1C6}" dt="2025-03-31T04:28:10.571" v="93" actId="2696"/>
        <pc:sldMkLst>
          <pc:docMk/>
          <pc:sldMk cId="513726968" sldId="271"/>
        </pc:sldMkLst>
      </pc:sldChg>
      <pc:sldChg chg="del">
        <pc:chgData name="Guillaume Ben-lahoussine" userId="4e748139-fc9e-40c0-8906-4c9f4389cbe0" providerId="ADAL" clId="{FB5EB5AE-726A-4531-99DD-9186F4E0A1C6}" dt="2025-03-31T04:55:02.055" v="296" actId="2696"/>
        <pc:sldMkLst>
          <pc:docMk/>
          <pc:sldMk cId="3614150638" sldId="272"/>
        </pc:sldMkLst>
      </pc:sldChg>
      <pc:sldChg chg="addSp delSp modSp mod modClrScheme chgLayout">
        <pc:chgData name="Guillaume Ben-lahoussine" userId="4e748139-fc9e-40c0-8906-4c9f4389cbe0" providerId="ADAL" clId="{FB5EB5AE-726A-4531-99DD-9186F4E0A1C6}" dt="2025-03-31T05:03:52.540" v="356" actId="122"/>
        <pc:sldMkLst>
          <pc:docMk/>
          <pc:sldMk cId="663062286" sldId="273"/>
        </pc:sldMkLst>
        <pc:spChg chg="add del mod ord">
          <ac:chgData name="Guillaume Ben-lahoussine" userId="4e748139-fc9e-40c0-8906-4c9f4389cbe0" providerId="ADAL" clId="{FB5EB5AE-726A-4531-99DD-9186F4E0A1C6}" dt="2025-03-31T04:51:59.135" v="283" actId="700"/>
          <ac:spMkLst>
            <pc:docMk/>
            <pc:sldMk cId="663062286" sldId="273"/>
            <ac:spMk id="2" creationId="{C36CB4EB-8EAD-C086-DDEE-2811713E7349}"/>
          </ac:spMkLst>
        </pc:spChg>
        <pc:spChg chg="mod ord">
          <ac:chgData name="Guillaume Ben-lahoussine" userId="4e748139-fc9e-40c0-8906-4c9f4389cbe0" providerId="ADAL" clId="{FB5EB5AE-726A-4531-99DD-9186F4E0A1C6}" dt="2025-03-31T04:52:46.381" v="285" actId="122"/>
          <ac:spMkLst>
            <pc:docMk/>
            <pc:sldMk cId="663062286" sldId="273"/>
            <ac:spMk id="4" creationId="{27397CFD-BC9E-5DC4-EA74-1ACC93ED3A6C}"/>
          </ac:spMkLst>
        </pc:spChg>
        <pc:spChg chg="mod ord">
          <ac:chgData name="Guillaume Ben-lahoussine" userId="4e748139-fc9e-40c0-8906-4c9f4389cbe0" providerId="ADAL" clId="{FB5EB5AE-726A-4531-99DD-9186F4E0A1C6}" dt="2025-03-31T04:52:48.559" v="286" actId="122"/>
          <ac:spMkLst>
            <pc:docMk/>
            <pc:sldMk cId="663062286" sldId="273"/>
            <ac:spMk id="5" creationId="{400096DA-FFB7-D099-1B83-A5586478D37B}"/>
          </ac:spMkLst>
        </pc:spChg>
        <pc:spChg chg="mod">
          <ac:chgData name="Guillaume Ben-lahoussine" userId="4e748139-fc9e-40c0-8906-4c9f4389cbe0" providerId="ADAL" clId="{FB5EB5AE-726A-4531-99DD-9186F4E0A1C6}" dt="2025-03-31T05:03:52.540" v="356" actId="122"/>
          <ac:spMkLst>
            <pc:docMk/>
            <pc:sldMk cId="663062286" sldId="273"/>
            <ac:spMk id="6" creationId="{F0E4D542-C2B8-60C8-6959-A4DCF7949E0F}"/>
          </ac:spMkLst>
        </pc:spChg>
      </pc:sldChg>
      <pc:sldChg chg="addSp delSp modSp mod">
        <pc:chgData name="Guillaume Ben-lahoussine" userId="4e748139-fc9e-40c0-8906-4c9f4389cbe0" providerId="ADAL" clId="{FB5EB5AE-726A-4531-99DD-9186F4E0A1C6}" dt="2025-03-31T05:04:47.790" v="358" actId="478"/>
        <pc:sldMkLst>
          <pc:docMk/>
          <pc:sldMk cId="973561252" sldId="274"/>
        </pc:sldMkLst>
        <pc:spChg chg="del">
          <ac:chgData name="Guillaume Ben-lahoussine" userId="4e748139-fc9e-40c0-8906-4c9f4389cbe0" providerId="ADAL" clId="{FB5EB5AE-726A-4531-99DD-9186F4E0A1C6}" dt="2025-03-31T03:59:40.057" v="41" actId="478"/>
          <ac:spMkLst>
            <pc:docMk/>
            <pc:sldMk cId="973561252" sldId="274"/>
            <ac:spMk id="4" creationId="{2C63F562-BE9E-C81E-E683-C8C52088DD1A}"/>
          </ac:spMkLst>
        </pc:spChg>
        <pc:spChg chg="del">
          <ac:chgData name="Guillaume Ben-lahoussine" userId="4e748139-fc9e-40c0-8906-4c9f4389cbe0" providerId="ADAL" clId="{FB5EB5AE-726A-4531-99DD-9186F4E0A1C6}" dt="2025-03-31T03:53:49.346" v="0" actId="931"/>
          <ac:spMkLst>
            <pc:docMk/>
            <pc:sldMk cId="973561252" sldId="274"/>
            <ac:spMk id="8" creationId="{9954DA18-C349-27C8-686C-621F55D9D4A0}"/>
          </ac:spMkLst>
        </pc:spChg>
        <pc:spChg chg="mod">
          <ac:chgData name="Guillaume Ben-lahoussine" userId="4e748139-fc9e-40c0-8906-4c9f4389cbe0" providerId="ADAL" clId="{FB5EB5AE-726A-4531-99DD-9186F4E0A1C6}" dt="2025-03-31T04:28:58.484" v="100" actId="6549"/>
          <ac:spMkLst>
            <pc:docMk/>
            <pc:sldMk cId="973561252" sldId="274"/>
            <ac:spMk id="9" creationId="{2CB41935-9557-8F23-C357-F5FF18F14B75}"/>
          </ac:spMkLst>
        </pc:spChg>
        <pc:spChg chg="mod">
          <ac:chgData name="Guillaume Ben-lahoussine" userId="4e748139-fc9e-40c0-8906-4c9f4389cbe0" providerId="ADAL" clId="{FB5EB5AE-726A-4531-99DD-9186F4E0A1C6}" dt="2025-03-31T03:59:18.078" v="40" actId="20577"/>
          <ac:spMkLst>
            <pc:docMk/>
            <pc:sldMk cId="973561252" sldId="274"/>
            <ac:spMk id="10" creationId="{64BD57A2-8A0C-5100-C78A-7CADF7916CDB}"/>
          </ac:spMkLst>
        </pc:spChg>
        <pc:spChg chg="mod">
          <ac:chgData name="Guillaume Ben-lahoussine" userId="4e748139-fc9e-40c0-8906-4c9f4389cbe0" providerId="ADAL" clId="{FB5EB5AE-726A-4531-99DD-9186F4E0A1C6}" dt="2025-03-31T04:29:33.142" v="122" actId="20577"/>
          <ac:spMkLst>
            <pc:docMk/>
            <pc:sldMk cId="973561252" sldId="274"/>
            <ac:spMk id="11" creationId="{39A8F7CB-0862-FE8D-E1B7-1CD04C77EB51}"/>
          </ac:spMkLst>
        </pc:spChg>
        <pc:spChg chg="del">
          <ac:chgData name="Guillaume Ben-lahoussine" userId="4e748139-fc9e-40c0-8906-4c9f4389cbe0" providerId="ADAL" clId="{FB5EB5AE-726A-4531-99DD-9186F4E0A1C6}" dt="2025-03-31T03:58:51.796" v="13" actId="931"/>
          <ac:spMkLst>
            <pc:docMk/>
            <pc:sldMk cId="973561252" sldId="274"/>
            <ac:spMk id="12" creationId="{E744FFBE-398C-31DD-C76D-8ECA53826E70}"/>
          </ac:spMkLst>
        </pc:spChg>
        <pc:spChg chg="del">
          <ac:chgData name="Guillaume Ben-lahoussine" userId="4e748139-fc9e-40c0-8906-4c9f4389cbe0" providerId="ADAL" clId="{FB5EB5AE-726A-4531-99DD-9186F4E0A1C6}" dt="2025-03-31T03:58:55.087" v="16" actId="931"/>
          <ac:spMkLst>
            <pc:docMk/>
            <pc:sldMk cId="973561252" sldId="274"/>
            <ac:spMk id="13" creationId="{72E41060-1411-6939-1D6C-051230163E79}"/>
          </ac:spMkLst>
        </pc:spChg>
        <pc:spChg chg="del">
          <ac:chgData name="Guillaume Ben-lahoussine" userId="4e748139-fc9e-40c0-8906-4c9f4389cbe0" providerId="ADAL" clId="{FB5EB5AE-726A-4531-99DD-9186F4E0A1C6}" dt="2025-03-31T05:04:47.790" v="358" actId="478"/>
          <ac:spMkLst>
            <pc:docMk/>
            <pc:sldMk cId="973561252" sldId="274"/>
            <ac:spMk id="19" creationId="{72AFF64F-10F6-EB3F-4815-6B46E578B080}"/>
          </ac:spMkLst>
        </pc:spChg>
        <pc:spChg chg="add mod">
          <ac:chgData name="Guillaume Ben-lahoussine" userId="4e748139-fc9e-40c0-8906-4c9f4389cbe0" providerId="ADAL" clId="{FB5EB5AE-726A-4531-99DD-9186F4E0A1C6}" dt="2025-03-31T05:04:44.933" v="357"/>
          <ac:spMkLst>
            <pc:docMk/>
            <pc:sldMk cId="973561252" sldId="274"/>
            <ac:spMk id="20" creationId="{81411368-6476-8A76-B221-6669F51A4BFD}"/>
          </ac:spMkLst>
        </pc:spChg>
        <pc:picChg chg="add mod">
          <ac:chgData name="Guillaume Ben-lahoussine" userId="4e748139-fc9e-40c0-8906-4c9f4389cbe0" providerId="ADAL" clId="{FB5EB5AE-726A-4531-99DD-9186F4E0A1C6}" dt="2025-03-31T04:00:12.136" v="48" actId="14826"/>
          <ac:picMkLst>
            <pc:docMk/>
            <pc:sldMk cId="973561252" sldId="274"/>
            <ac:picMk id="3" creationId="{EE50C3DF-C389-CAF2-7CB2-B7FC3E2A0491}"/>
          </ac:picMkLst>
        </pc:picChg>
        <pc:picChg chg="add mod">
          <ac:chgData name="Guillaume Ben-lahoussine" userId="4e748139-fc9e-40c0-8906-4c9f4389cbe0" providerId="ADAL" clId="{FB5EB5AE-726A-4531-99DD-9186F4E0A1C6}" dt="2025-03-31T03:59:57.845" v="45" actId="14826"/>
          <ac:picMkLst>
            <pc:docMk/>
            <pc:sldMk cId="973561252" sldId="274"/>
            <ac:picMk id="15" creationId="{AF0A326B-303A-C44B-F8C7-AEAD5D87787C}"/>
          </ac:picMkLst>
        </pc:picChg>
        <pc:picChg chg="add mod">
          <ac:chgData name="Guillaume Ben-lahoussine" userId="4e748139-fc9e-40c0-8906-4c9f4389cbe0" providerId="ADAL" clId="{FB5EB5AE-726A-4531-99DD-9186F4E0A1C6}" dt="2025-03-31T04:00:02.808" v="46" actId="14826"/>
          <ac:picMkLst>
            <pc:docMk/>
            <pc:sldMk cId="973561252" sldId="274"/>
            <ac:picMk id="17" creationId="{F7BE1B97-7FD8-DFD2-1F04-4268F0B212DD}"/>
          </ac:picMkLst>
        </pc:picChg>
      </pc:sldChg>
      <pc:sldChg chg="addSp delSp modSp new mod ord modClrScheme chgLayout">
        <pc:chgData name="Guillaume Ben-lahoussine" userId="4e748139-fc9e-40c0-8906-4c9f4389cbe0" providerId="ADAL" clId="{FB5EB5AE-726A-4531-99DD-9186F4E0A1C6}" dt="2025-03-31T05:06:31.039" v="371" actId="1076"/>
        <pc:sldMkLst>
          <pc:docMk/>
          <pc:sldMk cId="4069625905" sldId="275"/>
        </pc:sldMkLst>
        <pc:spChg chg="del mod ord">
          <ac:chgData name="Guillaume Ben-lahoussine" userId="4e748139-fc9e-40c0-8906-4c9f4389cbe0" providerId="ADAL" clId="{FB5EB5AE-726A-4531-99DD-9186F4E0A1C6}" dt="2025-03-31T04:56:32.601" v="311" actId="700"/>
          <ac:spMkLst>
            <pc:docMk/>
            <pc:sldMk cId="4069625905" sldId="275"/>
            <ac:spMk id="2" creationId="{79EDC32A-FCE5-716E-3330-671FBC87E424}"/>
          </ac:spMkLst>
        </pc:spChg>
        <pc:spChg chg="del mod ord">
          <ac:chgData name="Guillaume Ben-lahoussine" userId="4e748139-fc9e-40c0-8906-4c9f4389cbe0" providerId="ADAL" clId="{FB5EB5AE-726A-4531-99DD-9186F4E0A1C6}" dt="2025-03-31T04:56:32.601" v="311" actId="700"/>
          <ac:spMkLst>
            <pc:docMk/>
            <pc:sldMk cId="4069625905" sldId="275"/>
            <ac:spMk id="3" creationId="{CE1452C7-E6DA-6BF8-D55A-6EAC2031B8A7}"/>
          </ac:spMkLst>
        </pc:spChg>
        <pc:spChg chg="add mod ord">
          <ac:chgData name="Guillaume Ben-lahoussine" userId="4e748139-fc9e-40c0-8906-4c9f4389cbe0" providerId="ADAL" clId="{FB5EB5AE-726A-4531-99DD-9186F4E0A1C6}" dt="2025-03-31T05:06:20.594" v="369" actId="14100"/>
          <ac:spMkLst>
            <pc:docMk/>
            <pc:sldMk cId="4069625905" sldId="275"/>
            <ac:spMk id="4" creationId="{4D6E0D03-30F5-8DFA-E016-D6978F546906}"/>
          </ac:spMkLst>
        </pc:spChg>
        <pc:spChg chg="add mod ord">
          <ac:chgData name="Guillaume Ben-lahoussine" userId="4e748139-fc9e-40c0-8906-4c9f4389cbe0" providerId="ADAL" clId="{FB5EB5AE-726A-4531-99DD-9186F4E0A1C6}" dt="2025-03-31T05:06:31.039" v="371" actId="1076"/>
          <ac:spMkLst>
            <pc:docMk/>
            <pc:sldMk cId="4069625905" sldId="275"/>
            <ac:spMk id="5" creationId="{1CB9BB08-268E-F9BF-E4E3-AFCAC5E53C6E}"/>
          </ac:spMkLst>
        </pc:spChg>
        <pc:spChg chg="mod ord">
          <ac:chgData name="Guillaume Ben-lahoussine" userId="4e748139-fc9e-40c0-8906-4c9f4389cbe0" providerId="ADAL" clId="{FB5EB5AE-726A-4531-99DD-9186F4E0A1C6}" dt="2025-03-31T05:02:51.297" v="352" actId="1076"/>
          <ac:spMkLst>
            <pc:docMk/>
            <pc:sldMk cId="4069625905" sldId="275"/>
            <ac:spMk id="6" creationId="{94ABE67B-3E82-27BD-BD1B-BF3412CAD866}"/>
          </ac:spMkLst>
        </pc:spChg>
        <pc:spChg chg="del mod ord">
          <ac:chgData name="Guillaume Ben-lahoussine" userId="4e748139-fc9e-40c0-8906-4c9f4389cbe0" providerId="ADAL" clId="{FB5EB5AE-726A-4531-99DD-9186F4E0A1C6}" dt="2025-03-31T05:05:22.475" v="368" actId="478"/>
          <ac:spMkLst>
            <pc:docMk/>
            <pc:sldMk cId="4069625905" sldId="275"/>
            <ac:spMk id="7" creationId="{54D32E54-709A-7DB3-415D-3F11F7DA735C}"/>
          </ac:spMkLst>
        </pc:spChg>
        <pc:spChg chg="add mod">
          <ac:chgData name="Guillaume Ben-lahoussine" userId="4e748139-fc9e-40c0-8906-4c9f4389cbe0" providerId="ADAL" clId="{FB5EB5AE-726A-4531-99DD-9186F4E0A1C6}" dt="2025-03-31T05:05:19.252" v="367"/>
          <ac:spMkLst>
            <pc:docMk/>
            <pc:sldMk cId="4069625905" sldId="275"/>
            <ac:spMk id="8" creationId="{B673B00B-DE78-24E7-1DE5-51A4F57830D8}"/>
          </ac:spMkLst>
        </pc:spChg>
      </pc:sldChg>
      <pc:sldChg chg="addSp modSp add mod ord">
        <pc:chgData name="Guillaume Ben-lahoussine" userId="4e748139-fc9e-40c0-8906-4c9f4389cbe0" providerId="ADAL" clId="{FB5EB5AE-726A-4531-99DD-9186F4E0A1C6}" dt="2025-03-31T05:05:11.237" v="364"/>
        <pc:sldMkLst>
          <pc:docMk/>
          <pc:sldMk cId="2034253915" sldId="276"/>
        </pc:sldMkLst>
        <pc:spChg chg="mod">
          <ac:chgData name="Guillaume Ben-lahoussine" userId="4e748139-fc9e-40c0-8906-4c9f4389cbe0" providerId="ADAL" clId="{FB5EB5AE-726A-4531-99DD-9186F4E0A1C6}" dt="2025-03-31T04:55:38.666" v="303" actId="20577"/>
          <ac:spMkLst>
            <pc:docMk/>
            <pc:sldMk cId="2034253915" sldId="276"/>
            <ac:spMk id="2" creationId="{3F3DE274-8082-B04A-6873-FD9F5E8C0061}"/>
          </ac:spMkLst>
        </pc:spChg>
        <pc:spChg chg="add mod">
          <ac:chgData name="Guillaume Ben-lahoussine" userId="4e748139-fc9e-40c0-8906-4c9f4389cbe0" providerId="ADAL" clId="{FB5EB5AE-726A-4531-99DD-9186F4E0A1C6}" dt="2025-03-31T05:05:11.237" v="364"/>
          <ac:spMkLst>
            <pc:docMk/>
            <pc:sldMk cId="2034253915" sldId="276"/>
            <ac:spMk id="3" creationId="{4DE3881F-E832-5655-F34E-3CFF45A78E0D}"/>
          </ac:spMkLst>
        </pc:spChg>
        <pc:spChg chg="mod">
          <ac:chgData name="Guillaume Ben-lahoussine" userId="4e748139-fc9e-40c0-8906-4c9f4389cbe0" providerId="ADAL" clId="{FB5EB5AE-726A-4531-99DD-9186F4E0A1C6}" dt="2025-03-31T04:55:42.146" v="305" actId="20577"/>
          <ac:spMkLst>
            <pc:docMk/>
            <pc:sldMk cId="2034253915" sldId="276"/>
            <ac:spMk id="10" creationId="{86918F2E-DF8C-2C4C-B841-25DB87734763}"/>
          </ac:spMkLst>
        </pc:spChg>
      </pc:sldChg>
      <pc:sldChg chg="addSp delSp modSp add mod ord">
        <pc:chgData name="Guillaume Ben-lahoussine" userId="4e748139-fc9e-40c0-8906-4c9f4389cbe0" providerId="ADAL" clId="{FB5EB5AE-726A-4531-99DD-9186F4E0A1C6}" dt="2025-03-31T05:05:16.482" v="366" actId="478"/>
        <pc:sldMkLst>
          <pc:docMk/>
          <pc:sldMk cId="2312946631" sldId="277"/>
        </pc:sldMkLst>
        <pc:spChg chg="mod">
          <ac:chgData name="Guillaume Ben-lahoussine" userId="4e748139-fc9e-40c0-8906-4c9f4389cbe0" providerId="ADAL" clId="{FB5EB5AE-726A-4531-99DD-9186F4E0A1C6}" dt="2025-03-31T04:55:58.272" v="310" actId="20577"/>
          <ac:spMkLst>
            <pc:docMk/>
            <pc:sldMk cId="2312946631" sldId="277"/>
            <ac:spMk id="2" creationId="{D6733176-1B00-CCD7-60CC-F1A1DB0D8224}"/>
          </ac:spMkLst>
        </pc:spChg>
        <pc:spChg chg="del">
          <ac:chgData name="Guillaume Ben-lahoussine" userId="4e748139-fc9e-40c0-8906-4c9f4389cbe0" providerId="ADAL" clId="{FB5EB5AE-726A-4531-99DD-9186F4E0A1C6}" dt="2025-03-31T05:05:16.482" v="366" actId="478"/>
          <ac:spMkLst>
            <pc:docMk/>
            <pc:sldMk cId="2312946631" sldId="277"/>
            <ac:spMk id="5" creationId="{D94136BF-EC76-308A-0B95-F93A74DF4095}"/>
          </ac:spMkLst>
        </pc:spChg>
        <pc:spChg chg="add mod">
          <ac:chgData name="Guillaume Ben-lahoussine" userId="4e748139-fc9e-40c0-8906-4c9f4389cbe0" providerId="ADAL" clId="{FB5EB5AE-726A-4531-99DD-9186F4E0A1C6}" dt="2025-03-31T05:05:13.921" v="365"/>
          <ac:spMkLst>
            <pc:docMk/>
            <pc:sldMk cId="2312946631" sldId="277"/>
            <ac:spMk id="6" creationId="{40BB3EB6-E271-CBBA-8DB2-6288183466C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A761C43-90B0-443C-86EC-3C0DD5DA01AA}" type="datetime1">
              <a:rPr lang="fr-FR" smtClean="0"/>
              <a:t>21/05/2025</a:t>
            </a:fld>
            <a:endParaRPr lang="fr-FR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69C82B5-293F-43D8-BDBA-2AB8C5A97E24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dirty="0"/>
              <a:t>Modifier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885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9299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fr-FR" smtClean="0"/>
              <a:pPr rtl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88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9B366-C819-DA32-1382-412CA7EE7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C8FEE46-CC35-25FD-9F3F-7AD61BDD3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0685169-7A6D-0BFB-01D9-4A280BC1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5C6A3C5-E2C5-FCDE-8DDC-5CEDD94B49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35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8D7E2-CB9D-1B59-7342-5BBF27DB7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21FD8FB-BBFB-E869-1A21-97696AD78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35C9A83-CE93-7F2F-FD04-E503E26E7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CF583F-6515-2194-AB62-43BCC910A9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221E5-7225-48EB-A4EE-420E7BFCF705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srgbClr val="465562"/>
                </a:solidFill>
                <a:effectLst/>
                <a:uLnTx/>
                <a:uFillTx/>
                <a:latin typeface="Euphemia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465562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427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pPr rtl="0"/>
            <a:fld id="{264F16B5-F1A6-47D6-82D8-4E6AE1091C5F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9640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D5D4855-F745-4DCA-AAF6-CEDB0417AE64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44666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55ACC5D-E99B-4560-B26C-E4899F5F32B1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07679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FCDD46B-C78E-4EB9-8B21-45FA3454C565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92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468568-C694-4F16-9C28-07D21ED72247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1027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C64952B-4BFC-4D12-87BC-C44B73C2666E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57277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8563E1E-CEC0-45F9-B4BB-D3BB639D31CC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32187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9E5FDAD-DC46-4A55-8395-700894817737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2544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C1B569E-C116-47DB-8D5F-C66996FA77BA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6590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D4CC328-68D3-45A2-8CB8-BF4F1AF0B546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28462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412B91-54A1-4EEF-BE58-E593B32B11DA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71351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E998F40-3E30-48E5-A0CC-6B363B93B5A3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2549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F80F7E9-BADA-4CC3-AE39-693CD959A23B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03642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DD946E0-EA30-4D0D-A5CA-C16F763B1A80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8178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DB27B8B-8427-4CE6-8CA7-CAF9B9708655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6574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C9858EE-FB3F-404B-8D4E-B36FAE548158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0825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75697E1-9545-4338-BAB9-6202B0B50C39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fr-FR" noProof="0" smtClean="0"/>
              <a:pPr rtl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08857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4C4D962-C310-447C-A274-CEA9C20A2399}" type="datetime1">
              <a:rPr lang="fr-FR" noProof="0" smtClean="0"/>
              <a:t>21/05/2025</a:t>
            </a:fld>
            <a:endParaRPr lang="fr-F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fr-FR" noProof="0"/>
              <a:t>Ajouter un pied de page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7DC1BBB0-96F0-4077-A278-0F3FB5C104D3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56042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27397CFD-BC9E-5DC4-EA74-1ACC93ED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8000" dirty="0"/>
              <a:t>Gîte de Pim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00096DA-FFB7-D099-1B83-A5586478D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/>
              <a:t>Guillaume BEN LAHOUSSINE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E4D542-C2B8-60C8-6959-A4DCF7949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116" y="6492875"/>
            <a:ext cx="770888" cy="365125"/>
          </a:xfrm>
        </p:spPr>
        <p:txBody>
          <a:bodyPr/>
          <a:lstStyle/>
          <a:p>
            <a:pPr algn="ctr" rtl="0"/>
            <a:fld id="{7DC1BBB0-96F0-4077-A278-0F3FB5C104D3}" type="slidenum">
              <a:rPr lang="fr-FR" sz="1200" b="1" noProof="0" smtClean="0"/>
              <a:pPr algn="ctr" rtl="0"/>
              <a:t>1</a:t>
            </a:fld>
            <a:endParaRPr lang="fr-FR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6630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7AA504F-B5C1-6975-4354-F034974A0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Présentation</a:t>
            </a:r>
          </a:p>
        </p:txBody>
      </p:sp>
      <p:pic>
        <p:nvPicPr>
          <p:cNvPr id="3" name="Espace réservé pour une image  2">
            <a:extLst>
              <a:ext uri="{FF2B5EF4-FFF2-40B4-BE49-F238E27FC236}">
                <a16:creationId xmlns:a16="http://schemas.microsoft.com/office/drawing/2014/main" id="{EE50C3DF-C389-CAF2-7CB2-B7FC3E2A0491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t="5387" b="5387"/>
          <a:stretch/>
        </p:blipFill>
        <p:spPr>
          <a:xfrm>
            <a:off x="1141116" y="1340768"/>
            <a:ext cx="3194408" cy="2850230"/>
          </a:xfrm>
          <a:noFill/>
        </p:spPr>
      </p:pic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CB41935-9557-8F23-C357-F5FF18F14B75}"/>
              </a:ext>
            </a:extLst>
          </p:cNvPr>
          <p:cNvSpPr>
            <a:spLocks noGrp="1"/>
          </p:cNvSpPr>
          <p:nvPr>
            <p:ph type="body" sz="half" idx="18"/>
          </p:nvPr>
        </p:nvSpPr>
        <p:spPr/>
        <p:txBody>
          <a:bodyPr/>
          <a:lstStyle/>
          <a:p>
            <a:r>
              <a:rPr lang="fr-FR" dirty="0"/>
              <a:t>Moi (s’il le faut) et l’entreprise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AE7AE62-1330-4903-9469-4A96642F9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Projet-1 (back-end)</a:t>
            </a:r>
          </a:p>
        </p:txBody>
      </p:sp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AF0A326B-303A-C44B-F8C7-AEAD5D87787C}"/>
              </a:ext>
            </a:extLst>
          </p:cNvPr>
          <p:cNvPicPr>
            <a:picLocks noGrp="1" noChangeAspect="1"/>
          </p:cNvPicPr>
          <p:nvPr>
            <p:ph type="pic" idx="21"/>
          </p:nvPr>
        </p:nvPicPr>
        <p:blipFill>
          <a:blip r:embed="rId3"/>
          <a:srcRect t="5964" b="5964"/>
          <a:stretch/>
        </p:blipFill>
        <p:spPr>
          <a:xfrm>
            <a:off x="4487884" y="1340768"/>
            <a:ext cx="3198107" cy="2850230"/>
          </a:xfrm>
        </p:spPr>
      </p:pic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64BD57A2-8A0C-5100-C78A-7CADF7916CDB}"/>
              </a:ext>
            </a:extLst>
          </p:cNvPr>
          <p:cNvSpPr>
            <a:spLocks noGrp="1"/>
          </p:cNvSpPr>
          <p:nvPr>
            <p:ph type="body" sz="half" idx="19"/>
          </p:nvPr>
        </p:nvSpPr>
        <p:spPr/>
        <p:txBody>
          <a:bodyPr/>
          <a:lstStyle/>
          <a:p>
            <a:r>
              <a:rPr lang="fr-FR" dirty="0"/>
              <a:t>Le derrière des choses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AA06AF6E-A15B-9F23-D50D-2AF264CE44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Projet-2 (front-end)</a:t>
            </a:r>
          </a:p>
        </p:txBody>
      </p:sp>
      <p:pic>
        <p:nvPicPr>
          <p:cNvPr id="17" name="Espace réservé pour une image  16">
            <a:extLst>
              <a:ext uri="{FF2B5EF4-FFF2-40B4-BE49-F238E27FC236}">
                <a16:creationId xmlns:a16="http://schemas.microsoft.com/office/drawing/2014/main" id="{F7BE1B97-7FD8-DFD2-1F04-4268F0B212DD}"/>
              </a:ext>
            </a:extLst>
          </p:cNvPr>
          <p:cNvPicPr>
            <a:picLocks noGrp="1" noChangeAspect="1"/>
          </p:cNvPicPr>
          <p:nvPr>
            <p:ph type="pic" idx="22"/>
          </p:nvPr>
        </p:nvPicPr>
        <p:blipFill>
          <a:blip r:embed="rId4"/>
          <a:srcRect t="3324" b="3324"/>
          <a:stretch/>
        </p:blipFill>
        <p:spPr>
          <a:xfrm>
            <a:off x="7850398" y="1340768"/>
            <a:ext cx="3194137" cy="2850230"/>
          </a:xfrm>
        </p:spPr>
      </p:pic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9A8F7CB-0862-FE8D-E1B7-1CD04C77EB51}"/>
              </a:ext>
            </a:extLst>
          </p:cNvPr>
          <p:cNvSpPr>
            <a:spLocks noGrp="1"/>
          </p:cNvSpPr>
          <p:nvPr>
            <p:ph type="body" sz="half" idx="20"/>
          </p:nvPr>
        </p:nvSpPr>
        <p:spPr/>
        <p:txBody>
          <a:bodyPr/>
          <a:lstStyle/>
          <a:p>
            <a:r>
              <a:rPr lang="fr-FR" dirty="0"/>
              <a:t>L’inverse de l’autre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81411368-6476-8A76-B221-6669F51A4BFD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2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97356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Présentation</a:t>
            </a: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6B8C9EFF-7D42-A9FD-181B-8FF74869FC4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6655224" y="2348880"/>
            <a:ext cx="4392488" cy="1863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Espace réservé du contenu 13"/>
          <p:cNvSpPr>
            <a:spLocks noGrp="1"/>
          </p:cNvSpPr>
          <p:nvPr>
            <p:ph type="body" sz="half" idx="2"/>
          </p:nvPr>
        </p:nvSpPr>
        <p:spPr>
          <a:xfrm>
            <a:off x="1141113" y="2780928"/>
            <a:ext cx="5241331" cy="3010272"/>
          </a:xfrm>
        </p:spPr>
        <p:txBody>
          <a:bodyPr rtlCol="0"/>
          <a:lstStyle/>
          <a:p>
            <a:pPr rtl="0"/>
            <a:r>
              <a:rPr lang="fr-FR" dirty="0"/>
              <a:t>Alternance CCI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Autres</a:t>
            </a:r>
          </a:p>
          <a:p>
            <a:pPr rtl="0"/>
            <a:endParaRPr lang="fr-FR" dirty="0"/>
          </a:p>
          <a:p>
            <a:pPr rtl="0"/>
            <a:r>
              <a:rPr lang="fr-FR" dirty="0"/>
              <a:t>Entreprise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CDD52F95-9931-65D2-9907-39EF1575E77D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3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Projet-1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C2EA1317-E5AB-C1F7-B6D7-21B99E43B1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Celui qui vient juste avant le 2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7DA892F9-8F18-6961-EB97-53954FA00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116" y="6492875"/>
            <a:ext cx="770888" cy="365125"/>
          </a:xfrm>
        </p:spPr>
        <p:txBody>
          <a:bodyPr/>
          <a:lstStyle/>
          <a:p>
            <a:pPr algn="ctr" rtl="0"/>
            <a:fld id="{7DC1BBB0-96F0-4077-A278-0F3FB5C104D3}" type="slidenum">
              <a:rPr lang="fr-FR" sz="1200" b="1" noProof="0" smtClean="0"/>
              <a:pPr algn="ctr" rtl="0"/>
              <a:t>4</a:t>
            </a:fld>
            <a:endParaRPr lang="fr-FR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35209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projet-1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FB7EEC-C1CE-C0D9-7B46-4E7BF5F7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Technologies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…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70930EB0-961D-EC38-7572-3B99DCBE7605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5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1061194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5B54-AFF6-EE46-3650-E77F6C1B9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>
            <a:extLst>
              <a:ext uri="{FF2B5EF4-FFF2-40B4-BE49-F238E27FC236}">
                <a16:creationId xmlns:a16="http://schemas.microsoft.com/office/drawing/2014/main" id="{3F3DE274-8082-B04A-6873-FD9F5E8C0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fr-FR" dirty="0"/>
              <a:t>Projet-2</a:t>
            </a:r>
          </a:p>
        </p:txBody>
      </p:sp>
      <p:sp>
        <p:nvSpPr>
          <p:cNvPr id="10" name="Sous-titre 9">
            <a:extLst>
              <a:ext uri="{FF2B5EF4-FFF2-40B4-BE49-F238E27FC236}">
                <a16:creationId xmlns:a16="http://schemas.microsoft.com/office/drawing/2014/main" id="{86918F2E-DF8C-2C4C-B841-25DB87734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Celui qui vient juste avant le 3</a:t>
            </a: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4DE3881F-E832-5655-F34E-3CFF45A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5116" y="6492875"/>
            <a:ext cx="770888" cy="365125"/>
          </a:xfrm>
        </p:spPr>
        <p:txBody>
          <a:bodyPr/>
          <a:lstStyle/>
          <a:p>
            <a:pPr algn="ctr" rtl="0"/>
            <a:fld id="{7DC1BBB0-96F0-4077-A278-0F3FB5C104D3}" type="slidenum">
              <a:rPr lang="fr-FR" sz="1200" b="1" noProof="0" smtClean="0"/>
              <a:pPr algn="ctr" rtl="0"/>
              <a:t>6</a:t>
            </a:fld>
            <a:endParaRPr lang="fr-FR" sz="1200" b="1" noProof="0" dirty="0"/>
          </a:p>
        </p:txBody>
      </p:sp>
    </p:spTree>
    <p:extLst>
      <p:ext uri="{BB962C8B-B14F-4D97-AF65-F5344CB8AC3E}">
        <p14:creationId xmlns:p14="http://schemas.microsoft.com/office/powerpoint/2010/main" val="203425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B85E8-60DF-7E18-ACFC-CB4EDC4C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733176-1B00-CCD7-60CC-F1A1DB0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dirty="0"/>
              <a:t>Sommaire projet-2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D1C06A-B823-4582-0D29-849DAD1A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Cahier des charges</a:t>
            </a:r>
          </a:p>
          <a:p>
            <a:r>
              <a:rPr lang="fr-FR" dirty="0"/>
              <a:t>Technologies</a:t>
            </a:r>
          </a:p>
          <a:p>
            <a:r>
              <a:rPr lang="fr-FR" dirty="0"/>
              <a:t>Maquettes</a:t>
            </a:r>
          </a:p>
          <a:p>
            <a:r>
              <a:rPr lang="fr-FR" dirty="0"/>
              <a:t>…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BB3EB6-E271-CBBA-8DB2-6288183466CC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7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231294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D6E0D03-30F5-8DFA-E016-D6978F546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3170522"/>
          </a:xfrm>
        </p:spPr>
        <p:txBody>
          <a:bodyPr anchor="b">
            <a:normAutofit/>
          </a:bodyPr>
          <a:lstStyle/>
          <a:p>
            <a:pPr algn="ctr"/>
            <a:r>
              <a:rPr lang="fr-FR" sz="9600" dirty="0"/>
              <a:t>MERCI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CB9BB08-268E-F9BF-E4E3-AFCAC5E53C6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143793" y="4437112"/>
            <a:ext cx="9901238" cy="1371600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Avez-vous des questions ?</a:t>
            </a:r>
          </a:p>
        </p:txBody>
      </p:sp>
      <p:sp>
        <p:nvSpPr>
          <p:cNvPr id="8" name="Espace réservé du numéro de diapositive 5">
            <a:extLst>
              <a:ext uri="{FF2B5EF4-FFF2-40B4-BE49-F238E27FC236}">
                <a16:creationId xmlns:a16="http://schemas.microsoft.com/office/drawing/2014/main" id="{B673B00B-DE78-24E7-1DE5-51A4F57830D8}"/>
              </a:ext>
            </a:extLst>
          </p:cNvPr>
          <p:cNvSpPr txBox="1">
            <a:spLocks/>
          </p:cNvSpPr>
          <p:nvPr/>
        </p:nvSpPr>
        <p:spPr>
          <a:xfrm>
            <a:off x="11415116" y="64928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7DC1BBB0-96F0-4077-A278-0F3FB5C104D3}" type="slidenum">
              <a:rPr lang="fr-FR" sz="1200" b="1" smtClean="0"/>
              <a:pPr algn="ctr"/>
              <a:t>8</a:t>
            </a:fld>
            <a:endParaRPr lang="fr-FR" sz="1200" b="1" dirty="0"/>
          </a:p>
        </p:txBody>
      </p:sp>
    </p:spTree>
    <p:extLst>
      <p:ext uri="{BB962C8B-B14F-4D97-AF65-F5344CB8AC3E}">
        <p14:creationId xmlns:p14="http://schemas.microsoft.com/office/powerpoint/2010/main" val="4069625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Vert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ac14382-e8c0-40dc-b239-43a01f655d43">
      <Terms xmlns="http://schemas.microsoft.com/office/infopath/2007/PartnerControls"/>
    </lcf76f155ced4ddcb4097134ff3c332f>
    <ReferenceId xmlns="0ac14382-e8c0-40dc-b239-43a01f655d43" xsi:nil="true"/>
    <TaxCatchAll xmlns="e1fd0995-ed50-4746-8427-8b4e7041d9e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695CBE853F7D428E88279B6D9D6563" ma:contentTypeVersion="12" ma:contentTypeDescription="Crée un document." ma:contentTypeScope="" ma:versionID="6a6cdfc2a97f65f80b6ae673c676a332">
  <xsd:schema xmlns:xsd="http://www.w3.org/2001/XMLSchema" xmlns:xs="http://www.w3.org/2001/XMLSchema" xmlns:p="http://schemas.microsoft.com/office/2006/metadata/properties" xmlns:ns2="0ac14382-e8c0-40dc-b239-43a01f655d43" xmlns:ns3="e1fd0995-ed50-4746-8427-8b4e7041d9e0" targetNamespace="http://schemas.microsoft.com/office/2006/metadata/properties" ma:root="true" ma:fieldsID="b0479d19c97a543bfa1684ae5744553d" ns2:_="" ns3:_="">
    <xsd:import namespace="0ac14382-e8c0-40dc-b239-43a01f655d43"/>
    <xsd:import namespace="e1fd0995-ed50-4746-8427-8b4e7041d9e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c14382-e8c0-40dc-b239-43a01f655d43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lcf76f155ced4ddcb4097134ff3c332f" ma:index="10" nillable="true" ma:taxonomy="true" ma:internalName="lcf76f155ced4ddcb4097134ff3c332f" ma:taxonomyFieldName="MediaServiceImageTags" ma:displayName="Balises d’images" ma:readOnly="false" ma:fieldId="{5cf76f15-5ced-4ddc-b409-7134ff3c332f}" ma:taxonomyMulti="true" ma:sspId="71c4ace2-4ec3-4c14-8856-be426688f2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d0995-ed50-4746-8427-8b4e7041d9e0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64708f34-3e23-4140-81ec-af5bf64daa54}" ma:internalName="TaxCatchAll" ma:showField="CatchAllData" ma:web="e1fd0995-ed50-4746-8427-8b4e7041d9e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3763D7-D420-4F2C-A950-F461019833E5}">
  <ds:schemaRefs>
    <ds:schemaRef ds:uri="http://schemas.microsoft.com/office/2006/metadata/properties"/>
    <ds:schemaRef ds:uri="http://schemas.microsoft.com/office/infopath/2007/PartnerControls"/>
    <ds:schemaRef ds:uri="0ac14382-e8c0-40dc-b239-43a01f655d43"/>
    <ds:schemaRef ds:uri="e1fd0995-ed50-4746-8427-8b4e7041d9e0"/>
  </ds:schemaRefs>
</ds:datastoreItem>
</file>

<file path=customXml/itemProps2.xml><?xml version="1.0" encoding="utf-8"?>
<ds:datastoreItem xmlns:ds="http://schemas.openxmlformats.org/officeDocument/2006/customXml" ds:itemID="{9AD35533-5C17-4766-A184-0BB4076CEAD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985A4F-15E5-4C6C-B87B-23FBC6B83C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c14382-e8c0-40dc-b239-43a01f655d43"/>
    <ds:schemaRef ds:uri="e1fd0995-ed50-4746-8427-8b4e7041d9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436</TotalTime>
  <Words>85</Words>
  <Application>Microsoft Office PowerPoint</Application>
  <PresentationFormat>Personnalisé</PresentationFormat>
  <Paragraphs>43</Paragraphs>
  <Slides>8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Euphemia</vt:lpstr>
      <vt:lpstr>Tw Cen MT</vt:lpstr>
      <vt:lpstr>Circuit</vt:lpstr>
      <vt:lpstr>Gîte de Pim</vt:lpstr>
      <vt:lpstr>Présentation PowerPoint</vt:lpstr>
      <vt:lpstr>Présentation</vt:lpstr>
      <vt:lpstr>Projet-1</vt:lpstr>
      <vt:lpstr>Sommaire projet-1</vt:lpstr>
      <vt:lpstr>Projet-2</vt:lpstr>
      <vt:lpstr>Sommaire projet-2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Guillaume Ben-lahoussine</dc:creator>
  <cp:lastModifiedBy>Guillaume Ben-lahoussine</cp:lastModifiedBy>
  <cp:revision>3</cp:revision>
  <dcterms:created xsi:type="dcterms:W3CDTF">2025-03-31T03:23:02Z</dcterms:created>
  <dcterms:modified xsi:type="dcterms:W3CDTF">2025-05-21T03:21:45Z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0x01010014695CBE853F7D428E88279B6D9D6563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