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3" r:id="rId3"/>
    <p:sldId id="258" r:id="rId4"/>
    <p:sldId id="260" r:id="rId5"/>
    <p:sldId id="266" r:id="rId6"/>
    <p:sldId id="256" r:id="rId7"/>
    <p:sldId id="264" r:id="rId8"/>
    <p:sldId id="265" r:id="rId9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Documents\CIS641\assignments\gan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Sheet1!$A$1</c:f>
          <c:strCache>
            <c:ptCount val="1"/>
            <c:pt idx="0">
              <c:v>Banking Made Simple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Sheet1!$A$4:$A$12</c:f>
              <c:strCache>
                <c:ptCount val="9"/>
                <c:pt idx="0">
                  <c:v>Requirements Gathering</c:v>
                </c:pt>
                <c:pt idx="1">
                  <c:v>System Architecture</c:v>
                </c:pt>
                <c:pt idx="2">
                  <c:v>User authentication functionality</c:v>
                </c:pt>
                <c:pt idx="3">
                  <c:v>Balance check functionality</c:v>
                </c:pt>
                <c:pt idx="4">
                  <c:v>Fund transfer functionality</c:v>
                </c:pt>
                <c:pt idx="5">
                  <c:v>Testing and debugging</c:v>
                </c:pt>
                <c:pt idx="6">
                  <c:v>Documentation + training prep</c:v>
                </c:pt>
                <c:pt idx="7">
                  <c:v>Project review + presentation prep</c:v>
                </c:pt>
                <c:pt idx="8">
                  <c:v>Presentation Day</c:v>
                </c:pt>
              </c:strCache>
            </c:strRef>
          </c:cat>
          <c:val>
            <c:numRef>
              <c:f>Sheet1!$B$4:$B$12</c:f>
              <c:numCache>
                <c:formatCode>m/d/yyyy</c:formatCode>
                <c:ptCount val="9"/>
                <c:pt idx="0">
                  <c:v>45566</c:v>
                </c:pt>
                <c:pt idx="1">
                  <c:v>45572</c:v>
                </c:pt>
                <c:pt idx="2">
                  <c:v>45582</c:v>
                </c:pt>
                <c:pt idx="3">
                  <c:v>45589</c:v>
                </c:pt>
                <c:pt idx="4">
                  <c:v>45596</c:v>
                </c:pt>
                <c:pt idx="5">
                  <c:v>45603</c:v>
                </c:pt>
                <c:pt idx="6">
                  <c:v>45610</c:v>
                </c:pt>
                <c:pt idx="7">
                  <c:v>45617</c:v>
                </c:pt>
                <c:pt idx="8">
                  <c:v>45633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27-4565-A3B4-CAB7812E1EF5}"/>
            </c:ext>
          </c:extLst>
        </c:ser>
        <c:ser>
          <c:idx val="1"/>
          <c:order val="1"/>
          <c:spPr>
            <a:solidFill>
              <a:srgbClr val="66FFFF"/>
            </a:solidFill>
            <a:ln>
              <a:noFill/>
            </a:ln>
            <a:effectLst/>
          </c:spPr>
          <c:invertIfNegative val="0"/>
          <c:cat>
            <c:strRef>
              <c:f>Sheet1!$A$4:$A$12</c:f>
              <c:strCache>
                <c:ptCount val="9"/>
                <c:pt idx="0">
                  <c:v>Requirements Gathering</c:v>
                </c:pt>
                <c:pt idx="1">
                  <c:v>System Architecture</c:v>
                </c:pt>
                <c:pt idx="2">
                  <c:v>User authentication functionality</c:v>
                </c:pt>
                <c:pt idx="3">
                  <c:v>Balance check functionality</c:v>
                </c:pt>
                <c:pt idx="4">
                  <c:v>Fund transfer functionality</c:v>
                </c:pt>
                <c:pt idx="5">
                  <c:v>Testing and debugging</c:v>
                </c:pt>
                <c:pt idx="6">
                  <c:v>Documentation + training prep</c:v>
                </c:pt>
                <c:pt idx="7">
                  <c:v>Project review + presentation prep</c:v>
                </c:pt>
                <c:pt idx="8">
                  <c:v>Presentation Day</c:v>
                </c:pt>
              </c:strCache>
            </c:strRef>
          </c:cat>
          <c:val>
            <c:numRef>
              <c:f>Sheet1!$C$4:$C$12</c:f>
              <c:numCache>
                <c:formatCode>General</c:formatCode>
                <c:ptCount val="9"/>
                <c:pt idx="0">
                  <c:v>5</c:v>
                </c:pt>
                <c:pt idx="1">
                  <c:v>9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15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27-4565-A3B4-CAB7812E1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53350576"/>
        <c:axId val="1053353456"/>
      </c:barChart>
      <c:catAx>
        <c:axId val="105335057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353456"/>
        <c:crosses val="autoZero"/>
        <c:auto val="1"/>
        <c:lblAlgn val="ctr"/>
        <c:lblOffset val="100"/>
        <c:noMultiLvlLbl val="0"/>
      </c:catAx>
      <c:valAx>
        <c:axId val="1053353456"/>
        <c:scaling>
          <c:orientation val="minMax"/>
          <c:max val="45633"/>
          <c:min val="4556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350576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21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00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52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5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6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9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8.svg"/><Relationship Id="rId5" Type="http://schemas.openxmlformats.org/officeDocument/2006/relationships/image" Target="../media/image14.jpeg"/><Relationship Id="rId10" Type="http://schemas.openxmlformats.org/officeDocument/2006/relationships/image" Target="../media/image17.png"/><Relationship Id="rId4" Type="http://schemas.openxmlformats.org/officeDocument/2006/relationships/image" Target="../media/image13.sv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solidFill>
            <a:schemeClr val="bg2"/>
          </a:solidFill>
          <a:ln/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0" y="0"/>
            <a:ext cx="6548018" cy="68580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065276" y="1044245"/>
            <a:ext cx="4748479" cy="4719218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0889590" y="5565953"/>
            <a:ext cx="1591056" cy="1000354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9"/>
          <a:srcRect l="1872" r="1872"/>
          <a:stretch/>
        </p:blipFill>
        <p:spPr>
          <a:xfrm>
            <a:off x="975665" y="1274674"/>
            <a:ext cx="4557370" cy="4557370"/>
          </a:xfrm>
          <a:prstGeom prst="ellipse">
            <a:avLst/>
          </a:prstGeom>
        </p:spPr>
      </p:pic>
      <p:sp>
        <p:nvSpPr>
          <p:cNvPr id="7" name="Text 1"/>
          <p:cNvSpPr/>
          <p:nvPr/>
        </p:nvSpPr>
        <p:spPr>
          <a:xfrm>
            <a:off x="5666537" y="896112"/>
            <a:ext cx="6411773" cy="401055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chemeClr val="bg1"/>
                </a:solidFill>
                <a:latin typeface="+mj-lt"/>
                <a:ea typeface="Arial" pitchFamily="34" charset="-122"/>
                <a:cs typeface="Arial" pitchFamily="34" charset="-120"/>
              </a:rPr>
              <a:t>Banking Made Simple</a:t>
            </a:r>
          </a:p>
          <a:p>
            <a:pPr marL="0" indent="0" algn="ctr">
              <a:buNone/>
            </a:pPr>
            <a:r>
              <a:rPr lang="en-US" sz="5400" b="1" dirty="0">
                <a:solidFill>
                  <a:schemeClr val="bg1"/>
                </a:solidFill>
                <a:latin typeface="+mj-lt"/>
                <a:ea typeface="Arial" pitchFamily="34" charset="-122"/>
                <a:cs typeface="Arial" pitchFamily="34" charset="-120"/>
              </a:rPr>
              <a:t>Project Report</a:t>
            </a:r>
            <a:endParaRPr lang="en-US" sz="5400" dirty="0">
              <a:latin typeface="+mj-lt"/>
            </a:endParaRPr>
          </a:p>
        </p:txBody>
      </p:sp>
      <p:sp>
        <p:nvSpPr>
          <p:cNvPr id="8" name="Text 2"/>
          <p:cNvSpPr/>
          <p:nvPr/>
        </p:nvSpPr>
        <p:spPr>
          <a:xfrm>
            <a:off x="5979262" y="4871009"/>
            <a:ext cx="5785409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-120"/>
              </a:rPr>
              <a:t>Presentation by</a:t>
            </a:r>
            <a:endParaRPr lang="en-US" sz="1600" dirty="0">
              <a:latin typeface="+mj-lt"/>
            </a:endParaRPr>
          </a:p>
        </p:txBody>
      </p:sp>
      <p:sp>
        <p:nvSpPr>
          <p:cNvPr id="9" name="Text 3"/>
          <p:cNvSpPr/>
          <p:nvPr/>
        </p:nvSpPr>
        <p:spPr>
          <a:xfrm>
            <a:off x="5979262" y="5223967"/>
            <a:ext cx="5785409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+mj-lt"/>
                <a:cs typeface="Arial" pitchFamily="34" charset="-120"/>
              </a:rPr>
              <a:t>Sharon Mungania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solidFill>
            <a:schemeClr val="tx2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911596"/>
            <a:ext cx="1087222" cy="946404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95690" y="2923337"/>
            <a:ext cx="3693262" cy="3934663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7C395D97-5C72-F2C3-6906-278E4DD74AE7}"/>
              </a:ext>
            </a:extLst>
          </p:cNvPr>
          <p:cNvSpPr/>
          <p:nvPr/>
        </p:nvSpPr>
        <p:spPr>
          <a:xfrm>
            <a:off x="2043487" y="3353911"/>
            <a:ext cx="6618324" cy="1167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  <a:ea typeface="Arial" pitchFamily="34" charset="-122"/>
                <a:cs typeface="Arial" pitchFamily="34" charset="-120"/>
              </a:rPr>
              <a:t>Full-stack Developer;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Arial" pitchFamily="34" charset="-122"/>
                <a:cs typeface="Arial" pitchFamily="34" charset="-120"/>
              </a:rPr>
              <a:t>Sharon Mungania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8E699-FB68-12B4-7A83-CA688A905234}"/>
              </a:ext>
            </a:extLst>
          </p:cNvPr>
          <p:cNvSpPr txBox="1"/>
          <p:nvPr/>
        </p:nvSpPr>
        <p:spPr>
          <a:xfrm>
            <a:off x="1230345" y="2076551"/>
            <a:ext cx="9893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j-lt"/>
                <a:cs typeface="Arial" pitchFamily="34" charset="-120"/>
              </a:rPr>
              <a:t>Implementation and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48021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1302" y="331072"/>
            <a:ext cx="11814962" cy="64831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800" b="1" dirty="0">
                <a:solidFill>
                  <a:schemeClr val="accent6"/>
                </a:solidFill>
                <a:latin typeface="+mj-lt"/>
                <a:ea typeface="Arial" pitchFamily="34" charset="-122"/>
                <a:cs typeface="Arial" pitchFamily="34" charset="-120"/>
              </a:rPr>
              <a:t>Introduction</a:t>
            </a:r>
            <a:endParaRPr lang="en-US" sz="4800" dirty="0">
              <a:latin typeface="+mj-lt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4032" y="1202436"/>
            <a:ext cx="5079492" cy="5681167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rcRect l="2000" r="2000"/>
          <a:stretch/>
        </p:blipFill>
        <p:spPr>
          <a:xfrm>
            <a:off x="6904634" y="1570025"/>
            <a:ext cx="4572000" cy="4572000"/>
          </a:xfrm>
          <a:prstGeom prst="ellipse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5911596"/>
            <a:ext cx="1087222" cy="946404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2401" y="1530707"/>
            <a:ext cx="566293" cy="543153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19455" y="1634033"/>
            <a:ext cx="608991" cy="4288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01</a:t>
            </a:r>
            <a:endParaRPr lang="en-US" sz="1400" dirty="0"/>
          </a:p>
        </p:txBody>
      </p:sp>
      <p:sp>
        <p:nvSpPr>
          <p:cNvPr id="8" name="Text 2"/>
          <p:cNvSpPr/>
          <p:nvPr/>
        </p:nvSpPr>
        <p:spPr>
          <a:xfrm>
            <a:off x="705917" y="1321308"/>
            <a:ext cx="5079492" cy="737921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tx2"/>
                </a:solidFill>
                <a:latin typeface="+mj-lt"/>
                <a:ea typeface="Arial" pitchFamily="34" charset="-122"/>
                <a:cs typeface="Arial" pitchFamily="34" charset="-120"/>
              </a:rPr>
              <a:t>Simple User Interface</a:t>
            </a:r>
            <a:endParaRPr lang="en-US" sz="3600" dirty="0">
              <a:latin typeface="+mj-lt"/>
            </a:endParaRPr>
          </a:p>
        </p:txBody>
      </p:sp>
      <p:sp>
        <p:nvSpPr>
          <p:cNvPr id="9" name="Text 3"/>
          <p:cNvSpPr/>
          <p:nvPr/>
        </p:nvSpPr>
        <p:spPr>
          <a:xfrm>
            <a:off x="737306" y="1926641"/>
            <a:ext cx="5079492" cy="8997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300" dirty="0">
                <a:latin typeface="+mj-lt"/>
              </a:rPr>
              <a:t>The application will make use of UX/ UI best design practices to ensure a seamless user experience for the users.</a:t>
            </a:r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2889" y="3104904"/>
            <a:ext cx="417881" cy="414223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219456" y="3153765"/>
            <a:ext cx="495910" cy="42519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02</a:t>
            </a:r>
            <a:endParaRPr lang="en-US" sz="1400" dirty="0"/>
          </a:p>
        </p:txBody>
      </p:sp>
      <p:sp>
        <p:nvSpPr>
          <p:cNvPr id="12" name="Text 5"/>
          <p:cNvSpPr/>
          <p:nvPr/>
        </p:nvSpPr>
        <p:spPr>
          <a:xfrm>
            <a:off x="693014" y="3078110"/>
            <a:ext cx="6487014" cy="543153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2"/>
                </a:solidFill>
                <a:latin typeface="+mj-lt"/>
                <a:ea typeface="Arial" pitchFamily="34" charset="-122"/>
                <a:cs typeface="Arial" pitchFamily="34" charset="-120"/>
              </a:rPr>
              <a:t>Secure sign up and authentication</a:t>
            </a:r>
            <a:endParaRPr lang="en-US" sz="3600" dirty="0">
              <a:latin typeface="+mj-lt"/>
            </a:endParaRPr>
          </a:p>
        </p:txBody>
      </p:sp>
      <p:sp>
        <p:nvSpPr>
          <p:cNvPr id="13" name="Text 6"/>
          <p:cNvSpPr/>
          <p:nvPr/>
        </p:nvSpPr>
        <p:spPr>
          <a:xfrm>
            <a:off x="705917" y="3639312"/>
            <a:ext cx="5079492" cy="756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300" dirty="0">
                <a:latin typeface="+mj-lt"/>
              </a:rPr>
              <a:t>Application will make use of the password reset flow to ensure unauthorized access of customer accounts is prevented. More than 4 failed login attempts will result in the locking of the account. </a:t>
            </a:r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168" y="4652307"/>
            <a:ext cx="496453" cy="492107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219456" y="4784141"/>
            <a:ext cx="384962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03</a:t>
            </a:r>
            <a:endParaRPr lang="en-US" sz="1400" dirty="0"/>
          </a:p>
        </p:txBody>
      </p:sp>
      <p:sp>
        <p:nvSpPr>
          <p:cNvPr id="16" name="Text 8"/>
          <p:cNvSpPr/>
          <p:nvPr/>
        </p:nvSpPr>
        <p:spPr>
          <a:xfrm>
            <a:off x="705917" y="4625513"/>
            <a:ext cx="6049072" cy="544503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2"/>
                </a:solidFill>
                <a:latin typeface="+mj-lt"/>
                <a:cs typeface="Arial" pitchFamily="34" charset="-120"/>
              </a:rPr>
              <a:t>Real-Time Transaction Update</a:t>
            </a:r>
          </a:p>
        </p:txBody>
      </p:sp>
      <p:sp>
        <p:nvSpPr>
          <p:cNvPr id="17" name="Text 9"/>
          <p:cNvSpPr/>
          <p:nvPr/>
        </p:nvSpPr>
        <p:spPr>
          <a:xfrm>
            <a:off x="705916" y="5155387"/>
            <a:ext cx="5110881" cy="7139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300" dirty="0">
                <a:latin typeface="+mj-lt"/>
              </a:rPr>
              <a:t>The app will aim to give a break down of the various transaction types and their descriptions, namely Processing(Pending), Successful, Failed(Declined)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solidFill>
            <a:schemeClr val="tx2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1041065"/>
            <a:ext cx="4278086" cy="452540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Arial" pitchFamily="34" charset="-122"/>
                <a:cs typeface="Arial" pitchFamily="34" charset="-120"/>
              </a:rPr>
              <a:t>User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Arial" pitchFamily="34" charset="-122"/>
                <a:cs typeface="Arial" pitchFamily="34" charset="-120"/>
              </a:rPr>
              <a:t>Interface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Arial" pitchFamily="34" charset="-122"/>
                <a:cs typeface="Arial" pitchFamily="34" charset="-120"/>
              </a:rPr>
              <a:t>Wireframe Overview</a:t>
            </a:r>
            <a:endParaRPr lang="en-US" sz="3600" dirty="0">
              <a:latin typeface="+mj-lt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911596"/>
            <a:ext cx="1087222" cy="946404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95690" y="2923337"/>
            <a:ext cx="3693262" cy="3934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0F798F-40A1-A8BE-3A9B-F7B9E1151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3645" y="-272332"/>
            <a:ext cx="6981245" cy="74026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solidFill>
            <a:schemeClr val="tx2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911596"/>
            <a:ext cx="1087222" cy="946404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95690" y="2923337"/>
            <a:ext cx="3693262" cy="39346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887A7B-831A-E0E1-BF27-BBC088FEFE8B}"/>
              </a:ext>
            </a:extLst>
          </p:cNvPr>
          <p:cNvSpPr txBox="1"/>
          <p:nvPr/>
        </p:nvSpPr>
        <p:spPr>
          <a:xfrm>
            <a:off x="177698" y="2529567"/>
            <a:ext cx="7895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+mj-lt"/>
                <a:cs typeface="Arial" pitchFamily="34" charset="-120"/>
              </a:rPr>
              <a:t>Project is small and scalable.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bg1"/>
              </a:solidFill>
              <a:latin typeface="+mj-lt"/>
              <a:cs typeface="Arial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+mj-lt"/>
                <a:cs typeface="Arial" pitchFamily="34" charset="-120"/>
              </a:rPr>
              <a:t>Project follows a systemic approach; project scope is clearly defined.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bg1"/>
              </a:solidFill>
              <a:latin typeface="+mj-lt"/>
              <a:cs typeface="Arial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+mj-lt"/>
                <a:cs typeface="Arial" pitchFamily="34" charset="-120"/>
              </a:rPr>
              <a:t>Milestones and deadlines are clearly 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bg1"/>
              </a:solidFill>
              <a:latin typeface="+mj-lt"/>
              <a:cs typeface="Arial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+mj-lt"/>
                <a:cs typeface="Arial" pitchFamily="34" charset="-120"/>
              </a:rPr>
              <a:t>Task progress is linear and dependent on each other’s completion.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bg1"/>
              </a:solidFill>
              <a:latin typeface="+mj-lt"/>
              <a:cs typeface="Arial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C961B-F413-8918-D2A2-DCE1334FA059}"/>
              </a:ext>
            </a:extLst>
          </p:cNvPr>
          <p:cNvSpPr txBox="1"/>
          <p:nvPr/>
        </p:nvSpPr>
        <p:spPr>
          <a:xfrm>
            <a:off x="155951" y="1772567"/>
            <a:ext cx="7895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-120"/>
              </a:rPr>
              <a:t>Gantt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A2463-C550-F45F-B727-4A8B354723DC}"/>
              </a:ext>
            </a:extLst>
          </p:cNvPr>
          <p:cNvSpPr txBox="1"/>
          <p:nvPr/>
        </p:nvSpPr>
        <p:spPr>
          <a:xfrm>
            <a:off x="155951" y="833849"/>
            <a:ext cx="789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cs typeface="Arial" pitchFamily="34" charset="-120"/>
              </a:rPr>
              <a:t>Project Management Tool</a:t>
            </a:r>
          </a:p>
        </p:txBody>
      </p:sp>
    </p:spTree>
    <p:extLst>
      <p:ext uri="{BB962C8B-B14F-4D97-AF65-F5344CB8AC3E}">
        <p14:creationId xmlns:p14="http://schemas.microsoft.com/office/powerpoint/2010/main" val="204565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B396F37-1061-4B36-6DD9-1C1697B77F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466123"/>
              </p:ext>
            </p:extLst>
          </p:nvPr>
        </p:nvGraphicFramePr>
        <p:xfrm>
          <a:off x="771277" y="254442"/>
          <a:ext cx="10599088" cy="6603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34" y="0"/>
            <a:ext cx="12189866" cy="6858000"/>
          </a:xfrm>
          <a:prstGeom prst="rect">
            <a:avLst/>
          </a:prstGeom>
          <a:solidFill>
            <a:schemeClr val="tx2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40190" y="361665"/>
            <a:ext cx="6481864" cy="64831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800" b="1" dirty="0">
                <a:solidFill>
                  <a:schemeClr val="bg1"/>
                </a:solidFill>
                <a:latin typeface="+mj-lt"/>
                <a:ea typeface="Arial" pitchFamily="34" charset="-122"/>
                <a:cs typeface="Arial" pitchFamily="34" charset="-120"/>
              </a:rPr>
              <a:t>References</a:t>
            </a: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911596"/>
            <a:ext cx="1087222" cy="946404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95690" y="2923337"/>
            <a:ext cx="3693262" cy="3934663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7C395D97-5C72-F2C3-6906-278E4DD74AE7}"/>
              </a:ext>
            </a:extLst>
          </p:cNvPr>
          <p:cNvSpPr/>
          <p:nvPr/>
        </p:nvSpPr>
        <p:spPr>
          <a:xfrm>
            <a:off x="240190" y="3653171"/>
            <a:ext cx="7936952" cy="64831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Arial" pitchFamily="34" charset="-122"/>
                <a:cs typeface="Arial" pitchFamily="34" charset="-120"/>
              </a:rPr>
              <a:t>Microsoft Excel for Gantt 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17C8F-0A38-DF6B-206C-9B5EDF215518}"/>
              </a:ext>
            </a:extLst>
          </p:cNvPr>
          <p:cNvSpPr txBox="1"/>
          <p:nvPr/>
        </p:nvSpPr>
        <p:spPr>
          <a:xfrm>
            <a:off x="240190" y="1165762"/>
            <a:ext cx="789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+mj-lt"/>
                <a:cs typeface="Arial" pitchFamily="34" charset="-120"/>
              </a:rPr>
              <a:t>Systems Analysis and Design: An Object-Oriented Approach with UML By: Alan Dennis; Barbara Wixom on the Waterfall model and Gantt charts for project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86711-8C0C-ADD6-06D9-D22A91500C66}"/>
              </a:ext>
            </a:extLst>
          </p:cNvPr>
          <p:cNvSpPr txBox="1"/>
          <p:nvPr/>
        </p:nvSpPr>
        <p:spPr>
          <a:xfrm>
            <a:off x="230621" y="2137649"/>
            <a:ext cx="798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1"/>
                </a:solidFill>
                <a:latin typeface="+mj-lt"/>
                <a:ea typeface="Arial" pitchFamily="34" charset="-122"/>
                <a:cs typeface="Arial" pitchFamily="34" charset="-120"/>
              </a:rPr>
              <a:t>Lucid App for customizing wireframe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4BCA2-A5E1-113D-1E6A-0937A4DF87C2}"/>
              </a:ext>
            </a:extLst>
          </p:cNvPr>
          <p:cNvSpPr txBox="1"/>
          <p:nvPr/>
        </p:nvSpPr>
        <p:spPr>
          <a:xfrm>
            <a:off x="227573" y="3237503"/>
            <a:ext cx="789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1"/>
                </a:solidFill>
                <a:latin typeface="+mj-lt"/>
                <a:ea typeface="Arial" pitchFamily="34" charset="-122"/>
                <a:cs typeface="Arial" pitchFamily="34" charset="-120"/>
              </a:rPr>
              <a:t>ChatGPT AI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C08315-2914-FDC3-D7C8-C0A909A57634}"/>
              </a:ext>
            </a:extLst>
          </p:cNvPr>
          <p:cNvSpPr txBox="1"/>
          <p:nvPr/>
        </p:nvSpPr>
        <p:spPr>
          <a:xfrm>
            <a:off x="227573" y="2710744"/>
            <a:ext cx="789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1"/>
                </a:solidFill>
                <a:latin typeface="+mj-lt"/>
                <a:ea typeface="Arial" pitchFamily="34" charset="-122"/>
                <a:cs typeface="Arial" pitchFamily="34" charset="-120"/>
              </a:rPr>
              <a:t>Slide Geeks and Slide Geeks AI for slide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4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solidFill>
            <a:schemeClr val="tx2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911596"/>
            <a:ext cx="1087222" cy="946404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95690" y="2923337"/>
            <a:ext cx="3693262" cy="39346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3D8304-B9BF-3BE9-FF67-00AA61890295}"/>
              </a:ext>
            </a:extLst>
          </p:cNvPr>
          <p:cNvSpPr txBox="1"/>
          <p:nvPr/>
        </p:nvSpPr>
        <p:spPr>
          <a:xfrm>
            <a:off x="1641520" y="2517412"/>
            <a:ext cx="78956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+mj-lt"/>
                <a:cs typeface="Arial" pitchFamily="34" charset="-12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8248954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Team Theme">
  <a:themeElements>
    <a:clrScheme name="SlideTeam">
      <a:dk1>
        <a:sysClr val="windowText" lastClr="000000"/>
      </a:dk1>
      <a:lt1>
        <a:sysClr val="window" lastClr="FFFFFF"/>
      </a:lt1>
      <a:dk2>
        <a:srgbClr val="F38A77"/>
      </a:dk2>
      <a:lt2>
        <a:srgbClr val="2B5A6F"/>
      </a:lt2>
      <a:accent1>
        <a:srgbClr val="ECC666"/>
      </a:accent1>
      <a:accent2>
        <a:srgbClr val="F17661"/>
      </a:accent2>
      <a:accent3>
        <a:srgbClr val="204353"/>
      </a:accent3>
      <a:accent4>
        <a:srgbClr val="EECB73"/>
      </a:accent4>
      <a:accent5>
        <a:srgbClr val="FBF4E2"/>
      </a:accent5>
      <a:accent6>
        <a:srgbClr val="3F3F3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223</Words>
  <Application>Microsoft Office PowerPoint</Application>
  <PresentationFormat>Widescreen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SlideTeam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Sharon Kawira</cp:lastModifiedBy>
  <cp:revision>19</cp:revision>
  <dcterms:created xsi:type="dcterms:W3CDTF">2024-10-16T04:53:04Z</dcterms:created>
  <dcterms:modified xsi:type="dcterms:W3CDTF">2024-10-25T03:44:03Z</dcterms:modified>
</cp:coreProperties>
</file>