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9" r:id="rId2"/>
    <p:sldId id="264" r:id="rId3"/>
    <p:sldId id="298" r:id="rId4"/>
    <p:sldId id="284" r:id="rId5"/>
    <p:sldId id="295" r:id="rId6"/>
    <p:sldId id="260" r:id="rId7"/>
    <p:sldId id="296" r:id="rId8"/>
    <p:sldId id="297" r:id="rId9"/>
    <p:sldId id="302" r:id="rId10"/>
    <p:sldId id="271" r:id="rId11"/>
    <p:sldId id="269" r:id="rId12"/>
    <p:sldId id="287" r:id="rId13"/>
    <p:sldId id="267" r:id="rId14"/>
    <p:sldId id="288" r:id="rId15"/>
    <p:sldId id="268" r:id="rId16"/>
    <p:sldId id="289" r:id="rId17"/>
    <p:sldId id="270" r:id="rId18"/>
    <p:sldId id="272" r:id="rId19"/>
    <p:sldId id="281" r:id="rId20"/>
    <p:sldId id="275" r:id="rId21"/>
    <p:sldId id="276" r:id="rId22"/>
    <p:sldId id="277" r:id="rId23"/>
    <p:sldId id="278" r:id="rId24"/>
    <p:sldId id="292" r:id="rId25"/>
    <p:sldId id="286" r:id="rId26"/>
    <p:sldId id="285" r:id="rId27"/>
    <p:sldId id="274" r:id="rId28"/>
    <p:sldId id="304" r:id="rId29"/>
    <p:sldId id="280" r:id="rId30"/>
    <p:sldId id="291" r:id="rId31"/>
    <p:sldId id="290" r:id="rId32"/>
    <p:sldId id="283" r:id="rId33"/>
    <p:sldId id="266" r:id="rId34"/>
    <p:sldId id="29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81"/>
    <a:srgbClr val="F2F2F2"/>
    <a:srgbClr val="364659"/>
    <a:srgbClr val="F2D2AE"/>
    <a:srgbClr val="533759"/>
    <a:srgbClr val="EC8871"/>
    <a:srgbClr val="FF7E69"/>
    <a:srgbClr val="FF6147"/>
    <a:srgbClr val="EA5545"/>
    <a:srgbClr val="19B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8" autoAdjust="0"/>
    <p:restoredTop sz="94660"/>
  </p:normalViewPr>
  <p:slideViewPr>
    <p:cSldViewPr>
      <p:cViewPr varScale="1">
        <p:scale>
          <a:sx n="84" d="100"/>
          <a:sy n="84" d="100"/>
        </p:scale>
        <p:origin x="-138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D8071-F503-4394-BE4E-84AF209BF1E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2DA57-A808-41D5-98F1-11824FB11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2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DA57-A808-41D5-98F1-11824FB112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8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DA57-A808-41D5-98F1-11824FB112E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8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1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8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9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9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6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9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8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46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F5BB-E526-4FC6-94F0-466C5B111004}" type="datetimeFigureOut">
              <a:rPr lang="ko-KR" altLang="en-US" smtClean="0"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B9C7-CF79-4531-B678-BBA2249FD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39652" y="340954"/>
            <a:ext cx="6264696" cy="6176092"/>
            <a:chOff x="1619672" y="205236"/>
            <a:chExt cx="5904656" cy="5805264"/>
          </a:xfrm>
        </p:grpSpPr>
        <p:sp>
          <p:nvSpPr>
            <p:cNvPr id="2" name="도넛 1"/>
            <p:cNvSpPr/>
            <p:nvPr/>
          </p:nvSpPr>
          <p:spPr>
            <a:xfrm>
              <a:off x="1619672" y="205236"/>
              <a:ext cx="5904656" cy="5805264"/>
            </a:xfrm>
            <a:prstGeom prst="donut">
              <a:avLst>
                <a:gd name="adj" fmla="val 2338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2312" y="4057037"/>
              <a:ext cx="3339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F2F2F2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안정원</a:t>
              </a:r>
              <a:r>
                <a:rPr lang="en-US" altLang="ko-KR" sz="2000" dirty="0" smtClean="0">
                  <a:solidFill>
                    <a:srgbClr val="F2F2F2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·</a:t>
              </a:r>
              <a:r>
                <a:rPr lang="ko-KR" altLang="en-US" sz="2000" dirty="0" smtClean="0">
                  <a:solidFill>
                    <a:srgbClr val="F2F2F2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유상일</a:t>
              </a:r>
              <a:r>
                <a:rPr lang="en-US" altLang="ko-KR" sz="2000" dirty="0" smtClean="0">
                  <a:solidFill>
                    <a:srgbClr val="F2F2F2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·</a:t>
              </a:r>
              <a:r>
                <a:rPr lang="ko-KR" altLang="en-US" sz="2000" dirty="0" smtClean="0">
                  <a:solidFill>
                    <a:srgbClr val="F2F2F2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김지연</a:t>
              </a:r>
              <a:r>
                <a:rPr lang="en-US" altLang="ko-KR" sz="2000" dirty="0" smtClean="0">
                  <a:solidFill>
                    <a:srgbClr val="F2F2F2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·</a:t>
              </a:r>
              <a:r>
                <a:rPr lang="ko-KR" altLang="en-US" sz="2000" dirty="0" smtClean="0">
                  <a:solidFill>
                    <a:srgbClr val="F2F2F2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임수연</a:t>
              </a:r>
              <a:endParaRPr lang="ko-KR" altLang="en-US" sz="2000" dirty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93277" y="2348880"/>
              <a:ext cx="5261377" cy="92333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ko-KR" sz="5400" dirty="0" smtClean="0">
                  <a:solidFill>
                    <a:srgbClr val="FF938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OOP</a:t>
              </a:r>
              <a:r>
                <a:rPr lang="en-US" altLang="ko-KR" sz="5400" dirty="0" smtClean="0">
                  <a:solidFill>
                    <a:srgbClr val="F2F2F2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5400" dirty="0" smtClean="0">
                  <a:solidFill>
                    <a:srgbClr val="F2F2F2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Project 3</a:t>
              </a:r>
              <a:endParaRPr lang="ko-KR" altLang="en-US" sz="5400" dirty="0">
                <a:solidFill>
                  <a:srgbClr val="F2F2F2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808771" y="4005064"/>
              <a:ext cx="3526458" cy="0"/>
            </a:xfrm>
            <a:prstGeom prst="line">
              <a:avLst/>
            </a:prstGeom>
            <a:ln w="952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808771" y="4509120"/>
              <a:ext cx="3526458" cy="0"/>
            </a:xfrm>
            <a:prstGeom prst="line">
              <a:avLst/>
            </a:prstGeom>
            <a:ln w="952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39675" y="4561094"/>
              <a:ext cx="1064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2F2F2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Team 11</a:t>
              </a:r>
              <a:endParaRPr lang="ko-KR" altLang="en-US" dirty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524" y="2693432"/>
            <a:ext cx="4180953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ko-KR" sz="66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Structural</a:t>
            </a:r>
          </a:p>
          <a:p>
            <a:pPr algn="ctr">
              <a:lnSpc>
                <a:spcPts val="7000"/>
              </a:lnSpc>
            </a:pPr>
            <a:r>
              <a:rPr lang="en-US" altLang="ko-KR" sz="66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Design</a:t>
            </a:r>
            <a:endParaRPr lang="ko-KR" altLang="en-US" sz="66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5" name="도넛 4"/>
          <p:cNvSpPr/>
          <p:nvPr/>
        </p:nvSpPr>
        <p:spPr>
          <a:xfrm>
            <a:off x="1763688" y="700994"/>
            <a:ext cx="5616624" cy="5456012"/>
          </a:xfrm>
          <a:prstGeom prst="donut">
            <a:avLst>
              <a:gd name="adj" fmla="val 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1434" y="287070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Structural design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53538" y="305915"/>
            <a:ext cx="6838957" cy="6092612"/>
            <a:chOff x="1053538" y="305915"/>
            <a:chExt cx="6838957" cy="6092612"/>
          </a:xfrm>
        </p:grpSpPr>
        <p:sp>
          <p:nvSpPr>
            <p:cNvPr id="5" name="도넛 4"/>
            <p:cNvSpPr/>
            <p:nvPr/>
          </p:nvSpPr>
          <p:spPr>
            <a:xfrm>
              <a:off x="3363920" y="2474495"/>
              <a:ext cx="2573794" cy="2538682"/>
            </a:xfrm>
            <a:prstGeom prst="donut">
              <a:avLst>
                <a:gd name="adj" fmla="val 56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0200" y="3420670"/>
              <a:ext cx="2401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CAWin</a:t>
              </a:r>
              <a:r>
                <a:rPr lang="en-US" altLang="ko-KR" sz="3600" b="1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</a:t>
              </a:r>
              <a:r>
                <a:rPr lang="en-US" altLang="ko-KR" sz="3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ow</a:t>
              </a:r>
              <a:endParaRPr lang="ko-KR" altLang="en-US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77167" y="2503853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Input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6406699" y="1987774"/>
              <a:ext cx="1485796" cy="1514435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도넛 10"/>
            <p:cNvSpPr/>
            <p:nvPr/>
          </p:nvSpPr>
          <p:spPr>
            <a:xfrm>
              <a:off x="1053538" y="1511440"/>
              <a:ext cx="2032792" cy="2081517"/>
            </a:xfrm>
            <a:prstGeom prst="donut">
              <a:avLst>
                <a:gd name="adj" fmla="val 46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1004" y="2119132"/>
              <a:ext cx="177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Scene</a:t>
              </a:r>
              <a:endParaRPr lang="ko-KR" altLang="en-US" sz="4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도넛 12"/>
            <p:cNvSpPr/>
            <p:nvPr/>
          </p:nvSpPr>
          <p:spPr>
            <a:xfrm>
              <a:off x="3450200" y="305915"/>
              <a:ext cx="1838159" cy="1813217"/>
            </a:xfrm>
            <a:prstGeom prst="donut">
              <a:avLst>
                <a:gd name="adj" fmla="val 523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4382" y="971385"/>
              <a:ext cx="1258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Camera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1869555" y="4585310"/>
              <a:ext cx="1838159" cy="1813217"/>
            </a:xfrm>
            <a:prstGeom prst="donut">
              <a:avLst>
                <a:gd name="adj" fmla="val 79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3753" y="5261941"/>
              <a:ext cx="1469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Drawable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37708" y="3036538"/>
              <a:ext cx="512492" cy="248303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11" idx="7"/>
            </p:cNvCxnSpPr>
            <p:nvPr/>
          </p:nvCxnSpPr>
          <p:spPr>
            <a:xfrm flipH="1">
              <a:off x="2788635" y="1340768"/>
              <a:ext cx="775253" cy="475503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8107" y="4365104"/>
              <a:ext cx="415781" cy="37298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724128" y="2859214"/>
              <a:ext cx="720080" cy="354649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60191" y="3502209"/>
              <a:ext cx="245966" cy="1235875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406699" y="1987774"/>
            <a:ext cx="1485796" cy="1514435"/>
            <a:chOff x="6406699" y="1987774"/>
            <a:chExt cx="1485796" cy="1514435"/>
          </a:xfrm>
        </p:grpSpPr>
        <p:sp>
          <p:nvSpPr>
            <p:cNvPr id="9" name="TextBox 8"/>
            <p:cNvSpPr txBox="1"/>
            <p:nvPr/>
          </p:nvSpPr>
          <p:spPr>
            <a:xfrm>
              <a:off x="6677167" y="2503853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Input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6406699" y="1987774"/>
              <a:ext cx="1485796" cy="1514435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53538" y="305915"/>
            <a:ext cx="5390670" cy="6092612"/>
            <a:chOff x="1053538" y="305915"/>
            <a:chExt cx="5390670" cy="6092612"/>
          </a:xfrm>
        </p:grpSpPr>
        <p:sp>
          <p:nvSpPr>
            <p:cNvPr id="5" name="도넛 4"/>
            <p:cNvSpPr/>
            <p:nvPr/>
          </p:nvSpPr>
          <p:spPr>
            <a:xfrm>
              <a:off x="3363920" y="2474495"/>
              <a:ext cx="2573794" cy="2538682"/>
            </a:xfrm>
            <a:prstGeom prst="donut">
              <a:avLst>
                <a:gd name="adj" fmla="val 56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0200" y="3420670"/>
              <a:ext cx="2401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CAWin</a:t>
              </a:r>
              <a:r>
                <a:rPr lang="en-US" altLang="ko-KR" sz="3600" b="1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</a:t>
              </a:r>
              <a:r>
                <a:rPr lang="en-US" altLang="ko-KR" sz="3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ow</a:t>
              </a:r>
              <a:endParaRPr lang="ko-KR" altLang="en-US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도넛 10"/>
            <p:cNvSpPr/>
            <p:nvPr/>
          </p:nvSpPr>
          <p:spPr>
            <a:xfrm>
              <a:off x="1053538" y="1511440"/>
              <a:ext cx="2032792" cy="2081517"/>
            </a:xfrm>
            <a:prstGeom prst="donut">
              <a:avLst>
                <a:gd name="adj" fmla="val 46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1004" y="2119132"/>
              <a:ext cx="177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Scene</a:t>
              </a:r>
              <a:endParaRPr lang="ko-KR" altLang="en-US" sz="4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도넛 12"/>
            <p:cNvSpPr/>
            <p:nvPr/>
          </p:nvSpPr>
          <p:spPr>
            <a:xfrm>
              <a:off x="3450200" y="305915"/>
              <a:ext cx="1838159" cy="1813217"/>
            </a:xfrm>
            <a:prstGeom prst="donut">
              <a:avLst>
                <a:gd name="adj" fmla="val 523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4382" y="971385"/>
              <a:ext cx="1258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Camera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1869555" y="4585310"/>
              <a:ext cx="1838159" cy="1813217"/>
            </a:xfrm>
            <a:prstGeom prst="donut">
              <a:avLst>
                <a:gd name="adj" fmla="val 79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3753" y="5261941"/>
              <a:ext cx="1469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Drawable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37708" y="3036538"/>
              <a:ext cx="512492" cy="248303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11" idx="7"/>
            </p:cNvCxnSpPr>
            <p:nvPr/>
          </p:nvCxnSpPr>
          <p:spPr>
            <a:xfrm flipH="1">
              <a:off x="2788635" y="1340768"/>
              <a:ext cx="775253" cy="475503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8107" y="4365104"/>
              <a:ext cx="415781" cy="37298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724128" y="2859214"/>
              <a:ext cx="720080" cy="354649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60191" y="3502209"/>
              <a:ext cx="245966" cy="1235875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851434" y="287070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Structural design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3583E-6 L -0.26614 0.099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16" y="497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47355" y="1700808"/>
            <a:ext cx="7649290" cy="3810488"/>
            <a:chOff x="806062" y="1918915"/>
            <a:chExt cx="7649290" cy="3810488"/>
          </a:xfrm>
        </p:grpSpPr>
        <p:sp>
          <p:nvSpPr>
            <p:cNvPr id="4" name="TextBox 3"/>
            <p:cNvSpPr txBox="1"/>
            <p:nvPr/>
          </p:nvSpPr>
          <p:spPr>
            <a:xfrm>
              <a:off x="3729601" y="4158475"/>
              <a:ext cx="20614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CAInput</a:t>
              </a:r>
              <a:endParaRPr lang="ko-KR" altLang="en-US" sz="4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" name="도넛 4"/>
            <p:cNvSpPr/>
            <p:nvPr/>
          </p:nvSpPr>
          <p:spPr>
            <a:xfrm>
              <a:off x="3556773" y="3295433"/>
              <a:ext cx="2407112" cy="2433970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도넛 5"/>
            <p:cNvSpPr/>
            <p:nvPr/>
          </p:nvSpPr>
          <p:spPr>
            <a:xfrm>
              <a:off x="6437092" y="2417804"/>
              <a:ext cx="1975064" cy="2010944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93897" y="3161666"/>
              <a:ext cx="2061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CAMouse</a:t>
              </a:r>
              <a:endPara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도넛 7"/>
            <p:cNvSpPr/>
            <p:nvPr/>
          </p:nvSpPr>
          <p:spPr>
            <a:xfrm>
              <a:off x="806062" y="1918915"/>
              <a:ext cx="2520280" cy="2485502"/>
            </a:xfrm>
            <a:prstGeom prst="donut">
              <a:avLst>
                <a:gd name="adj" fmla="val 52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4484" y="2924387"/>
              <a:ext cx="2203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CAkeyboard</a:t>
              </a:r>
              <a:endPara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5791056" y="3787591"/>
              <a:ext cx="831459" cy="370884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2957256" y="3907948"/>
              <a:ext cx="679902" cy="36004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458971" y="28707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Input Process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53538" y="305915"/>
            <a:ext cx="4234821" cy="3287042"/>
            <a:chOff x="1053538" y="305915"/>
            <a:chExt cx="4234821" cy="3287042"/>
          </a:xfrm>
        </p:grpSpPr>
        <p:grpSp>
          <p:nvGrpSpPr>
            <p:cNvPr id="8" name="그룹 7"/>
            <p:cNvGrpSpPr/>
            <p:nvPr/>
          </p:nvGrpSpPr>
          <p:grpSpPr>
            <a:xfrm>
              <a:off x="1053538" y="1511440"/>
              <a:ext cx="2032792" cy="2081517"/>
              <a:chOff x="1053538" y="1511440"/>
              <a:chExt cx="2032792" cy="2081517"/>
            </a:xfrm>
          </p:grpSpPr>
          <p:sp>
            <p:nvSpPr>
              <p:cNvPr id="11" name="도넛 10"/>
              <p:cNvSpPr/>
              <p:nvPr/>
            </p:nvSpPr>
            <p:spPr>
              <a:xfrm>
                <a:off x="1053538" y="1511440"/>
                <a:ext cx="2032792" cy="2081517"/>
              </a:xfrm>
              <a:prstGeom prst="donut">
                <a:avLst>
                  <a:gd name="adj" fmla="val 46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1004" y="2119132"/>
                <a:ext cx="17778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400" dirty="0" smtClean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Scene</a:t>
                </a:r>
                <a:endParaRPr lang="ko-KR" altLang="en-US" sz="44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13" name="도넛 12"/>
            <p:cNvSpPr/>
            <p:nvPr/>
          </p:nvSpPr>
          <p:spPr>
            <a:xfrm>
              <a:off x="3450200" y="305915"/>
              <a:ext cx="1838159" cy="1813217"/>
            </a:xfrm>
            <a:prstGeom prst="donut">
              <a:avLst>
                <a:gd name="adj" fmla="val 523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4382" y="971385"/>
              <a:ext cx="1258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Camera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33" name="직선 연결선 32"/>
            <p:cNvCxnSpPr>
              <a:endCxn id="11" idx="7"/>
            </p:cNvCxnSpPr>
            <p:nvPr/>
          </p:nvCxnSpPr>
          <p:spPr>
            <a:xfrm flipH="1">
              <a:off x="2788635" y="1340768"/>
              <a:ext cx="775253" cy="475503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869555" y="1987774"/>
            <a:ext cx="6022940" cy="4410753"/>
            <a:chOff x="1869555" y="1987774"/>
            <a:chExt cx="6022940" cy="4410753"/>
          </a:xfrm>
        </p:grpSpPr>
        <p:sp>
          <p:nvSpPr>
            <p:cNvPr id="9" name="TextBox 8"/>
            <p:cNvSpPr txBox="1"/>
            <p:nvPr/>
          </p:nvSpPr>
          <p:spPr>
            <a:xfrm>
              <a:off x="6677167" y="2503853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Input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6406699" y="1987774"/>
              <a:ext cx="1485796" cy="1514435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" name="도넛 4"/>
            <p:cNvSpPr/>
            <p:nvPr/>
          </p:nvSpPr>
          <p:spPr>
            <a:xfrm>
              <a:off x="3363920" y="2474495"/>
              <a:ext cx="2573794" cy="2538682"/>
            </a:xfrm>
            <a:prstGeom prst="donut">
              <a:avLst>
                <a:gd name="adj" fmla="val 56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0200" y="3420670"/>
              <a:ext cx="2401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CAWin</a:t>
              </a:r>
              <a:r>
                <a:rPr lang="en-US" altLang="ko-KR" sz="3600" b="1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</a:t>
              </a:r>
              <a:r>
                <a:rPr lang="en-US" altLang="ko-KR" sz="3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ow</a:t>
              </a:r>
              <a:endParaRPr lang="ko-KR" altLang="en-US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7" name="도넛 16"/>
            <p:cNvSpPr/>
            <p:nvPr/>
          </p:nvSpPr>
          <p:spPr>
            <a:xfrm>
              <a:off x="1869555" y="4585310"/>
              <a:ext cx="1838159" cy="1813217"/>
            </a:xfrm>
            <a:prstGeom prst="donut">
              <a:avLst>
                <a:gd name="adj" fmla="val 79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3753" y="5261941"/>
              <a:ext cx="1469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Drawable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37708" y="3036538"/>
              <a:ext cx="512492" cy="248303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8107" y="4365104"/>
              <a:ext cx="415781" cy="37298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724128" y="2859214"/>
              <a:ext cx="720080" cy="354649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60191" y="3502209"/>
              <a:ext cx="245966" cy="1235875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851434" y="287070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Structural design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3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99399E-6 L 0.14549 0.268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133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3185" y="980728"/>
            <a:ext cx="7017629" cy="5404165"/>
            <a:chOff x="487633" y="1052736"/>
            <a:chExt cx="7233653" cy="5539336"/>
          </a:xfrm>
        </p:grpSpPr>
        <p:sp>
          <p:nvSpPr>
            <p:cNvPr id="4" name="TextBox 3"/>
            <p:cNvSpPr txBox="1"/>
            <p:nvPr/>
          </p:nvSpPr>
          <p:spPr>
            <a:xfrm>
              <a:off x="3161148" y="2893692"/>
              <a:ext cx="20614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err="1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CARoot</a:t>
              </a:r>
              <a:endParaRPr lang="en-US" altLang="ko-KR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Scene</a:t>
              </a:r>
              <a:endParaRPr lang="ko-KR" altLang="en-US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" name="도넛 4"/>
            <p:cNvSpPr/>
            <p:nvPr/>
          </p:nvSpPr>
          <p:spPr>
            <a:xfrm>
              <a:off x="2988320" y="2276872"/>
              <a:ext cx="2407112" cy="2433970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도넛 5"/>
            <p:cNvSpPr/>
            <p:nvPr/>
          </p:nvSpPr>
          <p:spPr>
            <a:xfrm>
              <a:off x="5724624" y="1271400"/>
              <a:ext cx="1975064" cy="2010944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3026" y="2030650"/>
              <a:ext cx="20182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CACamera</a:t>
              </a:r>
              <a:endParaRPr lang="ko-KR" altLang="en-US" sz="2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5222603" y="2636912"/>
              <a:ext cx="646037" cy="42676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넛 12"/>
            <p:cNvSpPr/>
            <p:nvPr/>
          </p:nvSpPr>
          <p:spPr>
            <a:xfrm>
              <a:off x="490630" y="1052736"/>
              <a:ext cx="1975064" cy="2010944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633" y="1641269"/>
              <a:ext cx="201826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CAGame</a:t>
              </a:r>
              <a:endParaRPr lang="en-US" altLang="ko-KR" sz="26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26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Scene</a:t>
              </a:r>
              <a:endParaRPr lang="ko-KR" altLang="en-US" sz="2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도넛 15"/>
            <p:cNvSpPr/>
            <p:nvPr/>
          </p:nvSpPr>
          <p:spPr>
            <a:xfrm>
              <a:off x="1548160" y="4581128"/>
              <a:ext cx="1975064" cy="2010944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6562" y="5340378"/>
              <a:ext cx="20182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CAObject</a:t>
              </a:r>
              <a:endParaRPr lang="ko-KR" altLang="en-US" sz="2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268240" y="2533821"/>
              <a:ext cx="865089" cy="529859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5" idx="3"/>
            </p:cNvCxnSpPr>
            <p:nvPr/>
          </p:nvCxnSpPr>
          <p:spPr>
            <a:xfrm flipH="1">
              <a:off x="2988320" y="4354395"/>
              <a:ext cx="352513" cy="356447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548160" y="2996952"/>
              <a:ext cx="504056" cy="171389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이등변 삼각형 28"/>
            <p:cNvSpPr/>
            <p:nvPr/>
          </p:nvSpPr>
          <p:spPr>
            <a:xfrm>
              <a:off x="2780816" y="2722583"/>
              <a:ext cx="352513" cy="3422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75478" y="287070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Scene &amp; Camera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69555" y="4585310"/>
            <a:ext cx="1838159" cy="1813217"/>
            <a:chOff x="1869555" y="4585310"/>
            <a:chExt cx="1838159" cy="1813217"/>
          </a:xfrm>
        </p:grpSpPr>
        <p:sp>
          <p:nvSpPr>
            <p:cNvPr id="17" name="도넛 16"/>
            <p:cNvSpPr/>
            <p:nvPr/>
          </p:nvSpPr>
          <p:spPr>
            <a:xfrm>
              <a:off x="1869555" y="4585310"/>
              <a:ext cx="1838159" cy="1813217"/>
            </a:xfrm>
            <a:prstGeom prst="donut">
              <a:avLst>
                <a:gd name="adj" fmla="val 79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3753" y="5261941"/>
              <a:ext cx="1469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Drawable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53538" y="305915"/>
            <a:ext cx="6838957" cy="4707262"/>
            <a:chOff x="1053538" y="305915"/>
            <a:chExt cx="6838957" cy="4707262"/>
          </a:xfrm>
        </p:grpSpPr>
        <p:sp>
          <p:nvSpPr>
            <p:cNvPr id="5" name="도넛 4"/>
            <p:cNvSpPr/>
            <p:nvPr/>
          </p:nvSpPr>
          <p:spPr>
            <a:xfrm>
              <a:off x="3363920" y="2474495"/>
              <a:ext cx="2573794" cy="2538682"/>
            </a:xfrm>
            <a:prstGeom prst="donut">
              <a:avLst>
                <a:gd name="adj" fmla="val 56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0200" y="3420670"/>
              <a:ext cx="2401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CAWin</a:t>
              </a:r>
              <a:r>
                <a:rPr lang="en-US" altLang="ko-KR" sz="3600" b="1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</a:t>
              </a:r>
              <a:r>
                <a:rPr lang="en-US" altLang="ko-KR" sz="3600" dirty="0" err="1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ow</a:t>
              </a:r>
              <a:endParaRPr lang="ko-KR" altLang="en-US" sz="36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77167" y="2503853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Input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도넛 9"/>
            <p:cNvSpPr/>
            <p:nvPr/>
          </p:nvSpPr>
          <p:spPr>
            <a:xfrm>
              <a:off x="6406699" y="1987774"/>
              <a:ext cx="1485796" cy="1514435"/>
            </a:xfrm>
            <a:prstGeom prst="donut">
              <a:avLst>
                <a:gd name="adj" fmla="val 5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도넛 10"/>
            <p:cNvSpPr/>
            <p:nvPr/>
          </p:nvSpPr>
          <p:spPr>
            <a:xfrm>
              <a:off x="1053538" y="1511440"/>
              <a:ext cx="2032792" cy="2081517"/>
            </a:xfrm>
            <a:prstGeom prst="donut">
              <a:avLst>
                <a:gd name="adj" fmla="val 46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1004" y="2119132"/>
              <a:ext cx="177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Scene</a:t>
              </a:r>
              <a:endParaRPr lang="ko-KR" altLang="en-US" sz="4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도넛 12"/>
            <p:cNvSpPr/>
            <p:nvPr/>
          </p:nvSpPr>
          <p:spPr>
            <a:xfrm>
              <a:off x="3450200" y="305915"/>
              <a:ext cx="1838159" cy="1813217"/>
            </a:xfrm>
            <a:prstGeom prst="donut">
              <a:avLst>
                <a:gd name="adj" fmla="val 523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4382" y="971385"/>
              <a:ext cx="1258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Camera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37708" y="3036538"/>
              <a:ext cx="512492" cy="248303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11" idx="7"/>
            </p:cNvCxnSpPr>
            <p:nvPr/>
          </p:nvCxnSpPr>
          <p:spPr>
            <a:xfrm flipH="1">
              <a:off x="2788635" y="1340768"/>
              <a:ext cx="775253" cy="475503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8107" y="4365104"/>
              <a:ext cx="415781" cy="37298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724128" y="2859214"/>
              <a:ext cx="720080" cy="354649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60191" y="3502209"/>
              <a:ext cx="245966" cy="1235875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851434" y="287070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Structural design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227E-8 L 0.18907 -0.31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57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2450" y="3085344"/>
            <a:ext cx="2106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CAObject</a:t>
            </a:r>
            <a:endParaRPr lang="ko-KR" altLang="en-US" sz="32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도넛 4"/>
          <p:cNvSpPr/>
          <p:nvPr/>
        </p:nvSpPr>
        <p:spPr>
          <a:xfrm>
            <a:off x="2960972" y="2260339"/>
            <a:ext cx="2269624" cy="2236829"/>
          </a:xfrm>
          <a:prstGeom prst="donut">
            <a:avLst>
              <a:gd name="adj" fmla="val 5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6" name="도넛 5"/>
          <p:cNvSpPr/>
          <p:nvPr/>
        </p:nvSpPr>
        <p:spPr>
          <a:xfrm>
            <a:off x="5149117" y="875343"/>
            <a:ext cx="1862253" cy="1848066"/>
          </a:xfrm>
          <a:prstGeom prst="donut">
            <a:avLst>
              <a:gd name="adj" fmla="val 5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5" idx="7"/>
          </p:cNvCxnSpPr>
          <p:nvPr/>
        </p:nvCxnSpPr>
        <p:spPr>
          <a:xfrm flipV="1">
            <a:off x="4898217" y="2194163"/>
            <a:ext cx="419678" cy="39375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넛 12"/>
          <p:cNvSpPr/>
          <p:nvPr/>
        </p:nvSpPr>
        <p:spPr>
          <a:xfrm>
            <a:off x="605944" y="1135352"/>
            <a:ext cx="1862253" cy="1848066"/>
          </a:xfrm>
          <a:prstGeom prst="donut">
            <a:avLst>
              <a:gd name="adj" fmla="val 5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9738" y="1818447"/>
            <a:ext cx="190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CAXModel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1230201" y="4151681"/>
            <a:ext cx="1862253" cy="1848066"/>
          </a:xfrm>
          <a:prstGeom prst="donut">
            <a:avLst>
              <a:gd name="adj" fmla="val 5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381" y="4849435"/>
            <a:ext cx="190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CAText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282021" y="2496476"/>
            <a:ext cx="815677" cy="486943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720786" y="3914730"/>
            <a:ext cx="511766" cy="452113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이등변 삼각형 28"/>
          <p:cNvSpPr/>
          <p:nvPr/>
        </p:nvSpPr>
        <p:spPr>
          <a:xfrm>
            <a:off x="2765320" y="2669949"/>
            <a:ext cx="332378" cy="314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도넛 17"/>
          <p:cNvSpPr/>
          <p:nvPr/>
        </p:nvSpPr>
        <p:spPr>
          <a:xfrm>
            <a:off x="6080243" y="3085344"/>
            <a:ext cx="1862253" cy="1848066"/>
          </a:xfrm>
          <a:prstGeom prst="donut">
            <a:avLst>
              <a:gd name="adj" fmla="val 5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9879" y="3783098"/>
            <a:ext cx="190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CATexture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도넛 21"/>
          <p:cNvSpPr/>
          <p:nvPr/>
        </p:nvSpPr>
        <p:spPr>
          <a:xfrm>
            <a:off x="4318874" y="4576487"/>
            <a:ext cx="1998043" cy="1960104"/>
          </a:xfrm>
          <a:prstGeom prst="donut">
            <a:avLst>
              <a:gd name="adj" fmla="val 5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50979" y="5330260"/>
            <a:ext cx="210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CAGeometry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8056" y="1587614"/>
            <a:ext cx="190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CAGrid</a:t>
            </a:r>
            <a:endParaRPr lang="ko-KR" altLang="en-US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658350" y="4235655"/>
            <a:ext cx="239867" cy="473183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128752" y="3679394"/>
            <a:ext cx="1023289" cy="103704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2742164">
            <a:off x="2953382" y="3848565"/>
            <a:ext cx="323961" cy="3226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이등변 삼각형 33"/>
          <p:cNvSpPr/>
          <p:nvPr/>
        </p:nvSpPr>
        <p:spPr>
          <a:xfrm rot="20335284">
            <a:off x="4564158" y="4188521"/>
            <a:ext cx="332378" cy="314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이등변 삼각형 35"/>
          <p:cNvSpPr/>
          <p:nvPr/>
        </p:nvSpPr>
        <p:spPr>
          <a:xfrm rot="16720770">
            <a:off x="5068614" y="3540197"/>
            <a:ext cx="323961" cy="3226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이등변 삼각형 36"/>
          <p:cNvSpPr/>
          <p:nvPr/>
        </p:nvSpPr>
        <p:spPr>
          <a:xfrm rot="13351300">
            <a:off x="4798360" y="2382304"/>
            <a:ext cx="332378" cy="3145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7230015" y="287070"/>
            <a:ext cx="178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err="1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Drawable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5940152" y="4576487"/>
            <a:ext cx="419898" cy="287051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896" y="287500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</a:t>
            </a:r>
            <a:r>
              <a:rPr lang="en-US" altLang="ko-KR" sz="66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rinciple</a:t>
            </a:r>
            <a:endParaRPr lang="ko-KR" altLang="en-US" sz="66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1763688" y="700994"/>
            <a:ext cx="5616624" cy="5456012"/>
          </a:xfrm>
          <a:prstGeom prst="donut">
            <a:avLst>
              <a:gd name="adj" fmla="val 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059832" y="332656"/>
            <a:ext cx="36004" cy="6120680"/>
          </a:xfrm>
          <a:prstGeom prst="line">
            <a:avLst/>
          </a:prstGeom>
          <a:ln w="9525">
            <a:solidFill>
              <a:srgbClr val="F2F2F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76156" y="332656"/>
            <a:ext cx="36004" cy="6120680"/>
          </a:xfrm>
          <a:prstGeom prst="line">
            <a:avLst/>
          </a:prstGeom>
          <a:ln w="9525">
            <a:solidFill>
              <a:srgbClr val="F2F2F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29067" y="927441"/>
            <a:ext cx="7885866" cy="4589791"/>
            <a:chOff x="629067" y="650336"/>
            <a:chExt cx="7885866" cy="4589791"/>
          </a:xfrm>
        </p:grpSpPr>
        <p:grpSp>
          <p:nvGrpSpPr>
            <p:cNvPr id="30" name="그룹 29"/>
            <p:cNvGrpSpPr/>
            <p:nvPr/>
          </p:nvGrpSpPr>
          <p:grpSpPr>
            <a:xfrm>
              <a:off x="629067" y="650336"/>
              <a:ext cx="2125226" cy="2088232"/>
              <a:chOff x="629067" y="476672"/>
              <a:chExt cx="2125226" cy="208823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29067" y="476672"/>
                <a:ext cx="2125226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64659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57532" y="1136068"/>
                <a:ext cx="12682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 smtClean="0">
                    <a:solidFill>
                      <a:srgbClr val="364659"/>
                    </a:solidFill>
                    <a:latin typeface="THE정고딕110" panose="02020603020101020101" pitchFamily="18" charset="-127"/>
                    <a:ea typeface="THE정고딕110" panose="02020603020101020101" pitchFamily="18" charset="-127"/>
                  </a:rPr>
                  <a:t>Wall</a:t>
                </a:r>
                <a:endParaRPr lang="ko-KR" altLang="en-US" sz="4400" dirty="0">
                  <a:solidFill>
                    <a:srgbClr val="364659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509387" y="650336"/>
              <a:ext cx="2125226" cy="2088232"/>
              <a:chOff x="3581395" y="487000"/>
              <a:chExt cx="2125226" cy="2088232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581395" y="487000"/>
                <a:ext cx="2125226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64659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59553" y="1146396"/>
                <a:ext cx="11689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 smtClean="0">
                    <a:solidFill>
                      <a:srgbClr val="364659"/>
                    </a:solidFill>
                    <a:latin typeface="THE정고딕110" panose="02020603020101020101" pitchFamily="18" charset="-127"/>
                    <a:ea typeface="THE정고딕110" panose="02020603020101020101" pitchFamily="18" charset="-127"/>
                  </a:rPr>
                  <a:t>Ball</a:t>
                </a:r>
                <a:endParaRPr lang="ko-KR" altLang="en-US" sz="4400" dirty="0">
                  <a:solidFill>
                    <a:srgbClr val="364659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389707" y="650336"/>
              <a:ext cx="2125226" cy="2088232"/>
              <a:chOff x="6389707" y="404664"/>
              <a:chExt cx="2125226" cy="2088232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6389707" y="404664"/>
                <a:ext cx="2125226" cy="208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64659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16006" y="1064060"/>
                <a:ext cx="18726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 smtClean="0">
                    <a:solidFill>
                      <a:srgbClr val="364659"/>
                    </a:solidFill>
                    <a:latin typeface="THE정고딕110" panose="02020603020101020101" pitchFamily="18" charset="-127"/>
                    <a:ea typeface="THE정고딕110" panose="02020603020101020101" pitchFamily="18" charset="-127"/>
                  </a:rPr>
                  <a:t>Check</a:t>
                </a:r>
                <a:endParaRPr lang="ko-KR" altLang="en-US" sz="4400" dirty="0">
                  <a:solidFill>
                    <a:srgbClr val="364659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571861" y="3789040"/>
              <a:ext cx="1246086" cy="461665"/>
              <a:chOff x="3571861" y="3707152"/>
              <a:chExt cx="1246086" cy="461665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 trans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1861" y="3711734"/>
                <a:ext cx="452502" cy="45250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064215" y="3707152"/>
                <a:ext cx="7537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F2F2F2"/>
                    </a:solidFill>
                    <a:latin typeface="THE정고딕150" panose="02020603020101020101" pitchFamily="18" charset="-127"/>
                    <a:ea typeface="THE정고딕150" panose="02020603020101020101" pitchFamily="18" charset="-127"/>
                  </a:rPr>
                  <a:t>Ball</a:t>
                </a:r>
                <a:endParaRPr lang="ko-KR" altLang="en-US" sz="2400" dirty="0">
                  <a:solidFill>
                    <a:srgbClr val="F2F2F2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70747" y="4778462"/>
              <a:ext cx="2027862" cy="461665"/>
              <a:chOff x="3570747" y="4389511"/>
              <a:chExt cx="2027862" cy="461665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 trans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0747" y="4394093"/>
                <a:ext cx="452502" cy="45250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4064215" y="4389511"/>
                <a:ext cx="1534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rgbClr val="F2F2F2"/>
                    </a:solidFill>
                    <a:latin typeface="THE정고딕150" panose="02020603020101020101" pitchFamily="18" charset="-127"/>
                    <a:ea typeface="THE정고딕150" panose="02020603020101020101" pitchFamily="18" charset="-127"/>
                  </a:rPr>
                  <a:t>Spin Ball</a:t>
                </a:r>
                <a:endParaRPr lang="ko-KR" altLang="en-US" sz="2400" dirty="0">
                  <a:solidFill>
                    <a:srgbClr val="F2F2F2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683822" y="3789040"/>
              <a:ext cx="1818552" cy="830997"/>
              <a:chOff x="6528933" y="3625023"/>
              <a:chExt cx="1818552" cy="830997"/>
            </a:xfrm>
          </p:grpSpPr>
          <p:sp>
            <p:nvSpPr>
              <p:cNvPr id="28" name="도넛 27"/>
              <p:cNvSpPr/>
              <p:nvPr/>
            </p:nvSpPr>
            <p:spPr>
              <a:xfrm>
                <a:off x="6528933" y="3686315"/>
                <a:ext cx="330781" cy="321718"/>
              </a:xfrm>
              <a:prstGeom prst="donut">
                <a:avLst>
                  <a:gd name="adj" fmla="val 1477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891638" y="3625023"/>
                <a:ext cx="14558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F2F2F2"/>
                    </a:solidFill>
                    <a:latin typeface="THE정고딕150" panose="02020603020101020101" pitchFamily="18" charset="-127"/>
                    <a:ea typeface="THE정고딕150" panose="02020603020101020101" pitchFamily="18" charset="-127"/>
                  </a:rPr>
                  <a:t>Collision</a:t>
                </a:r>
              </a:p>
              <a:p>
                <a:r>
                  <a:rPr lang="en-US" altLang="ko-KR" sz="2400" dirty="0" smtClean="0">
                    <a:solidFill>
                      <a:srgbClr val="F2F2F2"/>
                    </a:solidFill>
                    <a:latin typeface="THE정고딕150" panose="02020603020101020101" pitchFamily="18" charset="-127"/>
                    <a:ea typeface="THE정고딕150" panose="02020603020101020101" pitchFamily="18" charset="-127"/>
                  </a:rPr>
                  <a:t>Check</a:t>
                </a:r>
                <a:endParaRPr lang="ko-KR" altLang="en-US" sz="2400" dirty="0">
                  <a:solidFill>
                    <a:srgbClr val="F2F2F2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85264" y="3789040"/>
              <a:ext cx="1232170" cy="461665"/>
              <a:chOff x="685264" y="3665478"/>
              <a:chExt cx="1232170" cy="461665"/>
            </a:xfrm>
          </p:grpSpPr>
          <p:grpSp>
            <p:nvGrpSpPr>
              <p:cNvPr id="34" name="그룹 33"/>
              <p:cNvGrpSpPr>
                <a:grpSpLocks/>
              </p:cNvGrpSpPr>
              <p:nvPr/>
            </p:nvGrpSpPr>
            <p:grpSpPr>
              <a:xfrm>
                <a:off x="685264" y="3711734"/>
                <a:ext cx="386875" cy="369153"/>
                <a:chOff x="193448" y="3278855"/>
                <a:chExt cx="386875" cy="369153"/>
              </a:xfrm>
            </p:grpSpPr>
            <p:sp>
              <p:nvSpPr>
                <p:cNvPr id="18" name="타원 17"/>
                <p:cNvSpPr/>
                <p:nvPr/>
              </p:nvSpPr>
              <p:spPr>
                <a:xfrm>
                  <a:off x="193448" y="3278855"/>
                  <a:ext cx="386875" cy="369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rgbClr val="364659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12000"/>
                          </a14:imgEffect>
                          <a14:imgEffect>
                            <a14:colorTemperature colorTemp="1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618" y="3281164"/>
                  <a:ext cx="364535" cy="364535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1163702" y="3665478"/>
                <a:ext cx="7537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F2F2F2"/>
                    </a:solidFill>
                    <a:latin typeface="THE정고딕150" panose="02020603020101020101" pitchFamily="18" charset="-127"/>
                    <a:ea typeface="THE정고딕150" panose="02020603020101020101" pitchFamily="18" charset="-127"/>
                  </a:rPr>
                  <a:t>Ball</a:t>
                </a:r>
                <a:endParaRPr lang="ko-KR" altLang="en-US" sz="2400" dirty="0">
                  <a:solidFill>
                    <a:srgbClr val="F2F2F2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85264" y="4778462"/>
              <a:ext cx="2012832" cy="461665"/>
              <a:chOff x="685264" y="4414816"/>
              <a:chExt cx="2012832" cy="461665"/>
            </a:xfrm>
          </p:grpSpPr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163702" y="4414816"/>
                <a:ext cx="15343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F2F2F2"/>
                    </a:solidFill>
                    <a:latin typeface="THE정고딕150" panose="02020603020101020101" pitchFamily="18" charset="-127"/>
                    <a:ea typeface="THE정고딕150" panose="02020603020101020101" pitchFamily="18" charset="-127"/>
                  </a:rPr>
                  <a:t>Spin Ball</a:t>
                </a:r>
                <a:endParaRPr lang="ko-KR" altLang="en-US" sz="2400" dirty="0">
                  <a:solidFill>
                    <a:srgbClr val="F2F2F2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endParaRPr>
              </a:p>
            </p:txBody>
          </p:sp>
          <p:grpSp>
            <p:nvGrpSpPr>
              <p:cNvPr id="35" name="그룹 34"/>
              <p:cNvGrpSpPr>
                <a:grpSpLocks/>
              </p:cNvGrpSpPr>
              <p:nvPr/>
            </p:nvGrpSpPr>
            <p:grpSpPr>
              <a:xfrm>
                <a:off x="685264" y="4461073"/>
                <a:ext cx="386875" cy="369153"/>
                <a:chOff x="193448" y="3278855"/>
                <a:chExt cx="386875" cy="369153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193448" y="3278855"/>
                  <a:ext cx="386875" cy="369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rgbClr val="364659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harpenSoften amount="12000"/>
                          </a14:imgEffect>
                          <a14:imgEffect>
                            <a14:colorTemperature colorTemp="11500"/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618" y="3281164"/>
                  <a:ext cx="364535" cy="364535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/>
            <p:cNvSpPr txBox="1"/>
            <p:nvPr/>
          </p:nvSpPr>
          <p:spPr>
            <a:xfrm>
              <a:off x="1390956" y="2751311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938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vs.</a:t>
              </a:r>
              <a:endParaRPr lang="ko-KR" altLang="en-US" sz="2400" dirty="0">
                <a:solidFill>
                  <a:srgbClr val="FF938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71276" y="2751311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938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vs.</a:t>
              </a:r>
              <a:endParaRPr lang="ko-KR" altLang="en-US" sz="2400" dirty="0">
                <a:solidFill>
                  <a:srgbClr val="FF938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3236" y="2796091"/>
            <a:ext cx="182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F938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Index</a:t>
            </a:r>
            <a:endParaRPr lang="ko-KR" altLang="en-US" sz="4800" dirty="0">
              <a:solidFill>
                <a:srgbClr val="FF938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5699" y="2997532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1. Start</a:t>
            </a:r>
            <a:endParaRPr lang="ko-KR" altLang="en-US" sz="24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5699" y="3584049"/>
            <a:ext cx="312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2</a:t>
            </a:r>
            <a:r>
              <a:rPr lang="en-US" altLang="ko-KR" sz="24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 Structural Design</a:t>
            </a:r>
            <a:endParaRPr lang="ko-KR" altLang="en-US" sz="24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45699" y="4170566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3. Principle</a:t>
            </a:r>
            <a:endParaRPr lang="ko-KR" altLang="en-US" sz="24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45699" y="4757083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4. Rendering Techniques</a:t>
            </a:r>
            <a:endParaRPr lang="ko-KR" altLang="en-US" sz="24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45699" y="5343599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5. Q &amp; A</a:t>
            </a:r>
            <a:endParaRPr lang="ko-KR" altLang="en-US" sz="24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8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도넛 10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979712" y="1401015"/>
            <a:ext cx="5184576" cy="0"/>
          </a:xfrm>
          <a:prstGeom prst="line">
            <a:avLst/>
          </a:prstGeom>
          <a:ln w="1905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1" idx="4"/>
          </p:cNvCxnSpPr>
          <p:nvPr/>
        </p:nvCxnSpPr>
        <p:spPr>
          <a:xfrm>
            <a:off x="4572000" y="1401015"/>
            <a:ext cx="0" cy="5304349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879812" y="1520788"/>
            <a:ext cx="1656184" cy="2088232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623354" y="1556103"/>
            <a:ext cx="1656184" cy="2088232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980744" y="3689917"/>
            <a:ext cx="1080120" cy="1071231"/>
          </a:xfrm>
          <a:prstGeom prst="ellipse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/>
          <p:cNvSpPr/>
          <p:nvPr/>
        </p:nvSpPr>
        <p:spPr>
          <a:xfrm rot="1664106" flipV="1">
            <a:off x="4332948" y="1677227"/>
            <a:ext cx="720080" cy="576064"/>
          </a:xfrm>
          <a:prstGeom prst="arc">
            <a:avLst>
              <a:gd name="adj1" fmla="val 16570798"/>
              <a:gd name="adj2" fmla="val 0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9935894" flipH="1" flipV="1">
            <a:off x="4052612" y="1682099"/>
            <a:ext cx="720080" cy="576064"/>
          </a:xfrm>
          <a:prstGeom prst="arc">
            <a:avLst>
              <a:gd name="adj1" fmla="val 16570798"/>
              <a:gd name="adj2" fmla="val 0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843822" y="3689916"/>
            <a:ext cx="1080120" cy="1071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79572" y="287070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Wall vs. Ball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1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23733 -0.318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8" y="-159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33 -0.31898 L 0.45243 0.0009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원호 18"/>
          <p:cNvSpPr/>
          <p:nvPr/>
        </p:nvSpPr>
        <p:spPr>
          <a:xfrm rot="573951" flipV="1">
            <a:off x="4830569" y="1788243"/>
            <a:ext cx="573772" cy="646852"/>
          </a:xfrm>
          <a:prstGeom prst="arc">
            <a:avLst>
              <a:gd name="adj1" fmla="val 16570798"/>
              <a:gd name="adj2" fmla="val 20913430"/>
            </a:avLst>
          </a:prstGeom>
          <a:ln w="38100">
            <a:solidFill>
              <a:srgbClr val="FF93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40974" y="2125917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4400" dirty="0">
                <a:solidFill>
                  <a:srgbClr val="FF93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α</a:t>
            </a:r>
            <a:endParaRPr lang="ko-KR" altLang="en-US" sz="4400" dirty="0">
              <a:solidFill>
                <a:srgbClr val="FF938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0" y="1520789"/>
            <a:ext cx="1764196" cy="324035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/>
          <p:cNvSpPr/>
          <p:nvPr/>
        </p:nvSpPr>
        <p:spPr>
          <a:xfrm rot="19935894" flipH="1" flipV="1">
            <a:off x="4176776" y="1691911"/>
            <a:ext cx="555243" cy="523739"/>
          </a:xfrm>
          <a:prstGeom prst="arc">
            <a:avLst>
              <a:gd name="adj1" fmla="val 16570798"/>
              <a:gd name="adj2" fmla="val 20540396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/>
          <p:cNvSpPr/>
          <p:nvPr/>
        </p:nvSpPr>
        <p:spPr>
          <a:xfrm rot="1664106" flipV="1">
            <a:off x="4409946" y="1691911"/>
            <a:ext cx="555243" cy="523739"/>
          </a:xfrm>
          <a:prstGeom prst="arc">
            <a:avLst>
              <a:gd name="adj1" fmla="val 16570798"/>
              <a:gd name="adj2" fmla="val 20540396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10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979712" y="1401015"/>
            <a:ext cx="5184576" cy="0"/>
          </a:xfrm>
          <a:prstGeom prst="line">
            <a:avLst/>
          </a:prstGeom>
          <a:ln w="1905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11" idx="4"/>
          </p:cNvCxnSpPr>
          <p:nvPr/>
        </p:nvCxnSpPr>
        <p:spPr>
          <a:xfrm>
            <a:off x="4572000" y="1401015"/>
            <a:ext cx="0" cy="5304349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3311860" y="1520789"/>
            <a:ext cx="1224136" cy="2376263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32" idx="1"/>
          </p:cNvCxnSpPr>
          <p:nvPr/>
        </p:nvCxnSpPr>
        <p:spPr>
          <a:xfrm>
            <a:off x="4623354" y="1556103"/>
            <a:ext cx="2303070" cy="1849755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519772" y="3969060"/>
            <a:ext cx="1080120" cy="1071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768244" y="3248980"/>
            <a:ext cx="1080120" cy="1071231"/>
          </a:xfrm>
          <a:prstGeom prst="ellipse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형 화살표 22"/>
          <p:cNvSpPr/>
          <p:nvPr/>
        </p:nvSpPr>
        <p:spPr>
          <a:xfrm rot="3689453">
            <a:off x="2635466" y="4042062"/>
            <a:ext cx="848730" cy="871999"/>
          </a:xfrm>
          <a:prstGeom prst="circularArrow">
            <a:avLst>
              <a:gd name="adj1" fmla="val 4478"/>
              <a:gd name="adj2" fmla="val 1142319"/>
              <a:gd name="adj3" fmla="val 20457681"/>
              <a:gd name="adj4" fmla="val 5139108"/>
              <a:gd name="adj5" fmla="val 1050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27800" y="287070"/>
            <a:ext cx="1686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Wall vs.</a:t>
            </a:r>
          </a:p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Spin ball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6944 -0.3613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18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44 -0.36134 L 0.46476 -0.10324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4" grpId="0" animBg="1"/>
      <p:bldP spid="30" grpId="0" animBg="1"/>
      <p:bldP spid="29" grpId="0" animBg="1"/>
      <p:bldP spid="29" grpId="1" animBg="1"/>
      <p:bldP spid="3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535996" y="1426478"/>
            <a:ext cx="2368898" cy="295150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26537" y="23438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4400" dirty="0">
                <a:solidFill>
                  <a:srgbClr val="FF93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α</a:t>
            </a:r>
            <a:endParaRPr lang="ko-KR" altLang="en-US" sz="4400" dirty="0">
              <a:solidFill>
                <a:srgbClr val="FF938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원호 18"/>
          <p:cNvSpPr/>
          <p:nvPr/>
        </p:nvSpPr>
        <p:spPr>
          <a:xfrm rot="573951" flipV="1">
            <a:off x="4704553" y="1910878"/>
            <a:ext cx="573772" cy="646852"/>
          </a:xfrm>
          <a:prstGeom prst="arc">
            <a:avLst>
              <a:gd name="adj1" fmla="val 16570798"/>
              <a:gd name="adj2" fmla="val 20913430"/>
            </a:avLst>
          </a:prstGeom>
          <a:ln w="38100">
            <a:solidFill>
              <a:srgbClr val="FF93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38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572000" y="1401015"/>
            <a:ext cx="0" cy="5304349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호 15"/>
          <p:cNvSpPr/>
          <p:nvPr/>
        </p:nvSpPr>
        <p:spPr>
          <a:xfrm rot="1664106" flipV="1">
            <a:off x="4490413" y="1486702"/>
            <a:ext cx="580792" cy="747762"/>
          </a:xfrm>
          <a:prstGeom prst="arc">
            <a:avLst>
              <a:gd name="adj1" fmla="val 16570798"/>
              <a:gd name="adj2" fmla="val 20540396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/>
          <p:cNvSpPr/>
          <p:nvPr/>
        </p:nvSpPr>
        <p:spPr>
          <a:xfrm rot="19935894" flipH="1" flipV="1">
            <a:off x="4100566" y="1486702"/>
            <a:ext cx="580792" cy="747762"/>
          </a:xfrm>
          <a:prstGeom prst="arc">
            <a:avLst>
              <a:gd name="adj1" fmla="val 16570798"/>
              <a:gd name="adj2" fmla="val 20540396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10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979712" y="1401015"/>
            <a:ext cx="5184576" cy="0"/>
          </a:xfrm>
          <a:prstGeom prst="line">
            <a:avLst/>
          </a:prstGeom>
          <a:ln w="1905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951820" y="1520790"/>
            <a:ext cx="1584176" cy="2168364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623354" y="1556103"/>
            <a:ext cx="920754" cy="2917013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 flipV="1">
            <a:off x="2017090" y="3761162"/>
            <a:ext cx="1080120" cy="1071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292529" y="4545124"/>
            <a:ext cx="1080120" cy="1071231"/>
          </a:xfrm>
          <a:prstGeom prst="ellipse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형 화살표 22"/>
          <p:cNvSpPr/>
          <p:nvPr/>
        </p:nvSpPr>
        <p:spPr>
          <a:xfrm rot="17910547" flipH="1">
            <a:off x="2132784" y="3834164"/>
            <a:ext cx="848730" cy="871999"/>
          </a:xfrm>
          <a:prstGeom prst="circularArrow">
            <a:avLst>
              <a:gd name="adj1" fmla="val 4478"/>
              <a:gd name="adj2" fmla="val 1142319"/>
              <a:gd name="adj3" fmla="val 20457681"/>
              <a:gd name="adj4" fmla="val 5139108"/>
              <a:gd name="adj5" fmla="val 1050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7800" y="287070"/>
            <a:ext cx="1686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Wall vs.</a:t>
            </a:r>
          </a:p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Spin ball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21632 -0.3310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-1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32 -0.33102 L 0.35833 0.1134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222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  <p:bldP spid="16" grpId="0" animBg="1"/>
      <p:bldP spid="34" grpId="0" animBg="1"/>
      <p:bldP spid="29" grpId="0" animBg="1"/>
      <p:bldP spid="29" grpId="1" animBg="1"/>
      <p:bldP spid="3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243789" y="4076708"/>
            <a:ext cx="2273045" cy="127773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1707" y="28707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Ball vs. Ball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4" name="도넛 33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535996" y="2537789"/>
            <a:ext cx="1080120" cy="10712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63888" y="3096263"/>
            <a:ext cx="1080120" cy="1071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2303748" y="1880828"/>
            <a:ext cx="4680520" cy="2880320"/>
          </a:xfrm>
          <a:prstGeom prst="line">
            <a:avLst/>
          </a:prstGeom>
          <a:ln w="158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6200000" flipV="1">
            <a:off x="2303748" y="1880828"/>
            <a:ext cx="4608512" cy="2880320"/>
          </a:xfrm>
          <a:prstGeom prst="line">
            <a:avLst/>
          </a:prstGeom>
          <a:ln w="158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345462" y="3156257"/>
            <a:ext cx="169865" cy="264160"/>
            <a:chOff x="3419872" y="2204864"/>
            <a:chExt cx="1404156" cy="2223696"/>
          </a:xfrm>
        </p:grpSpPr>
        <p:cxnSp>
          <p:nvCxnSpPr>
            <p:cNvPr id="46" name="직선 연결선 45"/>
            <p:cNvCxnSpPr/>
            <p:nvPr/>
          </p:nvCxnSpPr>
          <p:spPr>
            <a:xfrm flipV="1">
              <a:off x="3419872" y="2204864"/>
              <a:ext cx="1404156" cy="8640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419872" y="3068960"/>
              <a:ext cx="828092" cy="1359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/>
          <p:cNvSpPr/>
          <p:nvPr/>
        </p:nvSpPr>
        <p:spPr>
          <a:xfrm>
            <a:off x="4103948" y="3609020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053196" y="3050544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48" idx="2"/>
          </p:cNvCxnSpPr>
          <p:nvPr/>
        </p:nvCxnSpPr>
        <p:spPr>
          <a:xfrm flipH="1" flipV="1">
            <a:off x="3167844" y="2168860"/>
            <a:ext cx="936104" cy="14630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4535996" y="2168860"/>
            <a:ext cx="526915" cy="88168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126807" y="1592796"/>
            <a:ext cx="0" cy="203908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5069446" y="1808820"/>
            <a:ext cx="6610" cy="124172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3150234" y="1592796"/>
            <a:ext cx="953714" cy="57077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4515327" y="1808820"/>
            <a:ext cx="583588" cy="35475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9657617">
            <a:off x="3134410" y="257389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p1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 rot="19755301">
            <a:off x="3104708" y="165424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o1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09292" y="121036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v1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 rot="19675471">
            <a:off x="4287093" y="238049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p2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 rot="19686587">
            <a:off x="4423653" y="1659638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o2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39186" y="1457669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v2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82312" y="1448925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normal</a:t>
            </a:r>
            <a:endParaRPr lang="ko-KR" altLang="en-US" sz="24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30394" y="5340924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46050" y="4253908"/>
            <a:ext cx="1668523" cy="923330"/>
            <a:chOff x="6540822" y="4167494"/>
            <a:chExt cx="1668523" cy="923330"/>
          </a:xfrm>
          <a:noFill/>
        </p:grpSpPr>
        <p:sp>
          <p:nvSpPr>
            <p:cNvPr id="61" name="TextBox 60"/>
            <p:cNvSpPr txBox="1"/>
            <p:nvPr/>
          </p:nvSpPr>
          <p:spPr>
            <a:xfrm>
              <a:off x="6540822" y="4167494"/>
              <a:ext cx="155363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v1</a:t>
              </a:r>
              <a:r>
                <a:rPr lang="en-US" altLang="ko-KR" sz="2400" dirty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`</a:t>
              </a:r>
              <a:r>
                <a:rPr lang="en-US" altLang="ko-KR" sz="2400" dirty="0" smtClean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=p1+o2</a:t>
              </a:r>
              <a:endParaRPr lang="ko-KR" altLang="en-US" sz="2400" dirty="0">
                <a:solidFill>
                  <a:srgbClr val="364659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41901" y="4629159"/>
              <a:ext cx="166744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v2`=</a:t>
              </a:r>
              <a:r>
                <a:rPr lang="en-US" altLang="ko-KR" sz="2400" dirty="0" smtClean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p2+o1</a:t>
              </a:r>
              <a:endParaRPr lang="ko-KR" altLang="en-US" sz="2400" dirty="0">
                <a:solidFill>
                  <a:srgbClr val="364659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5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33819 L -4.72222E-6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4629 L -4.72222E-6 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851707" y="28707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Ball vs. Ball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68" name="도넛 67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535996" y="2537789"/>
            <a:ext cx="1080120" cy="10712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563888" y="3096263"/>
            <a:ext cx="1080120" cy="1071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303748" y="1880828"/>
            <a:ext cx="4680520" cy="2880320"/>
          </a:xfrm>
          <a:prstGeom prst="line">
            <a:avLst/>
          </a:prstGeom>
          <a:ln w="158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16200000" flipV="1">
            <a:off x="2303748" y="1880828"/>
            <a:ext cx="4608512" cy="2880320"/>
          </a:xfrm>
          <a:prstGeom prst="line">
            <a:avLst/>
          </a:prstGeom>
          <a:ln w="158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4345462" y="3156257"/>
            <a:ext cx="169865" cy="264160"/>
            <a:chOff x="3419872" y="2204864"/>
            <a:chExt cx="1404156" cy="2223696"/>
          </a:xfrm>
        </p:grpSpPr>
        <p:cxnSp>
          <p:nvCxnSpPr>
            <p:cNvPr id="74" name="직선 연결선 73"/>
            <p:cNvCxnSpPr/>
            <p:nvPr/>
          </p:nvCxnSpPr>
          <p:spPr>
            <a:xfrm flipV="1">
              <a:off x="3419872" y="2204864"/>
              <a:ext cx="1404156" cy="8640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3419872" y="3068960"/>
              <a:ext cx="828092" cy="1359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4103948" y="3609020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053196" y="3050544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76" idx="2"/>
          </p:cNvCxnSpPr>
          <p:nvPr/>
        </p:nvCxnSpPr>
        <p:spPr>
          <a:xfrm flipH="1" flipV="1">
            <a:off x="3167844" y="2168860"/>
            <a:ext cx="936104" cy="14630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4535996" y="2168860"/>
            <a:ext cx="526915" cy="88168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 flipV="1">
            <a:off x="3753864" y="1808820"/>
            <a:ext cx="372943" cy="182306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5069446" y="1608154"/>
            <a:ext cx="400409" cy="144239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4535996" y="1610384"/>
            <a:ext cx="953714" cy="57077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3170276" y="1817205"/>
            <a:ext cx="583588" cy="35475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19657617">
            <a:off x="3134410" y="257389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p1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 rot="19755301">
            <a:off x="4490470" y="167183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o1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 rot="21019011">
            <a:off x="3578782" y="140898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v1</a:t>
            </a:r>
            <a:r>
              <a:rPr lang="en-US" altLang="ko-KR" sz="200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`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 rot="19675471">
            <a:off x="4287093" y="238049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p2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 rot="19686587">
            <a:off x="3078602" y="1668023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o2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 rot="786543">
            <a:off x="5284534" y="1253382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v2</a:t>
            </a:r>
            <a:r>
              <a:rPr lang="en-US" altLang="ko-KR" sz="2000" dirty="0" smtClean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`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82312" y="1448925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normal</a:t>
            </a:r>
            <a:endParaRPr lang="ko-KR" altLang="en-US" sz="24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30394" y="5340924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4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0.03906 -0.26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-13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04358 -0.2175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319784" y="287070"/>
            <a:ext cx="1694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Ball vs.</a:t>
            </a:r>
          </a:p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Spin ball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243789" y="4076708"/>
            <a:ext cx="2273045" cy="1277730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82" name="도넛 81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6546050" y="4253908"/>
            <a:ext cx="1668523" cy="923330"/>
            <a:chOff x="6540822" y="4167494"/>
            <a:chExt cx="1668523" cy="923330"/>
          </a:xfrm>
          <a:noFill/>
        </p:grpSpPr>
        <p:sp>
          <p:nvSpPr>
            <p:cNvPr id="107" name="TextBox 106"/>
            <p:cNvSpPr txBox="1"/>
            <p:nvPr/>
          </p:nvSpPr>
          <p:spPr>
            <a:xfrm>
              <a:off x="6540822" y="4167494"/>
              <a:ext cx="155363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v1</a:t>
              </a:r>
              <a:r>
                <a:rPr lang="en-US" altLang="ko-KR" sz="2400" dirty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`</a:t>
              </a:r>
              <a:r>
                <a:rPr lang="en-US" altLang="ko-KR" sz="2400" dirty="0" smtClean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=p1+o2</a:t>
              </a:r>
              <a:endParaRPr lang="ko-KR" altLang="en-US" sz="2400" dirty="0">
                <a:solidFill>
                  <a:srgbClr val="364659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541901" y="4629159"/>
              <a:ext cx="166744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v2`=</a:t>
              </a:r>
              <a:r>
                <a:rPr lang="en-US" altLang="ko-KR" sz="2400" dirty="0" smtClean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p2+o1</a:t>
              </a:r>
              <a:endParaRPr lang="ko-KR" altLang="en-US" sz="2400" dirty="0">
                <a:solidFill>
                  <a:srgbClr val="364659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 rot="816477">
            <a:off x="4565970" y="2735378"/>
            <a:ext cx="1080120" cy="10712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 rot="816477">
            <a:off x="3489755" y="3049460"/>
            <a:ext cx="1080120" cy="1071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 rot="816477" flipV="1">
            <a:off x="2287600" y="1969816"/>
            <a:ext cx="4680520" cy="2880320"/>
          </a:xfrm>
          <a:prstGeom prst="line">
            <a:avLst/>
          </a:prstGeom>
          <a:ln w="158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17016477" flipV="1">
            <a:off x="2288611" y="1961345"/>
            <a:ext cx="4608512" cy="2880320"/>
          </a:xfrm>
          <a:prstGeom prst="line">
            <a:avLst/>
          </a:prstGeom>
          <a:ln w="158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 rot="816477">
            <a:off x="4342992" y="3195903"/>
            <a:ext cx="169865" cy="264160"/>
            <a:chOff x="3419872" y="2204864"/>
            <a:chExt cx="1404156" cy="2223696"/>
          </a:xfrm>
        </p:grpSpPr>
        <p:cxnSp>
          <p:nvCxnSpPr>
            <p:cNvPr id="88" name="직선 연결선 87"/>
            <p:cNvCxnSpPr/>
            <p:nvPr/>
          </p:nvCxnSpPr>
          <p:spPr>
            <a:xfrm flipV="1">
              <a:off x="3419872" y="2204864"/>
              <a:ext cx="1404156" cy="8640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3419872" y="3068960"/>
              <a:ext cx="828092" cy="1359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타원 89"/>
          <p:cNvSpPr/>
          <p:nvPr/>
        </p:nvSpPr>
        <p:spPr>
          <a:xfrm rot="816477">
            <a:off x="4029173" y="3567595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 rot="816477">
            <a:off x="5083170" y="3248133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90" idx="2"/>
          </p:cNvCxnSpPr>
          <p:nvPr/>
        </p:nvCxnSpPr>
        <p:spPr>
          <a:xfrm rot="816477" flipH="1" flipV="1">
            <a:off x="3278957" y="2032470"/>
            <a:ext cx="936104" cy="14630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816477" flipH="1" flipV="1">
            <a:off x="4682833" y="2314388"/>
            <a:ext cx="526915" cy="88168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816477" flipV="1">
            <a:off x="4291906" y="1579991"/>
            <a:ext cx="0" cy="2039085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816477" flipV="1">
            <a:off x="5250966" y="2023702"/>
            <a:ext cx="6610" cy="1241726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816477" flipV="1">
            <a:off x="3502091" y="1483029"/>
            <a:ext cx="953714" cy="570778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816477" flipV="1">
            <a:off x="4808646" y="1973654"/>
            <a:ext cx="583588" cy="354754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20474094">
            <a:off x="3283467" y="2372323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p1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 rot="20571778">
            <a:off x="3470993" y="147131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o1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 rot="816477">
            <a:off x="4357765" y="1226360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v1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 rot="20491948">
            <a:off x="4448081" y="2465729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p2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 rot="20503064">
            <a:off x="4750430" y="1797053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o2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 rot="816477">
            <a:off x="5202155" y="1695690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v2</a:t>
            </a:r>
            <a:endParaRPr lang="ko-KR" altLang="en-US" sz="2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 rot="21344565">
            <a:off x="6309647" y="290925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normal</a:t>
            </a:r>
            <a:endParaRPr lang="ko-KR" altLang="en-US" sz="24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39985" y="5636420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direction</a:t>
            </a:r>
            <a:endParaRPr lang="ko-KR" altLang="en-US" sz="24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 rot="816477" flipV="1">
            <a:off x="1981078" y="2606192"/>
            <a:ext cx="5318297" cy="1646740"/>
          </a:xfrm>
          <a:prstGeom prst="line">
            <a:avLst/>
          </a:prstGeom>
          <a:ln w="158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20594813">
            <a:off x="6177649" y="228784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normal</a:t>
            </a:r>
            <a:r>
              <a:rPr lang="en-US" altLang="ko-KR" sz="2400" dirty="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`</a:t>
            </a:r>
            <a:endParaRPr lang="ko-KR" altLang="en-US" sz="24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16" name="원형 화살표 115"/>
          <p:cNvSpPr/>
          <p:nvPr/>
        </p:nvSpPr>
        <p:spPr>
          <a:xfrm rot="17910547" flipH="1">
            <a:off x="3600237" y="3159438"/>
            <a:ext cx="848730" cy="871999"/>
          </a:xfrm>
          <a:prstGeom prst="circularArrow">
            <a:avLst>
              <a:gd name="adj1" fmla="val 4478"/>
              <a:gd name="adj2" fmla="val 1142319"/>
              <a:gd name="adj3" fmla="val 20457681"/>
              <a:gd name="adj4" fmla="val 5139108"/>
              <a:gd name="adj5" fmla="val 10502"/>
            </a:avLst>
          </a:prstGeom>
          <a:solidFill>
            <a:srgbClr val="36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넛 3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flipH="1" flipV="1">
            <a:off x="2191482" y="1124744"/>
            <a:ext cx="4824536" cy="4824536"/>
            <a:chOff x="2021441" y="1187863"/>
            <a:chExt cx="4824536" cy="482453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021441" y="3326938"/>
              <a:ext cx="4824536" cy="1071231"/>
            </a:xfrm>
            <a:prstGeom prst="roundRect">
              <a:avLst/>
            </a:prstGeom>
            <a:noFill/>
            <a:ln w="635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 flipV="1">
              <a:off x="5796136" y="3354052"/>
              <a:ext cx="1008112" cy="10170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5400000">
              <a:off x="2047276" y="3064515"/>
              <a:ext cx="4824536" cy="1071231"/>
            </a:xfrm>
            <a:prstGeom prst="roundRect">
              <a:avLst/>
            </a:prstGeom>
            <a:noFill/>
            <a:ln w="635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flipV="1">
              <a:off x="3959888" y="1244709"/>
              <a:ext cx="1008112" cy="101700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459500" y="2276872"/>
              <a:ext cx="44" cy="3687570"/>
            </a:xfrm>
            <a:prstGeom prst="straightConnector1">
              <a:avLst/>
            </a:prstGeom>
            <a:ln w="25400">
              <a:solidFill>
                <a:srgbClr val="F2F2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5400000">
              <a:off x="3923906" y="2018790"/>
              <a:ext cx="44" cy="3687570"/>
            </a:xfrm>
            <a:prstGeom prst="straightConnector1">
              <a:avLst/>
            </a:prstGeom>
            <a:ln w="25400">
              <a:solidFill>
                <a:srgbClr val="F2F2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959888" y="3354052"/>
              <a:ext cx="1044160" cy="10170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28789" y="287070"/>
            <a:ext cx="15856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Collision</a:t>
            </a:r>
          </a:p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Check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4933" y="2367171"/>
            <a:ext cx="48141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Rendering</a:t>
            </a:r>
          </a:p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Techniques</a:t>
            </a:r>
            <a:endParaRPr lang="ko-KR" altLang="en-US" sz="66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1763688" y="700994"/>
            <a:ext cx="5616624" cy="5456012"/>
          </a:xfrm>
          <a:prstGeom prst="donut">
            <a:avLst>
              <a:gd name="adj" fmla="val 21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5056" y="287070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WVP Rule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1349" y="3140968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8053" y="3140968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View</a:t>
            </a:r>
            <a:endParaRPr lang="ko-KR" altLang="en-US" sz="2800" dirty="0">
              <a:solidFill>
                <a:srgbClr val="F2F2F2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5984" y="314096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Projection</a:t>
            </a:r>
            <a:endParaRPr lang="ko-KR" altLang="en-US" sz="2800" dirty="0">
              <a:solidFill>
                <a:srgbClr val="F2F2F2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2975" y="2970530"/>
            <a:ext cx="699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FF938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X</a:t>
            </a:r>
            <a:endParaRPr lang="ko-KR" altLang="en-US" sz="6000" dirty="0">
              <a:solidFill>
                <a:srgbClr val="FF938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07" y="2970530"/>
            <a:ext cx="699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FF938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X</a:t>
            </a:r>
            <a:endParaRPr lang="ko-KR" altLang="en-US" sz="6000" dirty="0">
              <a:solidFill>
                <a:srgbClr val="FF938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92375" y="5229200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2F2F2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3D space to 2D space</a:t>
            </a:r>
            <a:endParaRPr lang="ko-KR" altLang="en-US" dirty="0">
              <a:solidFill>
                <a:srgbClr val="F2F2F2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25" name="원호 24"/>
          <p:cNvSpPr/>
          <p:nvPr/>
        </p:nvSpPr>
        <p:spPr>
          <a:xfrm rot="4670805">
            <a:off x="5957499" y="3397907"/>
            <a:ext cx="2081043" cy="1982304"/>
          </a:xfrm>
          <a:prstGeom prst="arc">
            <a:avLst>
              <a:gd name="adj1" fmla="val 13369778"/>
              <a:gd name="adj2" fmla="val 319785"/>
            </a:avLst>
          </a:prstGeom>
          <a:ln w="15875" cap="rnd">
            <a:solidFill>
              <a:srgbClr val="F2F2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rot="17139747">
            <a:off x="3849088" y="2625425"/>
            <a:ext cx="1854146" cy="1766173"/>
          </a:xfrm>
          <a:prstGeom prst="arc">
            <a:avLst>
              <a:gd name="adj1" fmla="val 16244630"/>
              <a:gd name="adj2" fmla="val 20156656"/>
            </a:avLst>
          </a:prstGeom>
          <a:ln w="15875" cap="rnd">
            <a:solidFill>
              <a:srgbClr val="F2F2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060" y="242130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2F2F2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Camera</a:t>
            </a:r>
            <a:endParaRPr lang="ko-KR" altLang="en-US" dirty="0">
              <a:solidFill>
                <a:srgbClr val="F2F2F2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9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넛 7"/>
          <p:cNvSpPr/>
          <p:nvPr/>
        </p:nvSpPr>
        <p:spPr>
          <a:xfrm>
            <a:off x="1164952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79712" y="5481228"/>
            <a:ext cx="5178270" cy="0"/>
          </a:xfrm>
          <a:prstGeom prst="line">
            <a:avLst/>
          </a:prstGeom>
          <a:ln w="190500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71938" y="176879"/>
            <a:ext cx="0" cy="5304349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2879750" y="3213665"/>
            <a:ext cx="1743542" cy="2241861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585332" y="3248980"/>
            <a:ext cx="1694144" cy="2160240"/>
          </a:xfrm>
          <a:prstGeom prst="straightConnector1">
            <a:avLst/>
          </a:prstGeom>
          <a:ln w="63500">
            <a:solidFill>
              <a:srgbClr val="FF938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8792" y="282905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938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Light</a:t>
            </a:r>
            <a:endParaRPr lang="ko-KR" altLang="en-US" sz="2400" dirty="0">
              <a:solidFill>
                <a:srgbClr val="FF938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3110230">
            <a:off x="2914185" y="385853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Reflection</a:t>
            </a:r>
            <a:endParaRPr lang="ko-KR" altLang="en-US" sz="24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85123" y="697603"/>
            <a:ext cx="1346844" cy="523220"/>
          </a:xfrm>
          <a:prstGeom prst="rect">
            <a:avLst/>
          </a:prstGeom>
          <a:solidFill>
            <a:srgbClr val="36465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normal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1888697">
            <a:off x="4332210" y="5120148"/>
            <a:ext cx="169865" cy="264160"/>
            <a:chOff x="3419872" y="2204864"/>
            <a:chExt cx="1404156" cy="2223696"/>
          </a:xfrm>
        </p:grpSpPr>
        <p:cxnSp>
          <p:nvCxnSpPr>
            <p:cNvPr id="19" name="직선 연결선 18"/>
            <p:cNvCxnSpPr/>
            <p:nvPr/>
          </p:nvCxnSpPr>
          <p:spPr>
            <a:xfrm flipV="1">
              <a:off x="3419872" y="2204864"/>
              <a:ext cx="1404156" cy="8640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419872" y="3068960"/>
              <a:ext cx="828092" cy="1359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/>
          <p:cNvCxnSpPr/>
          <p:nvPr/>
        </p:nvCxnSpPr>
        <p:spPr>
          <a:xfrm flipV="1">
            <a:off x="1270967" y="3214660"/>
            <a:ext cx="1611958" cy="34320"/>
          </a:xfrm>
          <a:prstGeom prst="straightConnector1">
            <a:avLst/>
          </a:prstGeom>
          <a:ln w="63500">
            <a:solidFill>
              <a:srgbClr val="F2F2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55003" y="281190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E</a:t>
            </a:r>
            <a:r>
              <a:rPr lang="en-US" altLang="ko-KR" sz="24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ye</a:t>
            </a:r>
            <a:endParaRPr lang="ko-KR" altLang="en-US" sz="24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6" name="원호 25"/>
          <p:cNvSpPr/>
          <p:nvPr/>
        </p:nvSpPr>
        <p:spPr>
          <a:xfrm rot="1061793" flipH="1" flipV="1">
            <a:off x="1999729" y="2411687"/>
            <a:ext cx="1846259" cy="1603955"/>
          </a:xfrm>
          <a:prstGeom prst="arc">
            <a:avLst>
              <a:gd name="adj1" fmla="val 13083707"/>
              <a:gd name="adj2" fmla="val 20540396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435" y="3862753"/>
            <a:ext cx="5373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altLang="ko-KR" sz="2800" b="1" dirty="0" smtClean="0">
                <a:solidFill>
                  <a:srgbClr val="F2F2F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θ</a:t>
            </a:r>
            <a:endParaRPr lang="ko-KR" altLang="en-US" sz="2800" dirty="0">
              <a:solidFill>
                <a:srgbClr val="F2F2F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49764" y="28707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Light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5322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484784"/>
            <a:ext cx="3554128" cy="138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5400" dirty="0" smtClean="0">
                <a:solidFill>
                  <a:srgbClr val="FF938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Team</a:t>
            </a:r>
          </a:p>
          <a:p>
            <a:pPr>
              <a:lnSpc>
                <a:spcPts val="5000"/>
              </a:lnSpc>
            </a:pPr>
            <a:r>
              <a:rPr lang="en-US" altLang="ko-KR" sz="5400" dirty="0" smtClean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Members</a:t>
            </a:r>
            <a:endParaRPr lang="ko-KR" altLang="en-US" sz="5400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4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/>
          <p:nvPr/>
        </p:nvCxnSpPr>
        <p:spPr>
          <a:xfrm flipV="1">
            <a:off x="2794684" y="1488607"/>
            <a:ext cx="3753063" cy="3902558"/>
          </a:xfrm>
          <a:prstGeom prst="straightConnector1">
            <a:avLst/>
          </a:prstGeom>
          <a:ln w="539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>
            <a:off x="1939235" y="3429000"/>
            <a:ext cx="5256584" cy="0"/>
          </a:xfrm>
          <a:prstGeom prst="straightConnector1">
            <a:avLst/>
          </a:prstGeom>
          <a:ln w="539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645136" y="4134307"/>
            <a:ext cx="2627328" cy="698905"/>
            <a:chOff x="3652296" y="4227852"/>
            <a:chExt cx="2627328" cy="698905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652296" y="4227852"/>
              <a:ext cx="2627328" cy="698905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87593" y="4346472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364659"/>
                  </a:solidFill>
                  <a:latin typeface="THE정고딕150" panose="02020603020101020101" pitchFamily="18" charset="-127"/>
                  <a:ea typeface="THE정고딕150" panose="02020603020101020101" pitchFamily="18" charset="-127"/>
                </a:rPr>
                <a:t>Rotate Speed</a:t>
              </a:r>
              <a:endParaRPr lang="ko-KR" altLang="en-US" sz="2400" dirty="0">
                <a:solidFill>
                  <a:srgbClr val="364659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endParaRPr>
            </a:p>
          </p:txBody>
        </p:sp>
      </p:grpSp>
      <p:sp>
        <p:nvSpPr>
          <p:cNvPr id="8" name="도넛 7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94128" y="4156698"/>
            <a:ext cx="2833565" cy="69890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939235" y="3561070"/>
            <a:ext cx="5256584" cy="0"/>
          </a:xfrm>
          <a:prstGeom prst="straightConnector1">
            <a:avLst/>
          </a:prstGeom>
          <a:ln w="539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2300" y="3299460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z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4228" y="12269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x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2020" y="44066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y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44118" y="2465781"/>
            <a:ext cx="1080120" cy="1071231"/>
          </a:xfrm>
          <a:prstGeom prst="ellipse">
            <a:avLst/>
          </a:prstGeom>
          <a:solidFill>
            <a:schemeClr val="accent2"/>
          </a:solidFill>
          <a:ln w="508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62285" y="2987237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598290" y="2992244"/>
            <a:ext cx="2298167" cy="0"/>
          </a:xfrm>
          <a:prstGeom prst="straightConnector1">
            <a:avLst/>
          </a:prstGeom>
          <a:ln w="25400">
            <a:solidFill>
              <a:srgbClr val="FF938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>
            <a:off x="3423586" y="1811864"/>
            <a:ext cx="2298167" cy="0"/>
          </a:xfrm>
          <a:prstGeom prst="straightConnector1">
            <a:avLst/>
          </a:prstGeom>
          <a:ln w="25400">
            <a:solidFill>
              <a:srgbClr val="FF938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987824" y="3032956"/>
            <a:ext cx="1538458" cy="1535028"/>
          </a:xfrm>
          <a:prstGeom prst="straightConnector1">
            <a:avLst/>
          </a:prstGeom>
          <a:ln w="25400">
            <a:solidFill>
              <a:srgbClr val="FF938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67610" y="1461129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5809" y="2474686"/>
            <a:ext cx="105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Move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11" y="4275318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r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= Up X Move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735796" y="3299460"/>
            <a:ext cx="1579634" cy="1603955"/>
            <a:chOff x="1825169" y="1542853"/>
            <a:chExt cx="1579634" cy="1603955"/>
          </a:xfrm>
        </p:grpSpPr>
        <p:sp>
          <p:nvSpPr>
            <p:cNvPr id="40" name="원호 39"/>
            <p:cNvSpPr/>
            <p:nvPr/>
          </p:nvSpPr>
          <p:spPr>
            <a:xfrm rot="1555262">
              <a:off x="1825169" y="1542853"/>
              <a:ext cx="1466320" cy="1603955"/>
            </a:xfrm>
            <a:prstGeom prst="arc">
              <a:avLst>
                <a:gd name="adj1" fmla="val 12993194"/>
                <a:gd name="adj2" fmla="val 20540396"/>
              </a:avLst>
            </a:prstGeom>
            <a:ln w="38100">
              <a:solidFill>
                <a:srgbClr val="F2D2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2F2F2"/>
                </a:solidFill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1717328">
              <a:off x="3162489" y="2384986"/>
              <a:ext cx="242314" cy="189602"/>
            </a:xfrm>
            <a:prstGeom prst="triangle">
              <a:avLst/>
            </a:prstGeom>
            <a:solidFill>
              <a:srgbClr val="F2D2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938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097240" y="287070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Spin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화살표 연결선 24"/>
          <p:cNvCxnSpPr/>
          <p:nvPr/>
        </p:nvCxnSpPr>
        <p:spPr>
          <a:xfrm rot="16200000">
            <a:off x="1155237" y="3429000"/>
            <a:ext cx="5256584" cy="0"/>
          </a:xfrm>
          <a:prstGeom prst="straightConnector1">
            <a:avLst/>
          </a:prstGeom>
          <a:ln w="25400">
            <a:solidFill>
              <a:srgbClr val="FF938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943708" y="3561070"/>
            <a:ext cx="5256584" cy="0"/>
          </a:xfrm>
          <a:prstGeom prst="straightConnector1">
            <a:avLst/>
          </a:prstGeom>
          <a:ln w="25400">
            <a:solidFill>
              <a:srgbClr val="FF938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넛 8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flipV="1">
            <a:off x="2750783" y="2612012"/>
            <a:ext cx="1944216" cy="18762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58895" y="3514153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66777" y="3555930"/>
            <a:ext cx="2298167" cy="0"/>
          </a:xfrm>
          <a:prstGeom prst="straightConnector1">
            <a:avLst/>
          </a:prstGeom>
          <a:ln w="4318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>
            <a:off x="2632672" y="2415519"/>
            <a:ext cx="2298167" cy="0"/>
          </a:xfrm>
          <a:prstGeom prst="straightConnector1">
            <a:avLst/>
          </a:prstGeom>
          <a:ln w="4318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8723" y="1582286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0206" y="3296687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424673" y="1843896"/>
            <a:ext cx="2" cy="1410694"/>
          </a:xfrm>
          <a:prstGeom prst="straightConnector1">
            <a:avLst/>
          </a:prstGeom>
          <a:ln w="4318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424675" y="3826877"/>
            <a:ext cx="2" cy="1410694"/>
          </a:xfrm>
          <a:prstGeom prst="straightConnector1">
            <a:avLst/>
          </a:prstGeom>
          <a:ln w="4318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92002" y="1888039"/>
            <a:ext cx="1667486" cy="1670258"/>
          </a:xfrm>
          <a:prstGeom prst="straightConnector1">
            <a:avLst/>
          </a:prstGeom>
          <a:ln w="4318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92650" y="3561680"/>
            <a:ext cx="1667486" cy="1670258"/>
          </a:xfrm>
          <a:prstGeom prst="straightConnector1">
            <a:avLst/>
          </a:prstGeom>
          <a:ln w="4318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37422" y="327540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938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x</a:t>
            </a:r>
            <a:endParaRPr lang="ko-KR" altLang="en-US" sz="2800" dirty="0">
              <a:solidFill>
                <a:srgbClr val="FF938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4764" y="61536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938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y</a:t>
            </a:r>
            <a:endParaRPr lang="ko-KR" altLang="en-US" sz="2800" dirty="0">
              <a:solidFill>
                <a:srgbClr val="FF938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9927" y="287070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Rotate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넛 3"/>
          <p:cNvSpPr/>
          <p:nvPr/>
        </p:nvSpPr>
        <p:spPr>
          <a:xfrm>
            <a:off x="1151620" y="152636"/>
            <a:ext cx="6840760" cy="6552728"/>
          </a:xfrm>
          <a:prstGeom prst="donut">
            <a:avLst>
              <a:gd name="adj" fmla="val 203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688124" y="1520788"/>
            <a:ext cx="783704" cy="792088"/>
            <a:chOff x="5580112" y="1484784"/>
            <a:chExt cx="783704" cy="792088"/>
          </a:xfrm>
        </p:grpSpPr>
        <p:sp>
          <p:nvSpPr>
            <p:cNvPr id="7" name="도넛 6"/>
            <p:cNvSpPr/>
            <p:nvPr/>
          </p:nvSpPr>
          <p:spPr>
            <a:xfrm>
              <a:off x="5580112" y="1484784"/>
              <a:ext cx="783704" cy="792088"/>
            </a:xfrm>
            <a:prstGeom prst="donut">
              <a:avLst>
                <a:gd name="adj" fmla="val 86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57803" y="1619218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C</a:t>
              </a:r>
              <a:endParaRPr lang="ko-KR" altLang="en-US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3743908" y="2263019"/>
            <a:ext cx="2016224" cy="2599576"/>
          </a:xfrm>
          <a:prstGeom prst="straightConnector1">
            <a:avLst/>
          </a:prstGeom>
          <a:ln w="45720">
            <a:solidFill>
              <a:schemeClr val="bg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3162363" y="4843394"/>
            <a:ext cx="783704" cy="792088"/>
            <a:chOff x="3054351" y="4807390"/>
            <a:chExt cx="783704" cy="792088"/>
          </a:xfrm>
        </p:grpSpPr>
        <p:sp>
          <p:nvSpPr>
            <p:cNvPr id="11" name="도넛 10"/>
            <p:cNvSpPr/>
            <p:nvPr/>
          </p:nvSpPr>
          <p:spPr>
            <a:xfrm>
              <a:off x="3054351" y="4807390"/>
              <a:ext cx="783704" cy="792088"/>
            </a:xfrm>
            <a:prstGeom prst="donut">
              <a:avLst>
                <a:gd name="adj" fmla="val 8673"/>
              </a:avLst>
            </a:prstGeom>
            <a:solidFill>
              <a:srgbClr val="FF9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59126" y="4922004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p1</a:t>
              </a:r>
              <a:endParaRPr lang="ko-KR" altLang="en-US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13" name="도넛 12"/>
          <p:cNvSpPr/>
          <p:nvPr/>
        </p:nvSpPr>
        <p:spPr>
          <a:xfrm>
            <a:off x="5284449" y="4876744"/>
            <a:ext cx="783704" cy="792088"/>
          </a:xfrm>
          <a:prstGeom prst="donut">
            <a:avLst>
              <a:gd name="adj" fmla="val 8673"/>
            </a:avLst>
          </a:prstGeom>
          <a:solidFill>
            <a:srgbClr val="FF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9224" y="499135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p2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7197" y="2312876"/>
            <a:ext cx="2222027" cy="2611057"/>
          </a:xfrm>
          <a:prstGeom prst="straightConnector1">
            <a:avLst/>
          </a:prstGeom>
          <a:ln w="45720">
            <a:solidFill>
              <a:schemeClr val="bg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넛 17"/>
          <p:cNvSpPr/>
          <p:nvPr/>
        </p:nvSpPr>
        <p:spPr>
          <a:xfrm>
            <a:off x="2483434" y="1554709"/>
            <a:ext cx="783704" cy="792088"/>
          </a:xfrm>
          <a:prstGeom prst="donut">
            <a:avLst>
              <a:gd name="adj" fmla="val 86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8661" y="1703605"/>
            <a:ext cx="787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C´</a:t>
            </a:r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z="28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382062" y="1950753"/>
            <a:ext cx="2198050" cy="0"/>
          </a:xfrm>
          <a:prstGeom prst="straightConnector1">
            <a:avLst/>
          </a:prstGeom>
          <a:ln w="317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067944" y="5276896"/>
            <a:ext cx="1152128" cy="0"/>
          </a:xfrm>
          <a:prstGeom prst="straightConnector1">
            <a:avLst/>
          </a:prstGeom>
          <a:ln w="31750">
            <a:solidFill>
              <a:srgbClr val="FF938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5657" y="28707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2F2F2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Camera</a:t>
            </a:r>
            <a:endParaRPr lang="ko-KR" altLang="en-US" sz="2800" dirty="0">
              <a:solidFill>
                <a:srgbClr val="F2F2F2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6496" y="332656"/>
            <a:ext cx="107504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35 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3333 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406464" y="1844824"/>
            <a:ext cx="4331071" cy="4283436"/>
            <a:chOff x="2406464" y="692696"/>
            <a:chExt cx="4331071" cy="4283436"/>
          </a:xfrm>
        </p:grpSpPr>
        <p:sp>
          <p:nvSpPr>
            <p:cNvPr id="4" name="TextBox 3"/>
            <p:cNvSpPr txBox="1"/>
            <p:nvPr/>
          </p:nvSpPr>
          <p:spPr>
            <a:xfrm>
              <a:off x="4019604" y="1864918"/>
              <a:ext cx="11047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0" dirty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?</a:t>
              </a:r>
              <a:endParaRPr lang="en-US" altLang="ko-KR" sz="120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5" name="도넛 4"/>
            <p:cNvSpPr/>
            <p:nvPr/>
          </p:nvSpPr>
          <p:spPr>
            <a:xfrm>
              <a:off x="2406464" y="692696"/>
              <a:ext cx="4331071" cy="4283436"/>
            </a:xfrm>
            <a:prstGeom prst="donut">
              <a:avLst>
                <a:gd name="adj" fmla="val 12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51619" y="404664"/>
            <a:ext cx="6840760" cy="1200329"/>
            <a:chOff x="1259632" y="5085184"/>
            <a:chExt cx="6840760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3193868" y="5085184"/>
              <a:ext cx="297228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 smtClean="0">
                  <a:solidFill>
                    <a:srgbClr val="F2F2F2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Q &amp; A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259632" y="5685348"/>
              <a:ext cx="6840760" cy="0"/>
              <a:chOff x="1259632" y="5685348"/>
              <a:chExt cx="6840760" cy="0"/>
            </a:xfrm>
          </p:grpSpPr>
          <p:cxnSp>
            <p:nvCxnSpPr>
              <p:cNvPr id="3" name="직선 연결선 2"/>
              <p:cNvCxnSpPr/>
              <p:nvPr/>
            </p:nvCxnSpPr>
            <p:spPr>
              <a:xfrm flipH="1">
                <a:off x="1259632" y="5685348"/>
                <a:ext cx="1584176" cy="0"/>
              </a:xfrm>
              <a:prstGeom prst="line">
                <a:avLst/>
              </a:prstGeom>
              <a:ln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 flipH="1">
                <a:off x="6516216" y="5685348"/>
                <a:ext cx="1584176" cy="0"/>
              </a:xfrm>
              <a:prstGeom prst="line">
                <a:avLst/>
              </a:prstGeom>
              <a:ln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14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43" y="332656"/>
            <a:ext cx="6237312" cy="6237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7465" y="2636912"/>
            <a:ext cx="3389069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400"/>
              </a:lnSpc>
            </a:pPr>
            <a:r>
              <a:rPr lang="en-US" altLang="ko-KR" sz="72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THANK</a:t>
            </a:r>
          </a:p>
          <a:p>
            <a:pPr algn="ctr">
              <a:lnSpc>
                <a:spcPts val="7400"/>
              </a:lnSpc>
            </a:pPr>
            <a:r>
              <a:rPr lang="en-US" altLang="ko-KR" sz="72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3358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7285" y="2807777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Jeungwon </a:t>
            </a:r>
            <a:r>
              <a:rPr lang="en-US" altLang="ko-KR" sz="280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An</a:t>
            </a:r>
            <a:endParaRPr lang="ko-KR" altLang="en-US" sz="28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5218" y="2807777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</a:t>
            </a:r>
            <a:r>
              <a:rPr lang="en-US" altLang="ko-KR" sz="2800" dirty="0" err="1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angil</a:t>
            </a:r>
            <a:r>
              <a:rPr lang="en-US" altLang="ko-KR" sz="280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Yu</a:t>
            </a:r>
            <a:endParaRPr lang="ko-KR" altLang="en-US" sz="28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1765" y="5762648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Jiyeon</a:t>
            </a:r>
            <a:r>
              <a:rPr lang="en-US" altLang="ko-KR" sz="28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59134" y="5762648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Suyon</a:t>
            </a:r>
            <a:r>
              <a:rPr lang="en-US" altLang="ko-KR" sz="28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Lim</a:t>
            </a:r>
            <a:endParaRPr lang="ko-KR" altLang="en-US" sz="28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87817" y="572132"/>
            <a:ext cx="2158339" cy="2225787"/>
            <a:chOff x="1047750" y="681156"/>
            <a:chExt cx="2304256" cy="2376264"/>
          </a:xfrm>
        </p:grpSpPr>
        <p:sp>
          <p:nvSpPr>
            <p:cNvPr id="6" name="타원 5"/>
            <p:cNvSpPr/>
            <p:nvPr/>
          </p:nvSpPr>
          <p:spPr>
            <a:xfrm>
              <a:off x="1047750" y="681156"/>
              <a:ext cx="2304256" cy="237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14" y="839824"/>
              <a:ext cx="2058928" cy="2058928"/>
            </a:xfrm>
            <a:prstGeom prst="ellipse">
              <a:avLst/>
            </a:prstGeom>
            <a:ln w="63500" cap="rnd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3" name="그룹 2"/>
          <p:cNvGrpSpPr/>
          <p:nvPr/>
        </p:nvGrpSpPr>
        <p:grpSpPr>
          <a:xfrm>
            <a:off x="4341524" y="572132"/>
            <a:ext cx="2158339" cy="2225787"/>
            <a:chOff x="4427984" y="725240"/>
            <a:chExt cx="2304256" cy="2376264"/>
          </a:xfrm>
        </p:grpSpPr>
        <p:sp>
          <p:nvSpPr>
            <p:cNvPr id="7" name="타원 6"/>
            <p:cNvSpPr/>
            <p:nvPr/>
          </p:nvSpPr>
          <p:spPr>
            <a:xfrm>
              <a:off x="4427984" y="725240"/>
              <a:ext cx="2304256" cy="237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83908"/>
              <a:ext cx="2060085" cy="2060085"/>
            </a:xfrm>
            <a:prstGeom prst="ellipse">
              <a:avLst/>
            </a:prstGeom>
            <a:ln w="63500" cap="rnd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11" name="그룹 10"/>
          <p:cNvGrpSpPr/>
          <p:nvPr/>
        </p:nvGrpSpPr>
        <p:grpSpPr>
          <a:xfrm>
            <a:off x="2814670" y="3511141"/>
            <a:ext cx="2158339" cy="2225787"/>
            <a:chOff x="2771800" y="3733954"/>
            <a:chExt cx="2304256" cy="2376264"/>
          </a:xfrm>
        </p:grpSpPr>
        <p:sp>
          <p:nvSpPr>
            <p:cNvPr id="9" name="타원 8"/>
            <p:cNvSpPr/>
            <p:nvPr/>
          </p:nvSpPr>
          <p:spPr>
            <a:xfrm>
              <a:off x="2771800" y="3733954"/>
              <a:ext cx="2304256" cy="237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836" y="3842234"/>
              <a:ext cx="2000665" cy="2160240"/>
            </a:xfrm>
            <a:prstGeom prst="ellipse">
              <a:avLst/>
            </a:prstGeom>
            <a:ln w="63500" cap="rnd"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</p:grpSp>
      <p:grpSp>
        <p:nvGrpSpPr>
          <p:cNvPr id="13" name="그룹 12"/>
          <p:cNvGrpSpPr/>
          <p:nvPr/>
        </p:nvGrpSpPr>
        <p:grpSpPr>
          <a:xfrm>
            <a:off x="5868376" y="3511141"/>
            <a:ext cx="2158339" cy="2225787"/>
            <a:chOff x="5937983" y="3708234"/>
            <a:chExt cx="2304256" cy="2376264"/>
          </a:xfrm>
        </p:grpSpPr>
        <p:sp>
          <p:nvSpPr>
            <p:cNvPr id="10" name="타원 9"/>
            <p:cNvSpPr/>
            <p:nvPr/>
          </p:nvSpPr>
          <p:spPr>
            <a:xfrm>
              <a:off x="5937983" y="3708234"/>
              <a:ext cx="2304256" cy="237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8577" y="3812078"/>
              <a:ext cx="2043067" cy="2168575"/>
            </a:xfrm>
            <a:prstGeom prst="ellipse">
              <a:avLst/>
            </a:prstGeom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8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2F2F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32956"/>
            <a:ext cx="6336704" cy="6336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154793">
            <a:off x="1187624" y="744294"/>
            <a:ext cx="2957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2F2F2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What</a:t>
            </a:r>
            <a:endParaRPr lang="ko-KR" altLang="en-US" sz="9600" dirty="0">
              <a:solidFill>
                <a:srgbClr val="F2F2F2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1415328">
            <a:off x="4254624" y="947962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F2F2F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is</a:t>
            </a:r>
            <a:endParaRPr lang="ko-KR" altLang="en-US" sz="5400" dirty="0">
              <a:solidFill>
                <a:srgbClr val="F2F2F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420318">
            <a:off x="3190183" y="1712239"/>
            <a:ext cx="51322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F93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Subject?</a:t>
            </a:r>
            <a:endParaRPr lang="ko-KR" altLang="en-US" sz="9600" dirty="0">
              <a:solidFill>
                <a:srgbClr val="FF93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7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123728" y="2196225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 smtClean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Four-Ball</a:t>
            </a:r>
            <a:endParaRPr lang="ko-KR" altLang="en-US" sz="6600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8" name="도넛 37"/>
          <p:cNvSpPr/>
          <p:nvPr/>
        </p:nvSpPr>
        <p:spPr>
          <a:xfrm>
            <a:off x="6023765" y="3429000"/>
            <a:ext cx="1368152" cy="1368152"/>
          </a:xfrm>
          <a:prstGeom prst="donut">
            <a:avLst>
              <a:gd name="adj" fmla="val 65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/>
          </a:p>
        </p:txBody>
      </p:sp>
      <p:sp>
        <p:nvSpPr>
          <p:cNvPr id="7" name="도넛 6"/>
          <p:cNvSpPr/>
          <p:nvPr/>
        </p:nvSpPr>
        <p:spPr>
          <a:xfrm>
            <a:off x="4583605" y="3420361"/>
            <a:ext cx="1368152" cy="1368152"/>
          </a:xfrm>
          <a:prstGeom prst="donut">
            <a:avLst>
              <a:gd name="adj" fmla="val 65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/>
          </a:p>
        </p:txBody>
      </p:sp>
      <p:sp>
        <p:nvSpPr>
          <p:cNvPr id="8" name="도넛 7"/>
          <p:cNvSpPr/>
          <p:nvPr/>
        </p:nvSpPr>
        <p:spPr>
          <a:xfrm>
            <a:off x="1691680" y="3420361"/>
            <a:ext cx="1368152" cy="1368152"/>
          </a:xfrm>
          <a:prstGeom prst="donut">
            <a:avLst>
              <a:gd name="adj" fmla="val 65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/>
          </a:p>
        </p:txBody>
      </p:sp>
      <p:sp>
        <p:nvSpPr>
          <p:cNvPr id="9" name="도넛 8"/>
          <p:cNvSpPr/>
          <p:nvPr/>
        </p:nvSpPr>
        <p:spPr>
          <a:xfrm>
            <a:off x="3137643" y="3420361"/>
            <a:ext cx="1368152" cy="1368152"/>
          </a:xfrm>
          <a:prstGeom prst="donut">
            <a:avLst>
              <a:gd name="adj" fmla="val 65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/>
          </a:p>
        </p:txBody>
      </p:sp>
    </p:spTree>
    <p:extLst>
      <p:ext uri="{BB962C8B-B14F-4D97-AF65-F5344CB8AC3E}">
        <p14:creationId xmlns:p14="http://schemas.microsoft.com/office/powerpoint/2010/main" val="32313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64 -0.00533 L 3.05556E-6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60982" y="1258698"/>
            <a:ext cx="5790356" cy="3970502"/>
            <a:chOff x="1587991" y="1340768"/>
            <a:chExt cx="5790356" cy="3970502"/>
          </a:xfrm>
        </p:grpSpPr>
        <p:sp>
          <p:nvSpPr>
            <p:cNvPr id="4" name="TextBox 3"/>
            <p:cNvSpPr txBox="1"/>
            <p:nvPr/>
          </p:nvSpPr>
          <p:spPr>
            <a:xfrm>
              <a:off x="1587991" y="1340768"/>
              <a:ext cx="5751984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20000" dirty="0" smtClean="0"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OUR</a:t>
              </a:r>
              <a:endParaRPr lang="ko-KR" altLang="en-US" sz="20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7373" y="3741610"/>
              <a:ext cx="572097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9600" dirty="0" smtClean="0"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PURPOSE</a:t>
              </a:r>
              <a:endParaRPr lang="ko-KR" altLang="en-US" sz="96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6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68" y="692696"/>
            <a:ext cx="4005064" cy="4005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5418" y="4581128"/>
            <a:ext cx="4293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Realistic</a:t>
            </a:r>
            <a:endParaRPr lang="ko-KR" altLang="en-US" sz="8000" dirty="0">
              <a:solidFill>
                <a:schemeClr val="bg1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82036" y="2780928"/>
            <a:ext cx="2779928" cy="1451430"/>
            <a:chOff x="3175336" y="2708920"/>
            <a:chExt cx="2779928" cy="1451430"/>
          </a:xfrm>
        </p:grpSpPr>
        <p:sp>
          <p:nvSpPr>
            <p:cNvPr id="4" name="TextBox 3"/>
            <p:cNvSpPr txBox="1"/>
            <p:nvPr/>
          </p:nvSpPr>
          <p:spPr>
            <a:xfrm>
              <a:off x="3175336" y="3052354"/>
              <a:ext cx="277992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6600" dirty="0" smtClean="0">
                  <a:solidFill>
                    <a:srgbClr val="F2F2F2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DEMO</a:t>
              </a:r>
              <a:endParaRPr lang="ko-KR" altLang="en-US" sz="4800" dirty="0">
                <a:solidFill>
                  <a:srgbClr val="F2F2F2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03848" y="2708920"/>
              <a:ext cx="26403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2800" dirty="0">
                  <a:solidFill>
                    <a:srgbClr val="F2F2F2"/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SIMPLE</a:t>
              </a:r>
              <a:endParaRPr lang="ko-KR" altLang="en-US" sz="28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3548" y="3392996"/>
            <a:ext cx="8136904" cy="72008"/>
            <a:chOff x="503548" y="3356992"/>
            <a:chExt cx="8136904" cy="7200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3548" y="3356992"/>
              <a:ext cx="2232248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408204" y="3356992"/>
              <a:ext cx="2232248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03548" y="3429000"/>
              <a:ext cx="2232248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408204" y="3429000"/>
              <a:ext cx="2232248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</TotalTime>
  <Words>243</Words>
  <Application>Microsoft Office PowerPoint</Application>
  <PresentationFormat>화면 슬라이드 쇼(4:3)</PresentationFormat>
  <Paragraphs>162</Paragraphs>
  <Slides>34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JiYeon</dc:creator>
  <cp:lastModifiedBy>JiYeon</cp:lastModifiedBy>
  <cp:revision>124</cp:revision>
  <dcterms:created xsi:type="dcterms:W3CDTF">2014-11-01T12:16:59Z</dcterms:created>
  <dcterms:modified xsi:type="dcterms:W3CDTF">2014-11-13T05:52:14Z</dcterms:modified>
</cp:coreProperties>
</file>