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ownloads\ch0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ownloads\ch09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ser\Downloads\ch09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User\Downloads\ch09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User\Downloads\ch09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User\Downloads\ch09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&#27963;&#38913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&#27963;&#38913;&#31807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4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中華旅行社銷售業績</a:t>
            </a:r>
            <a:endParaRPr lang="zh-TW" altLang="zh-TW" sz="14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altLang="zh-TW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3-47AE-9DA2-2D227BBDAA81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43-47AE-9DA2-2D227BBDAA81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43-47AE-9DA2-2D227BBDAA81}"/>
            </c:ext>
          </c:extLst>
        </c:ser>
        <c:ser>
          <c:idx val="3"/>
          <c:order val="3"/>
          <c:tx>
            <c:strRef>
              <c:f>直條圖!$A$5</c:f>
              <c:strCache>
                <c:ptCount val="1"/>
                <c:pt idx="0">
                  <c:v>九州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直條圖!$B$5:$G$5</c:f>
              <c:numCache>
                <c:formatCode>#,##0</c:formatCode>
                <c:ptCount val="6"/>
                <c:pt idx="0">
                  <c:v>1280</c:v>
                </c:pt>
                <c:pt idx="1">
                  <c:v>1800</c:v>
                </c:pt>
                <c:pt idx="2">
                  <c:v>2400</c:v>
                </c:pt>
                <c:pt idx="3">
                  <c:v>1750</c:v>
                </c:pt>
                <c:pt idx="4">
                  <c:v>2750</c:v>
                </c:pt>
                <c:pt idx="5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43-47AE-9DA2-2D227BBDA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2005040"/>
        <c:axId val="651998320"/>
        <c:axId val="0"/>
      </c:bar3DChart>
      <c:catAx>
        <c:axId val="65200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1998320"/>
        <c:crosses val="autoZero"/>
        <c:auto val="1"/>
        <c:lblAlgn val="ctr"/>
        <c:lblOffset val="100"/>
        <c:noMultiLvlLbl val="0"/>
      </c:catAx>
      <c:valAx>
        <c:axId val="6519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  <a:r>
                  <a:rPr lang="en-US" altLang="zh-TW"/>
                  <a:t>(</a:t>
                </a:r>
                <a:r>
                  <a:rPr lang="zh-TW" altLang="en-US"/>
                  <a:t>千元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200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6-4BA9-A065-E1877340A05C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6-4BA9-A065-E1877340A05C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6-4BA9-A065-E1877340A05C}"/>
            </c:ext>
          </c:extLst>
        </c:ser>
        <c:ser>
          <c:idx val="3"/>
          <c:order val="3"/>
          <c:tx>
            <c:strRef>
              <c:f>直條圖!$A$5</c:f>
              <c:strCache>
                <c:ptCount val="1"/>
                <c:pt idx="0">
                  <c:v>九州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直條圖!$B$5:$G$5</c:f>
              <c:numCache>
                <c:formatCode>#,##0</c:formatCode>
                <c:ptCount val="6"/>
                <c:pt idx="0">
                  <c:v>1280</c:v>
                </c:pt>
                <c:pt idx="1">
                  <c:v>1800</c:v>
                </c:pt>
                <c:pt idx="2">
                  <c:v>2400</c:v>
                </c:pt>
                <c:pt idx="3">
                  <c:v>1750</c:v>
                </c:pt>
                <c:pt idx="4">
                  <c:v>2750</c:v>
                </c:pt>
                <c:pt idx="5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16-4BA9-A065-E1877340A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0754224"/>
        <c:axId val="1500754704"/>
        <c:axId val="0"/>
      </c:bar3DChart>
      <c:catAx>
        <c:axId val="150075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0754704"/>
        <c:crosses val="autoZero"/>
        <c:auto val="1"/>
        <c:lblAlgn val="ctr"/>
        <c:lblOffset val="100"/>
        <c:noMultiLvlLbl val="0"/>
      </c:catAx>
      <c:valAx>
        <c:axId val="150075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  <a:r>
                  <a:rPr lang="en-US" altLang="zh-TW"/>
                  <a:t>(</a:t>
                </a:r>
                <a:r>
                  <a:rPr lang="zh-TW" altLang="en-US"/>
                  <a:t>千元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075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直條圖!$H$1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7BA-4170-96D9-688945565D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7BA-4170-96D9-688945565D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7BA-4170-96D9-688945565D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7BA-4170-96D9-688945565D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7BA-4170-96D9-688945565D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直條圖!$H$2:$H$6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BA-4170-96D9-688945565D5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直條圖!$H$1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6-446B-BD20-3CDDABB384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6-446B-BD20-3CDDABB384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86-446B-BD20-3CDDABB384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86-446B-BD20-3CDDABB38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86-446B-BD20-3CDDABB384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86-446B-BD20-3CDDABB384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直條圖!$H$2:$H$6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86-446B-BD20-3CDDABB384E5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直條圖!$H$1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47-47E4-9BF6-2A00597B55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47-47E4-9BF6-2A00597B55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C47-47E4-9BF6-2A00597B55C1}"/>
              </c:ext>
            </c:extLst>
          </c:dPt>
          <c:dPt>
            <c:idx val="3"/>
            <c:bubble3D val="0"/>
            <c:explosion val="14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C47-47E4-9BF6-2A00597B55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C47-47E4-9BF6-2A00597B55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直條圖!$H$2:$H$6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47-47E4-9BF6-2A00597B55C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1-4C25-8317-E4999001A74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1-4C25-8317-E4999001A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811184"/>
        <c:axId val="1604812144"/>
      </c:radarChart>
      <c:catAx>
        <c:axId val="160481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04812144"/>
        <c:crosses val="autoZero"/>
        <c:auto val="1"/>
        <c:lblAlgn val="ctr"/>
        <c:lblOffset val="100"/>
        <c:noMultiLvlLbl val="0"/>
      </c:catAx>
      <c:valAx>
        <c:axId val="16048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0481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工作表1!$B$2:$B$15</c:f>
              <c:numCache>
                <c:formatCode>General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B5-488A-BE10-6021BC39A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720752"/>
        <c:axId val="1567723152"/>
      </c:scatterChart>
      <c:valAx>
        <c:axId val="156772075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7723152"/>
        <c:crosses val="autoZero"/>
        <c:crossBetween val="midCat"/>
      </c:valAx>
      <c:valAx>
        <c:axId val="1567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7720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32DAA-2AF8-9237-B9DC-F533ED77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269D40-4A09-10CF-C2C5-296256618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808F4-927D-46F7-6CE8-C1BD01E3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2FFD22-90D8-5C04-7A63-B8408E0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84415-9E04-A149-E8D3-32F80464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3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C5890-1690-73D4-0AC1-66808096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C4B9D1-CA53-F281-CD41-FCF685B6D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F9968-D907-1EB2-8C39-41F66344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2BE9C9-ABF6-9727-8548-5F31AB25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B079FC-B69F-8B8F-823F-96499E25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6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3EC50D-C7FA-EE9D-AD59-03160AAA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D7D24C-65C9-87E1-6165-ECC75E5F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B62C9-571B-98E4-FBF4-7BB2F87D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53E6B-2B1A-B7CA-B211-69050D25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29BC83-B7D6-968D-6CBA-84262122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0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FFB1A-18E9-DC24-DA7A-9022E6FC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AC723-4471-1725-F0F1-4C059334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40DF8-5AE4-DF70-7D80-69416991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ED05E-A8F4-F05F-FB24-5A1E1475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BC2B1-5E6B-14FA-3F58-3A459F0A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C76FB-0114-BCF9-4A4D-992B07AC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FC5EB5-3428-417D-5950-1B1D8460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72B06-ED69-A6EA-8FD5-555D3A28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30899-E0B8-772A-8125-37F84CD6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EAB4E-1717-F14C-228C-F236927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0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B5A96-BBCD-449E-D964-5470A40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F2E54-1391-F22D-6CC5-4D3519F28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3BC94F-4CC2-91C7-2BAA-F5C5B6C0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F43F96-687D-EDBC-DA5D-2CFD88D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26BC6-7FAB-6CAD-7077-4FCE76B8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A5C54D-05D9-0EAC-3915-09583644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6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5294C-6C85-C2F5-3D2A-3EC77C11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50E2D-01C9-A60C-EC34-09D05ADA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142A7-41C0-EBAA-D36F-7B243EB4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60F8FA-F761-374C-0645-36CF9F6F0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89865B-6A20-62FB-8780-E346690B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F7C906-6A1D-FBB5-00E3-A8E856DB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CE7A39-7ABA-5574-B4A9-18A09F70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EC261A-D8F7-FCE0-E67D-B58DD341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74D0E-9487-1C8B-4F67-3D1119DD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6AF85E-21E4-7480-BE68-F66BBDA3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262AED-8E3B-66FA-CDED-EB191871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B46C10-6F07-3748-FDFC-B375B95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62F669-3263-5731-B625-8E01D23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DE80DA-504B-6FB3-8D10-A431A663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3542E-7024-EDB7-7CF2-9D5DD5AB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155D9-187E-CE90-E8D3-8B13CA45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88541-A7C8-5E69-CA12-1D993555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11008-F936-EDC0-09A6-DACE2172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C48E30-5E4C-F73B-90A1-E5D5D456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6C628-A8FE-EA96-AE66-7A7C88D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E91B6C-E5DA-A140-EC2B-68BFEC83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75BDA-1D41-64A2-68B5-E7653ACE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E9EE7A-2C51-C9E1-2D8F-1B09F5050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C0AE96-E888-91F2-575A-41713EE12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21ACA-139C-CFAD-19BA-6C7BF9C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71E632-BE89-E7D9-1E74-85E94D52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47B905-B8F8-E7B3-AA43-3B832F40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9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5E20B-04BF-AD4D-0292-63CB37D2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CC6F7-9B3C-98D5-55B6-9D4BA628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75FE70-BE89-7B47-A414-FE8D5461D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DD988-9D0F-4E9A-A9D9-CD949B148A0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E661D-9673-216C-5D36-1EA96509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E56BC0-5755-6788-C5BA-A9B19122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6A01A-16CA-41FD-B8A6-803E6BA90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D328EA2-3B6B-37B1-C57D-497CCCF56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463397"/>
              </p:ext>
            </p:extLst>
          </p:nvPr>
        </p:nvGraphicFramePr>
        <p:xfrm>
          <a:off x="0" y="1623847"/>
          <a:ext cx="8466082" cy="52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71C5CD9-481D-2C2E-78DA-E6210C4A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59" y="0"/>
            <a:ext cx="5376041" cy="2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8EB59E3-054D-462E-52BC-59CA20DF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76" y="0"/>
            <a:ext cx="5460124" cy="24509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B552C0B-4C7F-BD13-A2C7-587F850F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43" y="2450921"/>
            <a:ext cx="7897837" cy="4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A3146D6-58D6-84AB-6CF9-84EBACB3F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620127"/>
              </p:ext>
            </p:extLst>
          </p:nvPr>
        </p:nvGraphicFramePr>
        <p:xfrm>
          <a:off x="278525" y="2167759"/>
          <a:ext cx="8014137" cy="469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F9FBF941-7E84-E9CE-8DDB-25812044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49" y="0"/>
            <a:ext cx="5373251" cy="2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C675C43-301F-7786-5F90-8DE9C550F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845433"/>
              </p:ext>
            </p:extLst>
          </p:nvPr>
        </p:nvGraphicFramePr>
        <p:xfrm>
          <a:off x="0" y="2104696"/>
          <a:ext cx="7509641" cy="462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D5643DAB-1C30-D507-0DF8-EF085A1B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19" y="0"/>
            <a:ext cx="6509681" cy="28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CE1D8E7-D1AC-BBC1-6DA2-6689EE21D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9162"/>
              </p:ext>
            </p:extLst>
          </p:nvPr>
        </p:nvGraphicFramePr>
        <p:xfrm>
          <a:off x="-1844566" y="898634"/>
          <a:ext cx="8450317" cy="5959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E795A684-70AE-B4BF-3E52-9ECB1524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08" y="0"/>
            <a:ext cx="7329488" cy="3231603"/>
          </a:xfrm>
          <a:prstGeom prst="rect">
            <a:avLst/>
          </a:prstGeo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EB268263-9774-1594-D34B-CFB31D34F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788009"/>
              </p:ext>
            </p:extLst>
          </p:nvPr>
        </p:nvGraphicFramePr>
        <p:xfrm>
          <a:off x="0" y="2033752"/>
          <a:ext cx="7329488" cy="460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90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C675C43-301F-7786-5F90-8DE9C550F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070922"/>
              </p:ext>
            </p:extLst>
          </p:nvPr>
        </p:nvGraphicFramePr>
        <p:xfrm>
          <a:off x="520263" y="2096814"/>
          <a:ext cx="6369268" cy="450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C42A417C-3206-C6DC-D904-A6BA7844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84" y="110359"/>
            <a:ext cx="6493916" cy="26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6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1AA3ECE2-C824-1C26-B44F-17A5782AF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806305"/>
              </p:ext>
            </p:extLst>
          </p:nvPr>
        </p:nvGraphicFramePr>
        <p:xfrm>
          <a:off x="0" y="1308538"/>
          <a:ext cx="6653048" cy="5264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BAEF6F46-7573-743C-0963-9E579B14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34" y="0"/>
            <a:ext cx="4890266" cy="21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F7CE3C8-2C7A-7D12-1DA8-6ADD52E6B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65246"/>
              </p:ext>
            </p:extLst>
          </p:nvPr>
        </p:nvGraphicFramePr>
        <p:xfrm>
          <a:off x="226548" y="2082363"/>
          <a:ext cx="6157912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5DEF4D43-1441-E62F-CC37-6CC40B2B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82" y="0"/>
            <a:ext cx="2466318" cy="56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5A71682-83D0-EBE6-88BE-9E69E5D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113" y="0"/>
            <a:ext cx="3027887" cy="41573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61F5511-15C7-E5A5-67F6-0D4781BF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595"/>
            <a:ext cx="7576777" cy="52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7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EC822BE-5756-63E8-4376-7C9DECA3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96" y="1"/>
            <a:ext cx="4524104" cy="330862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454971-62D9-BE9B-1255-C0106A63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592"/>
            <a:ext cx="7667896" cy="46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寬螢幕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宸瑋 張</dc:creator>
  <cp:lastModifiedBy>C2</cp:lastModifiedBy>
  <cp:revision>1</cp:revision>
  <dcterms:created xsi:type="dcterms:W3CDTF">2024-04-13T15:48:50Z</dcterms:created>
  <dcterms:modified xsi:type="dcterms:W3CDTF">2024-04-23T06:24:47Z</dcterms:modified>
</cp:coreProperties>
</file>