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65" r:id="rId6"/>
    <p:sldId id="259" r:id="rId7"/>
    <p:sldId id="266" r:id="rId8"/>
    <p:sldId id="267" r:id="rId9"/>
    <p:sldId id="268" r:id="rId10"/>
    <p:sldId id="275" r:id="rId11"/>
    <p:sldId id="269" r:id="rId12"/>
    <p:sldId id="260" r:id="rId13"/>
    <p:sldId id="270" r:id="rId14"/>
    <p:sldId id="271" r:id="rId15"/>
    <p:sldId id="261" r:id="rId16"/>
    <p:sldId id="272" r:id="rId17"/>
    <p:sldId id="273" r:id="rId18"/>
    <p:sldId id="274" r:id="rId19"/>
    <p:sldId id="262" r:id="rId20"/>
    <p:sldId id="263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368B3-0453-42DD-8BFD-1922963E2B9E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884A5A-DCF7-4C09-8EDB-30935835A671}">
      <dgm:prSet/>
      <dgm:spPr/>
      <dgm:t>
        <a:bodyPr/>
        <a:lstStyle/>
        <a:p>
          <a:r>
            <a:rPr lang="en-US"/>
            <a:t>Overview: Web-based system to manage bus ticket reservations.</a:t>
          </a:r>
        </a:p>
      </dgm:t>
    </dgm:pt>
    <dgm:pt modelId="{71F7B6F1-EA89-4445-A289-52EF6A0FAC97}" cxnId="{53727503-BEC5-4D10-A93C-93F3894C76A4}" type="parTrans">
      <dgm:prSet/>
      <dgm:spPr/>
      <dgm:t>
        <a:bodyPr/>
        <a:lstStyle/>
        <a:p>
          <a:endParaRPr lang="en-US"/>
        </a:p>
      </dgm:t>
    </dgm:pt>
    <dgm:pt modelId="{2D87C885-4EAB-41CB-A637-418F92ABA839}" cxnId="{53727503-BEC5-4D10-A93C-93F3894C76A4}" type="sibTrans">
      <dgm:prSet/>
      <dgm:spPr/>
      <dgm:t>
        <a:bodyPr/>
        <a:lstStyle/>
        <a:p>
          <a:endParaRPr lang="en-US"/>
        </a:p>
      </dgm:t>
    </dgm:pt>
    <dgm:pt modelId="{4C1E1F59-93B8-471F-9E06-1A4372A73000}">
      <dgm:prSet/>
      <dgm:spPr/>
      <dgm:t>
        <a:bodyPr/>
        <a:lstStyle/>
        <a:p>
          <a:r>
            <a:rPr lang="en-US"/>
            <a:t>Purpose: Easy and secure intercity ticket booking.</a:t>
          </a:r>
        </a:p>
      </dgm:t>
    </dgm:pt>
    <dgm:pt modelId="{7D314E6E-8C3C-4AC3-B00F-8B0514A07664}" cxnId="{DCD1E78B-4A29-4201-AB14-D67877F03CB1}" type="parTrans">
      <dgm:prSet/>
      <dgm:spPr/>
      <dgm:t>
        <a:bodyPr/>
        <a:lstStyle/>
        <a:p>
          <a:endParaRPr lang="en-US"/>
        </a:p>
      </dgm:t>
    </dgm:pt>
    <dgm:pt modelId="{749CD51F-07C0-49F6-9B82-722810B03D0D}" cxnId="{DCD1E78B-4A29-4201-AB14-D67877F03CB1}" type="sibTrans">
      <dgm:prSet/>
      <dgm:spPr/>
      <dgm:t>
        <a:bodyPr/>
        <a:lstStyle/>
        <a:p>
          <a:endParaRPr lang="en-US"/>
        </a:p>
      </dgm:t>
    </dgm:pt>
    <dgm:pt modelId="{F2914A49-8B89-4760-93EB-9962397A9D6C}">
      <dgm:prSet/>
      <dgm:spPr/>
      <dgm:t>
        <a:bodyPr/>
        <a:lstStyle/>
        <a:p>
          <a:r>
            <a:rPr lang="en-US"/>
            <a:t>Technologies: C#, ASP.NET MVC, SQL Server, Visual Studio.</a:t>
          </a:r>
        </a:p>
      </dgm:t>
    </dgm:pt>
    <dgm:pt modelId="{B0E68C0A-F7C7-40C1-8D81-293FF516015C}" cxnId="{0E2698B6-0D74-47EA-A434-F952BA5027AD}" type="parTrans">
      <dgm:prSet/>
      <dgm:spPr/>
      <dgm:t>
        <a:bodyPr/>
        <a:lstStyle/>
        <a:p>
          <a:endParaRPr lang="en-US"/>
        </a:p>
      </dgm:t>
    </dgm:pt>
    <dgm:pt modelId="{1C080303-E597-461B-9263-3676FD6B7856}" cxnId="{0E2698B6-0D74-47EA-A434-F952BA5027AD}" type="sibTrans">
      <dgm:prSet/>
      <dgm:spPr/>
      <dgm:t>
        <a:bodyPr/>
        <a:lstStyle/>
        <a:p>
          <a:endParaRPr lang="en-US"/>
        </a:p>
      </dgm:t>
    </dgm:pt>
    <dgm:pt modelId="{76300200-D6F9-4C35-A53D-BB4A62D5CC7C}" type="pres">
      <dgm:prSet presAssocID="{AB2368B3-0453-42DD-8BFD-1922963E2B9E}" presName="Name0" presStyleCnt="0">
        <dgm:presLayoutVars>
          <dgm:dir/>
          <dgm:animLvl val="lvl"/>
          <dgm:resizeHandles val="exact"/>
        </dgm:presLayoutVars>
      </dgm:prSet>
      <dgm:spPr/>
    </dgm:pt>
    <dgm:pt modelId="{742F6AED-DE63-4D84-9D05-3F6A2A1B4057}" type="pres">
      <dgm:prSet presAssocID="{F2914A49-8B89-4760-93EB-9962397A9D6C}" presName="boxAndChildren" presStyleCnt="0"/>
      <dgm:spPr/>
    </dgm:pt>
    <dgm:pt modelId="{5B6E2E47-3BBA-4055-B775-873421CD23B6}" type="pres">
      <dgm:prSet presAssocID="{F2914A49-8B89-4760-93EB-9962397A9D6C}" presName="parentTextBox" presStyleLbl="node1" presStyleIdx="0" presStyleCnt="3"/>
      <dgm:spPr/>
    </dgm:pt>
    <dgm:pt modelId="{D66FD4A9-9B4A-4CA8-B4D9-77F9E61DD7A3}" type="pres">
      <dgm:prSet presAssocID="{749CD51F-07C0-49F6-9B82-722810B03D0D}" presName="sp" presStyleCnt="0"/>
      <dgm:spPr/>
    </dgm:pt>
    <dgm:pt modelId="{B04A9868-AD4C-446F-9026-163E9579D258}" type="pres">
      <dgm:prSet presAssocID="{4C1E1F59-93B8-471F-9E06-1A4372A73000}" presName="arrowAndChildren" presStyleCnt="0"/>
      <dgm:spPr/>
    </dgm:pt>
    <dgm:pt modelId="{9A27AF9B-12B0-402D-AB80-A49EE2DE9C1A}" type="pres">
      <dgm:prSet presAssocID="{4C1E1F59-93B8-471F-9E06-1A4372A73000}" presName="parentTextArrow" presStyleLbl="node1" presStyleIdx="1" presStyleCnt="3"/>
      <dgm:spPr/>
    </dgm:pt>
    <dgm:pt modelId="{AE5FBB7E-6528-402D-9ADF-00B4ED4464A5}" type="pres">
      <dgm:prSet presAssocID="{2D87C885-4EAB-41CB-A637-418F92ABA839}" presName="sp" presStyleCnt="0"/>
      <dgm:spPr/>
    </dgm:pt>
    <dgm:pt modelId="{315B4722-5D81-4C6F-8C36-6A3B28EBDC5F}" type="pres">
      <dgm:prSet presAssocID="{BB884A5A-DCF7-4C09-8EDB-30935835A671}" presName="arrowAndChildren" presStyleCnt="0"/>
      <dgm:spPr/>
    </dgm:pt>
    <dgm:pt modelId="{506110C0-BC3C-48FB-A601-1AE7E86BD0A0}" type="pres">
      <dgm:prSet presAssocID="{BB884A5A-DCF7-4C09-8EDB-30935835A671}" presName="parentTextArrow" presStyleLbl="node1" presStyleIdx="2" presStyleCnt="3"/>
      <dgm:spPr/>
    </dgm:pt>
  </dgm:ptLst>
  <dgm:cxnLst>
    <dgm:cxn modelId="{1ADF3D02-2B4F-4AEC-93D8-BADDACA69C1C}" type="presOf" srcId="{F2914A49-8B89-4760-93EB-9962397A9D6C}" destId="{5B6E2E47-3BBA-4055-B775-873421CD23B6}" srcOrd="0" destOrd="0" presId="urn:microsoft.com/office/officeart/2005/8/layout/process4"/>
    <dgm:cxn modelId="{53727503-BEC5-4D10-A93C-93F3894C76A4}" srcId="{AB2368B3-0453-42DD-8BFD-1922963E2B9E}" destId="{BB884A5A-DCF7-4C09-8EDB-30935835A671}" srcOrd="0" destOrd="0" parTransId="{71F7B6F1-EA89-4445-A289-52EF6A0FAC97}" sibTransId="{2D87C885-4EAB-41CB-A637-418F92ABA839}"/>
    <dgm:cxn modelId="{DCD1E78B-4A29-4201-AB14-D67877F03CB1}" srcId="{AB2368B3-0453-42DD-8BFD-1922963E2B9E}" destId="{4C1E1F59-93B8-471F-9E06-1A4372A73000}" srcOrd="1" destOrd="0" parTransId="{7D314E6E-8C3C-4AC3-B00F-8B0514A07664}" sibTransId="{749CD51F-07C0-49F6-9B82-722810B03D0D}"/>
    <dgm:cxn modelId="{8E499292-4D83-4110-AE5D-7C181753738C}" type="presOf" srcId="{BB884A5A-DCF7-4C09-8EDB-30935835A671}" destId="{506110C0-BC3C-48FB-A601-1AE7E86BD0A0}" srcOrd="0" destOrd="0" presId="urn:microsoft.com/office/officeart/2005/8/layout/process4"/>
    <dgm:cxn modelId="{2ED102B5-8713-43F0-A736-33C373FC41CC}" type="presOf" srcId="{4C1E1F59-93B8-471F-9E06-1A4372A73000}" destId="{9A27AF9B-12B0-402D-AB80-A49EE2DE9C1A}" srcOrd="0" destOrd="0" presId="urn:microsoft.com/office/officeart/2005/8/layout/process4"/>
    <dgm:cxn modelId="{0E2698B6-0D74-47EA-A434-F952BA5027AD}" srcId="{AB2368B3-0453-42DD-8BFD-1922963E2B9E}" destId="{F2914A49-8B89-4760-93EB-9962397A9D6C}" srcOrd="2" destOrd="0" parTransId="{B0E68C0A-F7C7-40C1-8D81-293FF516015C}" sibTransId="{1C080303-E597-461B-9263-3676FD6B7856}"/>
    <dgm:cxn modelId="{17165FB9-7157-40D7-AFB0-E50E9FFD41A4}" type="presOf" srcId="{AB2368B3-0453-42DD-8BFD-1922963E2B9E}" destId="{76300200-D6F9-4C35-A53D-BB4A62D5CC7C}" srcOrd="0" destOrd="0" presId="urn:microsoft.com/office/officeart/2005/8/layout/process4"/>
    <dgm:cxn modelId="{AA82CB60-C5FE-4185-82DF-70C6DC00E9FC}" type="presParOf" srcId="{76300200-D6F9-4C35-A53D-BB4A62D5CC7C}" destId="{742F6AED-DE63-4D84-9D05-3F6A2A1B4057}" srcOrd="0" destOrd="0" presId="urn:microsoft.com/office/officeart/2005/8/layout/process4"/>
    <dgm:cxn modelId="{7407BC30-8C1F-4812-816C-4B9615399737}" type="presParOf" srcId="{742F6AED-DE63-4D84-9D05-3F6A2A1B4057}" destId="{5B6E2E47-3BBA-4055-B775-873421CD23B6}" srcOrd="0" destOrd="0" presId="urn:microsoft.com/office/officeart/2005/8/layout/process4"/>
    <dgm:cxn modelId="{3CDE4B0D-4BB2-4407-96BC-9FA9F5BA9831}" type="presParOf" srcId="{76300200-D6F9-4C35-A53D-BB4A62D5CC7C}" destId="{D66FD4A9-9B4A-4CA8-B4D9-77F9E61DD7A3}" srcOrd="1" destOrd="0" presId="urn:microsoft.com/office/officeart/2005/8/layout/process4"/>
    <dgm:cxn modelId="{93D10914-66A3-4FEE-B565-584E8FA9AA73}" type="presParOf" srcId="{76300200-D6F9-4C35-A53D-BB4A62D5CC7C}" destId="{B04A9868-AD4C-446F-9026-163E9579D258}" srcOrd="2" destOrd="0" presId="urn:microsoft.com/office/officeart/2005/8/layout/process4"/>
    <dgm:cxn modelId="{DA8B1C19-0114-408E-9FCD-0EB9B26563F1}" type="presParOf" srcId="{B04A9868-AD4C-446F-9026-163E9579D258}" destId="{9A27AF9B-12B0-402D-AB80-A49EE2DE9C1A}" srcOrd="0" destOrd="0" presId="urn:microsoft.com/office/officeart/2005/8/layout/process4"/>
    <dgm:cxn modelId="{28FC9656-759F-4842-88C8-EA39916672AA}" type="presParOf" srcId="{76300200-D6F9-4C35-A53D-BB4A62D5CC7C}" destId="{AE5FBB7E-6528-402D-9ADF-00B4ED4464A5}" srcOrd="3" destOrd="0" presId="urn:microsoft.com/office/officeart/2005/8/layout/process4"/>
    <dgm:cxn modelId="{698EF8D8-8848-4656-96BB-316C59BA1FEB}" type="presParOf" srcId="{76300200-D6F9-4C35-A53D-BB4A62D5CC7C}" destId="{315B4722-5D81-4C6F-8C36-6A3B28EBDC5F}" srcOrd="4" destOrd="0" presId="urn:microsoft.com/office/officeart/2005/8/layout/process4"/>
    <dgm:cxn modelId="{34ED2405-1924-4692-8805-576E77238A82}" type="presParOf" srcId="{315B4722-5D81-4C6F-8C36-6A3B28EBDC5F}" destId="{506110C0-BC3C-48FB-A601-1AE7E86BD0A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2ACBF3-5D2A-4B19-8D6C-3CB3C2ABF18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607BBC-93B9-4295-BD22-1E732F4F6D33}">
      <dgm:prSet/>
      <dgm:spPr/>
      <dgm:t>
        <a:bodyPr/>
        <a:lstStyle/>
        <a:p>
          <a:r>
            <a:rPr lang="en-US"/>
            <a:t>MVC Pattern Overview:</a:t>
          </a:r>
        </a:p>
      </dgm:t>
    </dgm:pt>
    <dgm:pt modelId="{0CBCD750-5A12-4F1F-ACBE-BCF3F627B019}" cxnId="{F5976B7D-722E-4AB9-804E-18CC31081B9E}" type="parTrans">
      <dgm:prSet/>
      <dgm:spPr/>
      <dgm:t>
        <a:bodyPr/>
        <a:lstStyle/>
        <a:p>
          <a:endParaRPr lang="en-US"/>
        </a:p>
      </dgm:t>
    </dgm:pt>
    <dgm:pt modelId="{B3ED9818-C3FC-45CF-9A96-CD4CA7294B40}" cxnId="{F5976B7D-722E-4AB9-804E-18CC31081B9E}" type="sibTrans">
      <dgm:prSet/>
      <dgm:spPr/>
      <dgm:t>
        <a:bodyPr/>
        <a:lstStyle/>
        <a:p>
          <a:endParaRPr lang="en-US"/>
        </a:p>
      </dgm:t>
    </dgm:pt>
    <dgm:pt modelId="{30FD4389-2B22-4C43-99A8-1FE7A4B290BC}">
      <dgm:prSet/>
      <dgm:spPr/>
      <dgm:t>
        <a:bodyPr/>
        <a:lstStyle/>
        <a:p>
          <a:r>
            <a:rPr lang="en-US"/>
            <a:t>- Model: Data and business logic</a:t>
          </a:r>
        </a:p>
      </dgm:t>
    </dgm:pt>
    <dgm:pt modelId="{327A3851-427A-43AE-A319-9A4E7215E531}" cxnId="{F3A12B19-A40C-4771-9A0A-BAF1FEF7C9AE}" type="parTrans">
      <dgm:prSet/>
      <dgm:spPr/>
      <dgm:t>
        <a:bodyPr/>
        <a:lstStyle/>
        <a:p>
          <a:endParaRPr lang="en-US"/>
        </a:p>
      </dgm:t>
    </dgm:pt>
    <dgm:pt modelId="{E10604D9-3270-4C95-A907-6FBB6869E5DC}" cxnId="{F3A12B19-A40C-4771-9A0A-BAF1FEF7C9AE}" type="sibTrans">
      <dgm:prSet/>
      <dgm:spPr/>
      <dgm:t>
        <a:bodyPr/>
        <a:lstStyle/>
        <a:p>
          <a:endParaRPr lang="en-US"/>
        </a:p>
      </dgm:t>
    </dgm:pt>
    <dgm:pt modelId="{BCF71B1A-51BE-4B5D-B23D-1C99EC6C8943}">
      <dgm:prSet/>
      <dgm:spPr/>
      <dgm:t>
        <a:bodyPr/>
        <a:lstStyle/>
        <a:p>
          <a:r>
            <a:rPr lang="en-US"/>
            <a:t>- View: UI and presentation</a:t>
          </a:r>
        </a:p>
      </dgm:t>
    </dgm:pt>
    <dgm:pt modelId="{7900583D-C314-46C3-86F5-7DA1E4CEE4A5}" cxnId="{50C4A2EF-8103-400F-ADE1-EBBF469EC55C}" type="parTrans">
      <dgm:prSet/>
      <dgm:spPr/>
      <dgm:t>
        <a:bodyPr/>
        <a:lstStyle/>
        <a:p>
          <a:endParaRPr lang="en-US"/>
        </a:p>
      </dgm:t>
    </dgm:pt>
    <dgm:pt modelId="{A3788C7E-D5BA-4181-8AE8-82D13BC01381}" cxnId="{50C4A2EF-8103-400F-ADE1-EBBF469EC55C}" type="sibTrans">
      <dgm:prSet/>
      <dgm:spPr/>
      <dgm:t>
        <a:bodyPr/>
        <a:lstStyle/>
        <a:p>
          <a:endParaRPr lang="en-US"/>
        </a:p>
      </dgm:t>
    </dgm:pt>
    <dgm:pt modelId="{7E50E04A-C82F-4813-81B7-8AD8C143A161}">
      <dgm:prSet/>
      <dgm:spPr/>
      <dgm:t>
        <a:bodyPr/>
        <a:lstStyle/>
        <a:p>
          <a:r>
            <a:rPr lang="en-US"/>
            <a:t>- Controller: User input handling</a:t>
          </a:r>
        </a:p>
      </dgm:t>
    </dgm:pt>
    <dgm:pt modelId="{A7D31890-D3AA-42EB-908B-41CAA85C3911}" cxnId="{7B5C832E-E79D-4650-9D3B-9961E811768D}" type="parTrans">
      <dgm:prSet/>
      <dgm:spPr/>
      <dgm:t>
        <a:bodyPr/>
        <a:lstStyle/>
        <a:p>
          <a:endParaRPr lang="en-US"/>
        </a:p>
      </dgm:t>
    </dgm:pt>
    <dgm:pt modelId="{92183770-B09D-443E-81DE-3B900857249E}" cxnId="{7B5C832E-E79D-4650-9D3B-9961E811768D}" type="sibTrans">
      <dgm:prSet/>
      <dgm:spPr/>
      <dgm:t>
        <a:bodyPr/>
        <a:lstStyle/>
        <a:p>
          <a:endParaRPr lang="en-US"/>
        </a:p>
      </dgm:t>
    </dgm:pt>
    <dgm:pt modelId="{E3F6BD0D-30F8-4F81-9FCB-A844D81972DA}">
      <dgm:prSet/>
      <dgm:spPr/>
      <dgm:t>
        <a:bodyPr/>
        <a:lstStyle/>
        <a:p>
          <a:r>
            <a:rPr lang="en-US"/>
            <a:t>Architecture Diagram: (Insert diagram here)</a:t>
          </a:r>
        </a:p>
      </dgm:t>
    </dgm:pt>
    <dgm:pt modelId="{E14CD80B-3D2C-4598-A805-75D7CF49782A}" cxnId="{39108959-B838-449C-B8D9-85E3048F516D}" type="parTrans">
      <dgm:prSet/>
      <dgm:spPr/>
      <dgm:t>
        <a:bodyPr/>
        <a:lstStyle/>
        <a:p>
          <a:endParaRPr lang="en-US"/>
        </a:p>
      </dgm:t>
    </dgm:pt>
    <dgm:pt modelId="{E7513D4C-3FA1-4D46-A094-55DA179084D8}" cxnId="{39108959-B838-449C-B8D9-85E3048F516D}" type="sibTrans">
      <dgm:prSet/>
      <dgm:spPr/>
      <dgm:t>
        <a:bodyPr/>
        <a:lstStyle/>
        <a:p>
          <a:endParaRPr lang="en-US"/>
        </a:p>
      </dgm:t>
    </dgm:pt>
    <dgm:pt modelId="{F2521BE5-3262-4451-9589-039E75935703}" type="pres">
      <dgm:prSet presAssocID="{F52ACBF3-5D2A-4B19-8D6C-3CB3C2ABF189}" presName="linear" presStyleCnt="0">
        <dgm:presLayoutVars>
          <dgm:animLvl val="lvl"/>
          <dgm:resizeHandles val="exact"/>
        </dgm:presLayoutVars>
      </dgm:prSet>
      <dgm:spPr/>
    </dgm:pt>
    <dgm:pt modelId="{5E995412-7AE0-42AB-8EE1-B8870A9BBA3F}" type="pres">
      <dgm:prSet presAssocID="{20607BBC-93B9-4295-BD22-1E732F4F6D3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D39955-ACC5-4B88-888A-0E7CC109307A}" type="pres">
      <dgm:prSet presAssocID="{B3ED9818-C3FC-45CF-9A96-CD4CA7294B40}" presName="spacer" presStyleCnt="0"/>
      <dgm:spPr/>
    </dgm:pt>
    <dgm:pt modelId="{D71B87EC-62A8-4511-9336-324F4C4724ED}" type="pres">
      <dgm:prSet presAssocID="{30FD4389-2B22-4C43-99A8-1FE7A4B290B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61A9DD-B00F-4A00-BC39-2D6E75809974}" type="pres">
      <dgm:prSet presAssocID="{E10604D9-3270-4C95-A907-6FBB6869E5DC}" presName="spacer" presStyleCnt="0"/>
      <dgm:spPr/>
    </dgm:pt>
    <dgm:pt modelId="{FB0A0113-66BC-4AF2-B10C-17C888BAF4AC}" type="pres">
      <dgm:prSet presAssocID="{BCF71B1A-51BE-4B5D-B23D-1C99EC6C89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200868B-6522-4A28-9B3B-5AE2C24504E9}" type="pres">
      <dgm:prSet presAssocID="{A3788C7E-D5BA-4181-8AE8-82D13BC01381}" presName="spacer" presStyleCnt="0"/>
      <dgm:spPr/>
    </dgm:pt>
    <dgm:pt modelId="{D9789075-AFD6-46E6-94D6-D8C046A9F1F9}" type="pres">
      <dgm:prSet presAssocID="{7E50E04A-C82F-4813-81B7-8AD8C143A1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2667878-4CA6-46DB-9C75-8D27A1D6EC9D}" type="pres">
      <dgm:prSet presAssocID="{92183770-B09D-443E-81DE-3B900857249E}" presName="spacer" presStyleCnt="0"/>
      <dgm:spPr/>
    </dgm:pt>
    <dgm:pt modelId="{5023C728-7B85-4B09-A6BB-75D2E1F2A058}" type="pres">
      <dgm:prSet presAssocID="{E3F6BD0D-30F8-4F81-9FCB-A844D81972D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3A12B19-A40C-4771-9A0A-BAF1FEF7C9AE}" srcId="{F52ACBF3-5D2A-4B19-8D6C-3CB3C2ABF189}" destId="{30FD4389-2B22-4C43-99A8-1FE7A4B290BC}" srcOrd="1" destOrd="0" parTransId="{327A3851-427A-43AE-A319-9A4E7215E531}" sibTransId="{E10604D9-3270-4C95-A907-6FBB6869E5DC}"/>
    <dgm:cxn modelId="{9708001F-8621-4764-9312-33CEE88EA388}" type="presOf" srcId="{7E50E04A-C82F-4813-81B7-8AD8C143A161}" destId="{D9789075-AFD6-46E6-94D6-D8C046A9F1F9}" srcOrd="0" destOrd="0" presId="urn:microsoft.com/office/officeart/2005/8/layout/vList2"/>
    <dgm:cxn modelId="{7B5C832E-E79D-4650-9D3B-9961E811768D}" srcId="{F52ACBF3-5D2A-4B19-8D6C-3CB3C2ABF189}" destId="{7E50E04A-C82F-4813-81B7-8AD8C143A161}" srcOrd="3" destOrd="0" parTransId="{A7D31890-D3AA-42EB-908B-41CAA85C3911}" sibTransId="{92183770-B09D-443E-81DE-3B900857249E}"/>
    <dgm:cxn modelId="{EF05C85C-0682-4DEB-AF3B-5941EBF2BCDD}" type="presOf" srcId="{F52ACBF3-5D2A-4B19-8D6C-3CB3C2ABF189}" destId="{F2521BE5-3262-4451-9589-039E75935703}" srcOrd="0" destOrd="0" presId="urn:microsoft.com/office/officeart/2005/8/layout/vList2"/>
    <dgm:cxn modelId="{E06D6A62-FF38-4D73-B3F7-E55116D6DF26}" type="presOf" srcId="{20607BBC-93B9-4295-BD22-1E732F4F6D33}" destId="{5E995412-7AE0-42AB-8EE1-B8870A9BBA3F}" srcOrd="0" destOrd="0" presId="urn:microsoft.com/office/officeart/2005/8/layout/vList2"/>
    <dgm:cxn modelId="{A2953069-7393-4DB9-8B98-4E5BDEF763C6}" type="presOf" srcId="{30FD4389-2B22-4C43-99A8-1FE7A4B290BC}" destId="{D71B87EC-62A8-4511-9336-324F4C4724ED}" srcOrd="0" destOrd="0" presId="urn:microsoft.com/office/officeart/2005/8/layout/vList2"/>
    <dgm:cxn modelId="{0CA02B4D-8966-46E1-9FD0-F9C6B1E247D6}" type="presOf" srcId="{BCF71B1A-51BE-4B5D-B23D-1C99EC6C8943}" destId="{FB0A0113-66BC-4AF2-B10C-17C888BAF4AC}" srcOrd="0" destOrd="0" presId="urn:microsoft.com/office/officeart/2005/8/layout/vList2"/>
    <dgm:cxn modelId="{39108959-B838-449C-B8D9-85E3048F516D}" srcId="{F52ACBF3-5D2A-4B19-8D6C-3CB3C2ABF189}" destId="{E3F6BD0D-30F8-4F81-9FCB-A844D81972DA}" srcOrd="4" destOrd="0" parTransId="{E14CD80B-3D2C-4598-A805-75D7CF49782A}" sibTransId="{E7513D4C-3FA1-4D46-A094-55DA179084D8}"/>
    <dgm:cxn modelId="{F5976B7D-722E-4AB9-804E-18CC31081B9E}" srcId="{F52ACBF3-5D2A-4B19-8D6C-3CB3C2ABF189}" destId="{20607BBC-93B9-4295-BD22-1E732F4F6D33}" srcOrd="0" destOrd="0" parTransId="{0CBCD750-5A12-4F1F-ACBE-BCF3F627B019}" sibTransId="{B3ED9818-C3FC-45CF-9A96-CD4CA7294B40}"/>
    <dgm:cxn modelId="{299F7383-6F55-4982-999A-4925CA165E08}" type="presOf" srcId="{E3F6BD0D-30F8-4F81-9FCB-A844D81972DA}" destId="{5023C728-7B85-4B09-A6BB-75D2E1F2A058}" srcOrd="0" destOrd="0" presId="urn:microsoft.com/office/officeart/2005/8/layout/vList2"/>
    <dgm:cxn modelId="{50C4A2EF-8103-400F-ADE1-EBBF469EC55C}" srcId="{F52ACBF3-5D2A-4B19-8D6C-3CB3C2ABF189}" destId="{BCF71B1A-51BE-4B5D-B23D-1C99EC6C8943}" srcOrd="2" destOrd="0" parTransId="{7900583D-C314-46C3-86F5-7DA1E4CEE4A5}" sibTransId="{A3788C7E-D5BA-4181-8AE8-82D13BC01381}"/>
    <dgm:cxn modelId="{1F61E5AE-6735-407A-8E16-DBB6E437F656}" type="presParOf" srcId="{F2521BE5-3262-4451-9589-039E75935703}" destId="{5E995412-7AE0-42AB-8EE1-B8870A9BBA3F}" srcOrd="0" destOrd="0" presId="urn:microsoft.com/office/officeart/2005/8/layout/vList2"/>
    <dgm:cxn modelId="{2491C3CE-C296-49CA-9887-474B1A6A74DF}" type="presParOf" srcId="{F2521BE5-3262-4451-9589-039E75935703}" destId="{D1D39955-ACC5-4B88-888A-0E7CC109307A}" srcOrd="1" destOrd="0" presId="urn:microsoft.com/office/officeart/2005/8/layout/vList2"/>
    <dgm:cxn modelId="{1F6C6128-7E7B-4277-AC5E-79CDAB1B0C7B}" type="presParOf" srcId="{F2521BE5-3262-4451-9589-039E75935703}" destId="{D71B87EC-62A8-4511-9336-324F4C4724ED}" srcOrd="2" destOrd="0" presId="urn:microsoft.com/office/officeart/2005/8/layout/vList2"/>
    <dgm:cxn modelId="{57445AF6-2E0D-4D9E-99F5-B3430C80F966}" type="presParOf" srcId="{F2521BE5-3262-4451-9589-039E75935703}" destId="{1E61A9DD-B00F-4A00-BC39-2D6E75809974}" srcOrd="3" destOrd="0" presId="urn:microsoft.com/office/officeart/2005/8/layout/vList2"/>
    <dgm:cxn modelId="{BF9D4358-BA3F-47FD-B159-3D03B9FE5081}" type="presParOf" srcId="{F2521BE5-3262-4451-9589-039E75935703}" destId="{FB0A0113-66BC-4AF2-B10C-17C888BAF4AC}" srcOrd="4" destOrd="0" presId="urn:microsoft.com/office/officeart/2005/8/layout/vList2"/>
    <dgm:cxn modelId="{9A2FE1BC-8BD6-4906-B349-D87F5EC6AC2F}" type="presParOf" srcId="{F2521BE5-3262-4451-9589-039E75935703}" destId="{8200868B-6522-4A28-9B3B-5AE2C24504E9}" srcOrd="5" destOrd="0" presId="urn:microsoft.com/office/officeart/2005/8/layout/vList2"/>
    <dgm:cxn modelId="{F1CEA75A-1B92-4B38-B075-ED1F3E95458D}" type="presParOf" srcId="{F2521BE5-3262-4451-9589-039E75935703}" destId="{D9789075-AFD6-46E6-94D6-D8C046A9F1F9}" srcOrd="6" destOrd="0" presId="urn:microsoft.com/office/officeart/2005/8/layout/vList2"/>
    <dgm:cxn modelId="{3CA6A233-D40D-4455-9248-32A5001105B4}" type="presParOf" srcId="{F2521BE5-3262-4451-9589-039E75935703}" destId="{72667878-4CA6-46DB-9C75-8D27A1D6EC9D}" srcOrd="7" destOrd="0" presId="urn:microsoft.com/office/officeart/2005/8/layout/vList2"/>
    <dgm:cxn modelId="{C2910227-2CAE-4F61-AAB9-29255CA1CB15}" type="presParOf" srcId="{F2521BE5-3262-4451-9589-039E75935703}" destId="{5023C728-7B85-4B09-A6BB-75D2E1F2A05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AAD6E-E822-4310-B3F3-26C265A69700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C39A492-EE42-42DE-8587-D1239DBBC89A}">
      <dgm:prSet/>
      <dgm:spPr/>
      <dgm:t>
        <a:bodyPr/>
        <a:lstStyle/>
        <a:p>
          <a:r>
            <a:rPr lang="en-US" dirty="0"/>
            <a:t>User Login and Registration</a:t>
          </a:r>
        </a:p>
      </dgm:t>
    </dgm:pt>
    <dgm:pt modelId="{998E7862-4BB9-4D15-ADD3-F4A9206AC102}" cxnId="{B3517307-834F-4BB8-98D0-FD70AB889AB6}" type="parTrans">
      <dgm:prSet/>
      <dgm:spPr/>
      <dgm:t>
        <a:bodyPr/>
        <a:lstStyle/>
        <a:p>
          <a:endParaRPr lang="en-US"/>
        </a:p>
      </dgm:t>
    </dgm:pt>
    <dgm:pt modelId="{FBCC56AF-1512-4EA5-ACC3-720F8FDE3537}" cxnId="{B3517307-834F-4BB8-98D0-FD70AB889AB6}" type="sibTrans">
      <dgm:prSet/>
      <dgm:spPr/>
      <dgm:t>
        <a:bodyPr/>
        <a:lstStyle/>
        <a:p>
          <a:endParaRPr lang="en-US"/>
        </a:p>
      </dgm:t>
    </dgm:pt>
    <dgm:pt modelId="{E89666C6-EA02-4EF4-8339-A26A6D72C3C7}">
      <dgm:prSet/>
      <dgm:spPr/>
      <dgm:t>
        <a:bodyPr/>
        <a:lstStyle/>
        <a:p>
          <a:r>
            <a:rPr lang="en-US" dirty="0"/>
            <a:t>CRUD operations: Routes, Tickets, Buses</a:t>
          </a:r>
        </a:p>
      </dgm:t>
    </dgm:pt>
    <dgm:pt modelId="{6CD23502-94D2-4486-929A-8061EDC9443F}" cxnId="{FDB4AA7A-6F63-48F4-B971-3C22097CE1E5}" type="parTrans">
      <dgm:prSet/>
      <dgm:spPr/>
      <dgm:t>
        <a:bodyPr/>
        <a:lstStyle/>
        <a:p>
          <a:endParaRPr lang="en-US"/>
        </a:p>
      </dgm:t>
    </dgm:pt>
    <dgm:pt modelId="{51F595C7-D35F-4422-830F-95B9FBA4384F}" cxnId="{FDB4AA7A-6F63-48F4-B971-3C22097CE1E5}" type="sibTrans">
      <dgm:prSet/>
      <dgm:spPr/>
      <dgm:t>
        <a:bodyPr/>
        <a:lstStyle/>
        <a:p>
          <a:endParaRPr lang="en-US"/>
        </a:p>
      </dgm:t>
    </dgm:pt>
    <dgm:pt modelId="{08D47B18-2D0A-483F-8890-D41C3E8CD500}">
      <dgm:prSet/>
      <dgm:spPr/>
      <dgm:t>
        <a:bodyPr/>
        <a:lstStyle/>
        <a:p>
          <a:r>
            <a:rPr lang="en-US" dirty="0"/>
            <a:t>Ticket Booking: Search and reserve seats</a:t>
          </a:r>
        </a:p>
      </dgm:t>
    </dgm:pt>
    <dgm:pt modelId="{DB2560C8-9DD9-4C8E-B2B6-8EFF83AE3906}" cxnId="{7366896D-6E19-424D-97AC-C40E3FEEA0B2}" type="parTrans">
      <dgm:prSet/>
      <dgm:spPr/>
      <dgm:t>
        <a:bodyPr/>
        <a:lstStyle/>
        <a:p>
          <a:endParaRPr lang="en-US"/>
        </a:p>
      </dgm:t>
    </dgm:pt>
    <dgm:pt modelId="{858761D2-5105-4472-AA0F-5AE967BECB23}" cxnId="{7366896D-6E19-424D-97AC-C40E3FEEA0B2}" type="sibTrans">
      <dgm:prSet/>
      <dgm:spPr/>
      <dgm:t>
        <a:bodyPr/>
        <a:lstStyle/>
        <a:p>
          <a:endParaRPr lang="en-US"/>
        </a:p>
      </dgm:t>
    </dgm:pt>
    <dgm:pt modelId="{18E1223D-AEF0-43E3-8C95-FAEE70CFF409}">
      <dgm:prSet/>
      <dgm:spPr/>
      <dgm:t>
        <a:bodyPr/>
        <a:lstStyle/>
        <a:p>
          <a:r>
            <a:rPr lang="en-US" dirty="0"/>
            <a:t>Admin Reporting Module</a:t>
          </a:r>
        </a:p>
      </dgm:t>
    </dgm:pt>
    <dgm:pt modelId="{F36D9E79-C32B-4079-85A2-C9F4C72CB367}" cxnId="{02507354-FFC9-45C0-A5F6-E75C9D381433}" type="parTrans">
      <dgm:prSet/>
      <dgm:spPr/>
      <dgm:t>
        <a:bodyPr/>
        <a:lstStyle/>
        <a:p>
          <a:endParaRPr lang="en-US"/>
        </a:p>
      </dgm:t>
    </dgm:pt>
    <dgm:pt modelId="{3D6AB9B3-AD2C-49BB-A09D-12DC6C74AC41}" cxnId="{02507354-FFC9-45C0-A5F6-E75C9D381433}" type="sibTrans">
      <dgm:prSet/>
      <dgm:spPr/>
      <dgm:t>
        <a:bodyPr/>
        <a:lstStyle/>
        <a:p>
          <a:endParaRPr lang="en-US"/>
        </a:p>
      </dgm:t>
    </dgm:pt>
    <dgm:pt modelId="{46E2715E-6A59-4A62-B288-87CE3815F115}" type="pres">
      <dgm:prSet presAssocID="{D46AAD6E-E822-4310-B3F3-26C265A69700}" presName="matrix" presStyleCnt="0">
        <dgm:presLayoutVars>
          <dgm:chMax val="1"/>
          <dgm:dir/>
          <dgm:resizeHandles val="exact"/>
        </dgm:presLayoutVars>
      </dgm:prSet>
      <dgm:spPr/>
    </dgm:pt>
    <dgm:pt modelId="{17208C58-02D0-48E4-A5DA-AE53149774CA}" type="pres">
      <dgm:prSet presAssocID="{D46AAD6E-E822-4310-B3F3-26C265A69700}" presName="diamond" presStyleLbl="bgShp" presStyleIdx="0" presStyleCnt="1"/>
      <dgm:spPr/>
    </dgm:pt>
    <dgm:pt modelId="{031A7554-A4A0-4FB4-8EC4-2E358E29264C}" type="pres">
      <dgm:prSet presAssocID="{D46AAD6E-E822-4310-B3F3-26C265A6970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D3A0EA-3456-4834-AD5A-08BDEB03775C}" type="pres">
      <dgm:prSet presAssocID="{D46AAD6E-E822-4310-B3F3-26C265A6970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0AF48E1-5C71-42B2-AD4E-8DC8C036000D}" type="pres">
      <dgm:prSet presAssocID="{D46AAD6E-E822-4310-B3F3-26C265A6970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6B22BD-4AD6-402D-A32E-E0995B21DFF8}" type="pres">
      <dgm:prSet presAssocID="{D46AAD6E-E822-4310-B3F3-26C265A6970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517307-834F-4BB8-98D0-FD70AB889AB6}" srcId="{D46AAD6E-E822-4310-B3F3-26C265A69700}" destId="{1C39A492-EE42-42DE-8587-D1239DBBC89A}" srcOrd="0" destOrd="0" parTransId="{998E7862-4BB9-4D15-ADD3-F4A9206AC102}" sibTransId="{FBCC56AF-1512-4EA5-ACC3-720F8FDE3537}"/>
    <dgm:cxn modelId="{F06C2A0B-DB3F-491B-ACD1-5251DE6CFD38}" type="presOf" srcId="{18E1223D-AEF0-43E3-8C95-FAEE70CFF409}" destId="{3F6B22BD-4AD6-402D-A32E-E0995B21DFF8}" srcOrd="0" destOrd="0" presId="urn:microsoft.com/office/officeart/2005/8/layout/matrix3"/>
    <dgm:cxn modelId="{7366896D-6E19-424D-97AC-C40E3FEEA0B2}" srcId="{D46AAD6E-E822-4310-B3F3-26C265A69700}" destId="{08D47B18-2D0A-483F-8890-D41C3E8CD500}" srcOrd="2" destOrd="0" parTransId="{DB2560C8-9DD9-4C8E-B2B6-8EFF83AE3906}" sibTransId="{858761D2-5105-4472-AA0F-5AE967BECB23}"/>
    <dgm:cxn modelId="{02507354-FFC9-45C0-A5F6-E75C9D381433}" srcId="{D46AAD6E-E822-4310-B3F3-26C265A69700}" destId="{18E1223D-AEF0-43E3-8C95-FAEE70CFF409}" srcOrd="3" destOrd="0" parTransId="{F36D9E79-C32B-4079-85A2-C9F4C72CB367}" sibTransId="{3D6AB9B3-AD2C-49BB-A09D-12DC6C74AC41}"/>
    <dgm:cxn modelId="{3FC45255-6F29-4B91-B260-CCB4B0B25FD2}" type="presOf" srcId="{1C39A492-EE42-42DE-8587-D1239DBBC89A}" destId="{031A7554-A4A0-4FB4-8EC4-2E358E29264C}" srcOrd="0" destOrd="0" presId="urn:microsoft.com/office/officeart/2005/8/layout/matrix3"/>
    <dgm:cxn modelId="{FDB4AA7A-6F63-48F4-B971-3C22097CE1E5}" srcId="{D46AAD6E-E822-4310-B3F3-26C265A69700}" destId="{E89666C6-EA02-4EF4-8339-A26A6D72C3C7}" srcOrd="1" destOrd="0" parTransId="{6CD23502-94D2-4486-929A-8061EDC9443F}" sibTransId="{51F595C7-D35F-4422-830F-95B9FBA4384F}"/>
    <dgm:cxn modelId="{ABEFB4B7-A4A8-4E0B-BE6B-B69845D3E7F2}" type="presOf" srcId="{D46AAD6E-E822-4310-B3F3-26C265A69700}" destId="{46E2715E-6A59-4A62-B288-87CE3815F115}" srcOrd="0" destOrd="0" presId="urn:microsoft.com/office/officeart/2005/8/layout/matrix3"/>
    <dgm:cxn modelId="{4240C8BB-DE66-4011-8922-B904F12505F1}" type="presOf" srcId="{E89666C6-EA02-4EF4-8339-A26A6D72C3C7}" destId="{8ED3A0EA-3456-4834-AD5A-08BDEB03775C}" srcOrd="0" destOrd="0" presId="urn:microsoft.com/office/officeart/2005/8/layout/matrix3"/>
    <dgm:cxn modelId="{48388CCF-3BDF-4132-A2FB-CC9FB5D0334A}" type="presOf" srcId="{08D47B18-2D0A-483F-8890-D41C3E8CD500}" destId="{F0AF48E1-5C71-42B2-AD4E-8DC8C036000D}" srcOrd="0" destOrd="0" presId="urn:microsoft.com/office/officeart/2005/8/layout/matrix3"/>
    <dgm:cxn modelId="{67EFB18F-FD6F-48A3-BE1C-C87123CFF992}" type="presParOf" srcId="{46E2715E-6A59-4A62-B288-87CE3815F115}" destId="{17208C58-02D0-48E4-A5DA-AE53149774CA}" srcOrd="0" destOrd="0" presId="urn:microsoft.com/office/officeart/2005/8/layout/matrix3"/>
    <dgm:cxn modelId="{32509E55-EC4F-47F6-8A49-9A73241BB609}" type="presParOf" srcId="{46E2715E-6A59-4A62-B288-87CE3815F115}" destId="{031A7554-A4A0-4FB4-8EC4-2E358E29264C}" srcOrd="1" destOrd="0" presId="urn:microsoft.com/office/officeart/2005/8/layout/matrix3"/>
    <dgm:cxn modelId="{E9C3737B-AD1C-404F-B406-96BF2157BB51}" type="presParOf" srcId="{46E2715E-6A59-4A62-B288-87CE3815F115}" destId="{8ED3A0EA-3456-4834-AD5A-08BDEB03775C}" srcOrd="2" destOrd="0" presId="urn:microsoft.com/office/officeart/2005/8/layout/matrix3"/>
    <dgm:cxn modelId="{7CADC9F7-CE83-4782-ABA8-F2ADB56D6080}" type="presParOf" srcId="{46E2715E-6A59-4A62-B288-87CE3815F115}" destId="{F0AF48E1-5C71-42B2-AD4E-8DC8C036000D}" srcOrd="3" destOrd="0" presId="urn:microsoft.com/office/officeart/2005/8/layout/matrix3"/>
    <dgm:cxn modelId="{2BC7D90D-BB01-4031-97AA-A9FE9CE12FAD}" type="presParOf" srcId="{46E2715E-6A59-4A62-B288-87CE3815F115}" destId="{3F6B22BD-4AD6-402D-A32E-E0995B21DFF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E0B5BB-5A58-401C-AA4B-6A64F47331B4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37241E-7781-4A8B-9CAE-D419D1F4697C}">
      <dgm:prSet/>
      <dgm:spPr/>
      <dgm:t>
        <a:bodyPr/>
        <a:lstStyle/>
        <a:p>
          <a:r>
            <a:rPr lang="en-US" b="1"/>
            <a:t>Database </a:t>
          </a:r>
          <a:r>
            <a:rPr lang="en-US"/>
            <a:t>Schema</a:t>
          </a:r>
        </a:p>
      </dgm:t>
    </dgm:pt>
    <dgm:pt modelId="{C5D5FF7A-E9A8-4872-AAC8-26893149C57D}" cxnId="{74D92ADE-86E6-42B3-A700-91DA70FC793E}" type="parTrans">
      <dgm:prSet/>
      <dgm:spPr/>
      <dgm:t>
        <a:bodyPr/>
        <a:lstStyle/>
        <a:p>
          <a:endParaRPr lang="en-US"/>
        </a:p>
      </dgm:t>
    </dgm:pt>
    <dgm:pt modelId="{227B2FF6-22C6-4F40-8EE0-EA8ABE92B872}" cxnId="{74D92ADE-86E6-42B3-A700-91DA70FC793E}" type="sibTrans">
      <dgm:prSet/>
      <dgm:spPr/>
      <dgm:t>
        <a:bodyPr/>
        <a:lstStyle/>
        <a:p>
          <a:endParaRPr lang="en-US"/>
        </a:p>
      </dgm:t>
    </dgm:pt>
    <dgm:pt modelId="{30E329FA-97A0-4B53-AF82-BB0FDEA576B2}">
      <dgm:prSet/>
      <dgm:spPr/>
      <dgm:t>
        <a:bodyPr/>
        <a:lstStyle/>
        <a:p>
          <a:r>
            <a:rPr lang="en-US" b="1" i="0" baseline="0"/>
            <a:t>Users</a:t>
          </a:r>
          <a:r>
            <a:rPr lang="en-US" b="0" i="0" baseline="0"/>
            <a:t>: UserID, Name, Email, Password</a:t>
          </a:r>
          <a:endParaRPr lang="en-US"/>
        </a:p>
      </dgm:t>
    </dgm:pt>
    <dgm:pt modelId="{B5EB96C6-7C8F-453B-BE15-BB6AAC565C6A}" cxnId="{D4E6639A-0D83-4127-8AF0-DF2E592C52BA}" type="parTrans">
      <dgm:prSet/>
      <dgm:spPr/>
      <dgm:t>
        <a:bodyPr/>
        <a:lstStyle/>
        <a:p>
          <a:endParaRPr lang="en-US"/>
        </a:p>
      </dgm:t>
    </dgm:pt>
    <dgm:pt modelId="{36BED3D2-BB3A-4322-A1C5-DC96735929E0}" cxnId="{D4E6639A-0D83-4127-8AF0-DF2E592C52BA}" type="sibTrans">
      <dgm:prSet/>
      <dgm:spPr/>
      <dgm:t>
        <a:bodyPr/>
        <a:lstStyle/>
        <a:p>
          <a:endParaRPr lang="en-US"/>
        </a:p>
      </dgm:t>
    </dgm:pt>
    <dgm:pt modelId="{00BA5B57-FD36-4782-B8A0-2988A0ED8E29}">
      <dgm:prSet/>
      <dgm:spPr/>
      <dgm:t>
        <a:bodyPr/>
        <a:lstStyle/>
        <a:p>
          <a:r>
            <a:rPr lang="en-US" b="1" i="0" baseline="0"/>
            <a:t>Buses</a:t>
          </a:r>
          <a:r>
            <a:rPr lang="en-US" b="0" i="0" baseline="0"/>
            <a:t>: BusID, BusNumber, Capacity</a:t>
          </a:r>
          <a:endParaRPr lang="en-US"/>
        </a:p>
      </dgm:t>
    </dgm:pt>
    <dgm:pt modelId="{CA9F5DCF-C13F-469E-B72D-E5CEDAF58422}" cxnId="{649A9278-3B2E-4FFB-A176-81668A2EBB1E}" type="parTrans">
      <dgm:prSet/>
      <dgm:spPr/>
      <dgm:t>
        <a:bodyPr/>
        <a:lstStyle/>
        <a:p>
          <a:endParaRPr lang="en-US"/>
        </a:p>
      </dgm:t>
    </dgm:pt>
    <dgm:pt modelId="{55E6CEAF-84BD-4EB8-BEE1-82DE13F5F9F1}" cxnId="{649A9278-3B2E-4FFB-A176-81668A2EBB1E}" type="sibTrans">
      <dgm:prSet/>
      <dgm:spPr/>
      <dgm:t>
        <a:bodyPr/>
        <a:lstStyle/>
        <a:p>
          <a:endParaRPr lang="en-US"/>
        </a:p>
      </dgm:t>
    </dgm:pt>
    <dgm:pt modelId="{393491A1-5B8E-442C-A4D2-064AF8E638DF}">
      <dgm:prSet/>
      <dgm:spPr/>
      <dgm:t>
        <a:bodyPr/>
        <a:lstStyle/>
        <a:p>
          <a:r>
            <a:rPr lang="en-US" b="1" i="0" baseline="0"/>
            <a:t>Routes</a:t>
          </a:r>
          <a:r>
            <a:rPr lang="en-US" b="0" i="0" baseline="0"/>
            <a:t>: RouteID, Start, Destination, Distance</a:t>
          </a:r>
          <a:endParaRPr lang="en-US"/>
        </a:p>
      </dgm:t>
    </dgm:pt>
    <dgm:pt modelId="{0D6A8D56-8732-49F0-B428-E38346F61757}" cxnId="{68E23131-7C6B-402A-B4B6-25A64915E1D4}" type="parTrans">
      <dgm:prSet/>
      <dgm:spPr/>
      <dgm:t>
        <a:bodyPr/>
        <a:lstStyle/>
        <a:p>
          <a:endParaRPr lang="en-US"/>
        </a:p>
      </dgm:t>
    </dgm:pt>
    <dgm:pt modelId="{2BFB76FC-F936-4963-9740-2A7CD41328D0}" cxnId="{68E23131-7C6B-402A-B4B6-25A64915E1D4}" type="sibTrans">
      <dgm:prSet/>
      <dgm:spPr/>
      <dgm:t>
        <a:bodyPr/>
        <a:lstStyle/>
        <a:p>
          <a:endParaRPr lang="en-US"/>
        </a:p>
      </dgm:t>
    </dgm:pt>
    <dgm:pt modelId="{CD3425D0-9D73-4846-A0BA-37C0397835F3}">
      <dgm:prSet/>
      <dgm:spPr/>
      <dgm:t>
        <a:bodyPr/>
        <a:lstStyle/>
        <a:p>
          <a:r>
            <a:rPr lang="en-US" b="1" i="0" baseline="0"/>
            <a:t>Seats</a:t>
          </a:r>
          <a:r>
            <a:rPr lang="en-US" b="0" i="0" baseline="0"/>
            <a:t>: SeatID, BusID, SeatNumber, Status</a:t>
          </a:r>
          <a:endParaRPr lang="en-US"/>
        </a:p>
      </dgm:t>
    </dgm:pt>
    <dgm:pt modelId="{8B21B7D7-E48D-4A31-B6D1-555496057B4A}" cxnId="{07053E93-6013-486F-8290-99015020BE38}" type="parTrans">
      <dgm:prSet/>
      <dgm:spPr/>
      <dgm:t>
        <a:bodyPr/>
        <a:lstStyle/>
        <a:p>
          <a:endParaRPr lang="en-US"/>
        </a:p>
      </dgm:t>
    </dgm:pt>
    <dgm:pt modelId="{60ED7F77-A4D3-406E-B3C6-65C07C450E83}" cxnId="{07053E93-6013-486F-8290-99015020BE38}" type="sibTrans">
      <dgm:prSet/>
      <dgm:spPr/>
      <dgm:t>
        <a:bodyPr/>
        <a:lstStyle/>
        <a:p>
          <a:endParaRPr lang="en-US"/>
        </a:p>
      </dgm:t>
    </dgm:pt>
    <dgm:pt modelId="{FBAB66A5-D54C-47EE-BD8C-7889331E5776}">
      <dgm:prSet/>
      <dgm:spPr/>
      <dgm:t>
        <a:bodyPr/>
        <a:lstStyle/>
        <a:p>
          <a:r>
            <a:rPr lang="en-US" b="1" i="0" baseline="0"/>
            <a:t>Bookings</a:t>
          </a:r>
          <a:r>
            <a:rPr lang="en-US" b="0" i="0" baseline="0"/>
            <a:t>: BookingID, UserID, RouteID, BusID, BookingDate, TotalAmount</a:t>
          </a:r>
          <a:endParaRPr lang="en-US"/>
        </a:p>
      </dgm:t>
    </dgm:pt>
    <dgm:pt modelId="{E3E3F310-EA67-48F0-8211-5B10E542629F}" cxnId="{0CAF6B02-7F5C-4E3D-AA8A-2621B6342EEB}" type="parTrans">
      <dgm:prSet/>
      <dgm:spPr/>
      <dgm:t>
        <a:bodyPr/>
        <a:lstStyle/>
        <a:p>
          <a:endParaRPr lang="en-US"/>
        </a:p>
      </dgm:t>
    </dgm:pt>
    <dgm:pt modelId="{4237ACD9-2E34-4627-8F27-E129743E0536}" cxnId="{0CAF6B02-7F5C-4E3D-AA8A-2621B6342EEB}" type="sibTrans">
      <dgm:prSet/>
      <dgm:spPr/>
      <dgm:t>
        <a:bodyPr/>
        <a:lstStyle/>
        <a:p>
          <a:endParaRPr lang="en-US"/>
        </a:p>
      </dgm:t>
    </dgm:pt>
    <dgm:pt modelId="{BA52879E-E687-404A-A58A-E0292C3468B3}">
      <dgm:prSet/>
      <dgm:spPr/>
      <dgm:t>
        <a:bodyPr/>
        <a:lstStyle/>
        <a:p>
          <a:r>
            <a:rPr lang="en-US" b="1" i="0" baseline="0"/>
            <a:t>BookingDetails</a:t>
          </a:r>
          <a:r>
            <a:rPr lang="en-US" b="0" i="0" baseline="0"/>
            <a:t>: BookingID, SeatID (to support multiple seat selection)</a:t>
          </a:r>
          <a:endParaRPr lang="en-US"/>
        </a:p>
      </dgm:t>
    </dgm:pt>
    <dgm:pt modelId="{DF5CBE5A-B1A4-476D-A9EE-923F882615D2}" cxnId="{95A98975-92F0-4630-8DA0-801D6444E102}" type="parTrans">
      <dgm:prSet/>
      <dgm:spPr/>
      <dgm:t>
        <a:bodyPr/>
        <a:lstStyle/>
        <a:p>
          <a:endParaRPr lang="en-US"/>
        </a:p>
      </dgm:t>
    </dgm:pt>
    <dgm:pt modelId="{B57F108F-0ADD-445B-9292-1875A80D665C}" cxnId="{95A98975-92F0-4630-8DA0-801D6444E102}" type="sibTrans">
      <dgm:prSet/>
      <dgm:spPr/>
      <dgm:t>
        <a:bodyPr/>
        <a:lstStyle/>
        <a:p>
          <a:endParaRPr lang="en-US"/>
        </a:p>
      </dgm:t>
    </dgm:pt>
    <dgm:pt modelId="{B5D65EC0-C90A-4A68-8255-0259D1770347}">
      <dgm:prSet/>
      <dgm:spPr/>
      <dgm:t>
        <a:bodyPr/>
        <a:lstStyle/>
        <a:p>
          <a:r>
            <a:rPr lang="en-US" b="0" i="0" baseline="0"/>
            <a:t>🔗 </a:t>
          </a:r>
          <a:r>
            <a:rPr lang="en-US" b="1" i="0" baseline="0"/>
            <a:t>Relationships</a:t>
          </a:r>
          <a:r>
            <a:rPr lang="en-US" b="0" i="0" baseline="0"/>
            <a:t>:</a:t>
          </a:r>
          <a:endParaRPr lang="en-US"/>
        </a:p>
      </dgm:t>
    </dgm:pt>
    <dgm:pt modelId="{D95D2B50-D0B0-414C-966D-32911B09D9C0}" cxnId="{B8A65006-67D8-4970-BFDC-3BB7B540C1D2}" type="parTrans">
      <dgm:prSet/>
      <dgm:spPr/>
      <dgm:t>
        <a:bodyPr/>
        <a:lstStyle/>
        <a:p>
          <a:endParaRPr lang="en-US"/>
        </a:p>
      </dgm:t>
    </dgm:pt>
    <dgm:pt modelId="{4C0575ED-4BF5-4D96-B206-F9A94CA4E22E}" cxnId="{B8A65006-67D8-4970-BFDC-3BB7B540C1D2}" type="sibTrans">
      <dgm:prSet/>
      <dgm:spPr/>
      <dgm:t>
        <a:bodyPr/>
        <a:lstStyle/>
        <a:p>
          <a:endParaRPr lang="en-US"/>
        </a:p>
      </dgm:t>
    </dgm:pt>
    <dgm:pt modelId="{54C6A75B-F7C4-4976-BC6C-FEF15C955730}">
      <dgm:prSet/>
      <dgm:spPr/>
      <dgm:t>
        <a:bodyPr/>
        <a:lstStyle/>
        <a:p>
          <a:r>
            <a:rPr lang="en-US" b="0" i="0" baseline="0"/>
            <a:t>One-to-Many: User → Bookings</a:t>
          </a:r>
          <a:endParaRPr lang="en-US"/>
        </a:p>
      </dgm:t>
    </dgm:pt>
    <dgm:pt modelId="{60319106-4351-4477-BE5A-802C64E635B3}" cxnId="{51308C5F-D589-4993-BC25-C9667D22AAD5}" type="parTrans">
      <dgm:prSet/>
      <dgm:spPr/>
      <dgm:t>
        <a:bodyPr/>
        <a:lstStyle/>
        <a:p>
          <a:endParaRPr lang="en-US"/>
        </a:p>
      </dgm:t>
    </dgm:pt>
    <dgm:pt modelId="{DDEE414D-EE43-4C60-AD19-0B302179054C}" cxnId="{51308C5F-D589-4993-BC25-C9667D22AAD5}" type="sibTrans">
      <dgm:prSet/>
      <dgm:spPr/>
      <dgm:t>
        <a:bodyPr/>
        <a:lstStyle/>
        <a:p>
          <a:endParaRPr lang="en-US"/>
        </a:p>
      </dgm:t>
    </dgm:pt>
    <dgm:pt modelId="{F14B4285-3994-4980-BCB1-C377AD1E1399}">
      <dgm:prSet/>
      <dgm:spPr/>
      <dgm:t>
        <a:bodyPr/>
        <a:lstStyle/>
        <a:p>
          <a:r>
            <a:rPr lang="en-US" b="0" i="0" baseline="0"/>
            <a:t>One-to-Many: Bus → Seats</a:t>
          </a:r>
          <a:endParaRPr lang="en-US"/>
        </a:p>
      </dgm:t>
    </dgm:pt>
    <dgm:pt modelId="{7096C865-ABD1-45A2-813D-BE07B4707026}" cxnId="{7A7A6A45-6865-4215-9202-C94A8058CC68}" type="parTrans">
      <dgm:prSet/>
      <dgm:spPr/>
      <dgm:t>
        <a:bodyPr/>
        <a:lstStyle/>
        <a:p>
          <a:endParaRPr lang="en-US"/>
        </a:p>
      </dgm:t>
    </dgm:pt>
    <dgm:pt modelId="{1F7FC337-1063-43F4-9B17-964C265A161F}" cxnId="{7A7A6A45-6865-4215-9202-C94A8058CC68}" type="sibTrans">
      <dgm:prSet/>
      <dgm:spPr/>
      <dgm:t>
        <a:bodyPr/>
        <a:lstStyle/>
        <a:p>
          <a:endParaRPr lang="en-US"/>
        </a:p>
      </dgm:t>
    </dgm:pt>
    <dgm:pt modelId="{1FAF2709-7B25-4BCC-86B2-40D167EE2210}">
      <dgm:prSet/>
      <dgm:spPr/>
      <dgm:t>
        <a:bodyPr/>
        <a:lstStyle/>
        <a:p>
          <a:r>
            <a:rPr lang="en-US" b="0" i="0" baseline="0"/>
            <a:t>One-to-Many: Route → Bookings</a:t>
          </a:r>
          <a:endParaRPr lang="en-US"/>
        </a:p>
      </dgm:t>
    </dgm:pt>
    <dgm:pt modelId="{85B03F62-3F14-46B0-A5B3-AB477C22AF53}" cxnId="{E794960B-8DB6-4307-A0AA-7B0A44F72DD5}" type="parTrans">
      <dgm:prSet/>
      <dgm:spPr/>
      <dgm:t>
        <a:bodyPr/>
        <a:lstStyle/>
        <a:p>
          <a:endParaRPr lang="en-US"/>
        </a:p>
      </dgm:t>
    </dgm:pt>
    <dgm:pt modelId="{A9D64A41-B116-46AE-B94C-25E2E511DAEE}" cxnId="{E794960B-8DB6-4307-A0AA-7B0A44F72DD5}" type="sibTrans">
      <dgm:prSet/>
      <dgm:spPr/>
      <dgm:t>
        <a:bodyPr/>
        <a:lstStyle/>
        <a:p>
          <a:endParaRPr lang="en-US"/>
        </a:p>
      </dgm:t>
    </dgm:pt>
    <dgm:pt modelId="{A6CC848D-0AA9-4C2C-A7F4-0D26E183151F}">
      <dgm:prSet/>
      <dgm:spPr/>
      <dgm:t>
        <a:bodyPr/>
        <a:lstStyle/>
        <a:p>
          <a:r>
            <a:rPr lang="en-US" b="0" i="0" baseline="0"/>
            <a:t>Many-to-Many: Bookings ↔ Seats (via BookingDetails)</a:t>
          </a:r>
          <a:endParaRPr lang="en-US"/>
        </a:p>
      </dgm:t>
    </dgm:pt>
    <dgm:pt modelId="{C941696C-EAD3-4EE4-83A4-09F199558D9F}" cxnId="{2783D481-6336-446D-BFBD-D1BCD3B72164}" type="parTrans">
      <dgm:prSet/>
      <dgm:spPr/>
      <dgm:t>
        <a:bodyPr/>
        <a:lstStyle/>
        <a:p>
          <a:endParaRPr lang="en-US"/>
        </a:p>
      </dgm:t>
    </dgm:pt>
    <dgm:pt modelId="{090016D6-AB2C-4076-AA2E-8B5C5969DB5C}" cxnId="{2783D481-6336-446D-BFBD-D1BCD3B72164}" type="sibTrans">
      <dgm:prSet/>
      <dgm:spPr/>
      <dgm:t>
        <a:bodyPr/>
        <a:lstStyle/>
        <a:p>
          <a:endParaRPr lang="en-US"/>
        </a:p>
      </dgm:t>
    </dgm:pt>
    <dgm:pt modelId="{B39D2B5C-F0C5-4B64-A521-18B421F74D69}" type="pres">
      <dgm:prSet presAssocID="{6BE0B5BB-5A58-401C-AA4B-6A64F47331B4}" presName="Name0" presStyleCnt="0">
        <dgm:presLayoutVars>
          <dgm:dir/>
          <dgm:resizeHandles val="exact"/>
        </dgm:presLayoutVars>
      </dgm:prSet>
      <dgm:spPr/>
    </dgm:pt>
    <dgm:pt modelId="{2642286F-331F-4A1A-947B-BFD5E9127B0F}" type="pres">
      <dgm:prSet presAssocID="{2637241E-7781-4A8B-9CAE-D419D1F4697C}" presName="node" presStyleLbl="node1" presStyleIdx="0" presStyleCnt="12">
        <dgm:presLayoutVars>
          <dgm:bulletEnabled val="1"/>
        </dgm:presLayoutVars>
      </dgm:prSet>
      <dgm:spPr/>
    </dgm:pt>
    <dgm:pt modelId="{5FAAD230-BC62-4661-9820-E8832B8C8EB1}" type="pres">
      <dgm:prSet presAssocID="{227B2FF6-22C6-4F40-8EE0-EA8ABE92B872}" presName="sibTrans" presStyleLbl="sibTrans1D1" presStyleIdx="0" presStyleCnt="11"/>
      <dgm:spPr/>
    </dgm:pt>
    <dgm:pt modelId="{22DB655D-3EDD-4BF0-B3F2-DB5D2416B18F}" type="pres">
      <dgm:prSet presAssocID="{227B2FF6-22C6-4F40-8EE0-EA8ABE92B872}" presName="connectorText" presStyleLbl="sibTrans1D1" presStyleIdx="0" presStyleCnt="11"/>
      <dgm:spPr/>
    </dgm:pt>
    <dgm:pt modelId="{4943B5AB-223B-47EC-8D17-AD95DC57150E}" type="pres">
      <dgm:prSet presAssocID="{30E329FA-97A0-4B53-AF82-BB0FDEA576B2}" presName="node" presStyleLbl="node1" presStyleIdx="1" presStyleCnt="12">
        <dgm:presLayoutVars>
          <dgm:bulletEnabled val="1"/>
        </dgm:presLayoutVars>
      </dgm:prSet>
      <dgm:spPr/>
    </dgm:pt>
    <dgm:pt modelId="{4136F72B-89E5-436A-86D7-D2778C7D02BF}" type="pres">
      <dgm:prSet presAssocID="{36BED3D2-BB3A-4322-A1C5-DC96735929E0}" presName="sibTrans" presStyleLbl="sibTrans1D1" presStyleIdx="1" presStyleCnt="11"/>
      <dgm:spPr/>
    </dgm:pt>
    <dgm:pt modelId="{897B2177-D567-4A3B-9681-47594C1E4F58}" type="pres">
      <dgm:prSet presAssocID="{36BED3D2-BB3A-4322-A1C5-DC96735929E0}" presName="connectorText" presStyleLbl="sibTrans1D1" presStyleIdx="1" presStyleCnt="11"/>
      <dgm:spPr/>
    </dgm:pt>
    <dgm:pt modelId="{73C93305-0DEC-49C4-8C89-7B904C479D98}" type="pres">
      <dgm:prSet presAssocID="{00BA5B57-FD36-4782-B8A0-2988A0ED8E29}" presName="node" presStyleLbl="node1" presStyleIdx="2" presStyleCnt="12">
        <dgm:presLayoutVars>
          <dgm:bulletEnabled val="1"/>
        </dgm:presLayoutVars>
      </dgm:prSet>
      <dgm:spPr/>
    </dgm:pt>
    <dgm:pt modelId="{B11FD69C-F1E5-42CF-9205-4AA9560FBA5A}" type="pres">
      <dgm:prSet presAssocID="{55E6CEAF-84BD-4EB8-BEE1-82DE13F5F9F1}" presName="sibTrans" presStyleLbl="sibTrans1D1" presStyleIdx="2" presStyleCnt="11"/>
      <dgm:spPr/>
    </dgm:pt>
    <dgm:pt modelId="{33A98728-E1F1-4A8A-9F95-A7EDBF14B522}" type="pres">
      <dgm:prSet presAssocID="{55E6CEAF-84BD-4EB8-BEE1-82DE13F5F9F1}" presName="connectorText" presStyleLbl="sibTrans1D1" presStyleIdx="2" presStyleCnt="11"/>
      <dgm:spPr/>
    </dgm:pt>
    <dgm:pt modelId="{E55DE761-2526-4447-BF59-2331F76D3F0A}" type="pres">
      <dgm:prSet presAssocID="{393491A1-5B8E-442C-A4D2-064AF8E638DF}" presName="node" presStyleLbl="node1" presStyleIdx="3" presStyleCnt="12">
        <dgm:presLayoutVars>
          <dgm:bulletEnabled val="1"/>
        </dgm:presLayoutVars>
      </dgm:prSet>
      <dgm:spPr/>
    </dgm:pt>
    <dgm:pt modelId="{C09B94D1-1E07-4C1D-B371-BAFE18B69E26}" type="pres">
      <dgm:prSet presAssocID="{2BFB76FC-F936-4963-9740-2A7CD41328D0}" presName="sibTrans" presStyleLbl="sibTrans1D1" presStyleIdx="3" presStyleCnt="11"/>
      <dgm:spPr/>
    </dgm:pt>
    <dgm:pt modelId="{D1ACE7CC-E7BB-4CEE-BAAB-A1669ACBB0E7}" type="pres">
      <dgm:prSet presAssocID="{2BFB76FC-F936-4963-9740-2A7CD41328D0}" presName="connectorText" presStyleLbl="sibTrans1D1" presStyleIdx="3" presStyleCnt="11"/>
      <dgm:spPr/>
    </dgm:pt>
    <dgm:pt modelId="{D05CA867-4068-4CB2-B177-564820008ABB}" type="pres">
      <dgm:prSet presAssocID="{CD3425D0-9D73-4846-A0BA-37C0397835F3}" presName="node" presStyleLbl="node1" presStyleIdx="4" presStyleCnt="12">
        <dgm:presLayoutVars>
          <dgm:bulletEnabled val="1"/>
        </dgm:presLayoutVars>
      </dgm:prSet>
      <dgm:spPr/>
    </dgm:pt>
    <dgm:pt modelId="{E3C14165-9635-4327-9567-5A0FB28ADBCC}" type="pres">
      <dgm:prSet presAssocID="{60ED7F77-A4D3-406E-B3C6-65C07C450E83}" presName="sibTrans" presStyleLbl="sibTrans1D1" presStyleIdx="4" presStyleCnt="11"/>
      <dgm:spPr/>
    </dgm:pt>
    <dgm:pt modelId="{7BEEDC0C-0162-42C4-AC97-84CCBA9CA3F4}" type="pres">
      <dgm:prSet presAssocID="{60ED7F77-A4D3-406E-B3C6-65C07C450E83}" presName="connectorText" presStyleLbl="sibTrans1D1" presStyleIdx="4" presStyleCnt="11"/>
      <dgm:spPr/>
    </dgm:pt>
    <dgm:pt modelId="{E682C53A-D1F1-4C53-ABD4-D05E74017B81}" type="pres">
      <dgm:prSet presAssocID="{FBAB66A5-D54C-47EE-BD8C-7889331E5776}" presName="node" presStyleLbl="node1" presStyleIdx="5" presStyleCnt="12">
        <dgm:presLayoutVars>
          <dgm:bulletEnabled val="1"/>
        </dgm:presLayoutVars>
      </dgm:prSet>
      <dgm:spPr/>
    </dgm:pt>
    <dgm:pt modelId="{35CA8F6F-EC31-4593-BA76-B93EF6A3122F}" type="pres">
      <dgm:prSet presAssocID="{4237ACD9-2E34-4627-8F27-E129743E0536}" presName="sibTrans" presStyleLbl="sibTrans1D1" presStyleIdx="5" presStyleCnt="11"/>
      <dgm:spPr/>
    </dgm:pt>
    <dgm:pt modelId="{1AD4C7D1-639C-4B97-B8D2-83E68CE9969F}" type="pres">
      <dgm:prSet presAssocID="{4237ACD9-2E34-4627-8F27-E129743E0536}" presName="connectorText" presStyleLbl="sibTrans1D1" presStyleIdx="5" presStyleCnt="11"/>
      <dgm:spPr/>
    </dgm:pt>
    <dgm:pt modelId="{2F3EA456-7E28-4BF2-8146-29A0216EE9F2}" type="pres">
      <dgm:prSet presAssocID="{BA52879E-E687-404A-A58A-E0292C3468B3}" presName="node" presStyleLbl="node1" presStyleIdx="6" presStyleCnt="12">
        <dgm:presLayoutVars>
          <dgm:bulletEnabled val="1"/>
        </dgm:presLayoutVars>
      </dgm:prSet>
      <dgm:spPr/>
    </dgm:pt>
    <dgm:pt modelId="{1C16F810-BA18-4720-9718-50487FFFB70C}" type="pres">
      <dgm:prSet presAssocID="{B57F108F-0ADD-445B-9292-1875A80D665C}" presName="sibTrans" presStyleLbl="sibTrans1D1" presStyleIdx="6" presStyleCnt="11"/>
      <dgm:spPr/>
    </dgm:pt>
    <dgm:pt modelId="{234DD0B3-CC9A-4C9A-A900-206A6D3407FF}" type="pres">
      <dgm:prSet presAssocID="{B57F108F-0ADD-445B-9292-1875A80D665C}" presName="connectorText" presStyleLbl="sibTrans1D1" presStyleIdx="6" presStyleCnt="11"/>
      <dgm:spPr/>
    </dgm:pt>
    <dgm:pt modelId="{069E69CA-6A27-4B5D-8E5F-7CC36E41F64F}" type="pres">
      <dgm:prSet presAssocID="{B5D65EC0-C90A-4A68-8255-0259D1770347}" presName="node" presStyleLbl="node1" presStyleIdx="7" presStyleCnt="12">
        <dgm:presLayoutVars>
          <dgm:bulletEnabled val="1"/>
        </dgm:presLayoutVars>
      </dgm:prSet>
      <dgm:spPr/>
    </dgm:pt>
    <dgm:pt modelId="{D9FCAE5C-6E71-4D65-9257-49966F70EE29}" type="pres">
      <dgm:prSet presAssocID="{4C0575ED-4BF5-4D96-B206-F9A94CA4E22E}" presName="sibTrans" presStyleLbl="sibTrans1D1" presStyleIdx="7" presStyleCnt="11"/>
      <dgm:spPr/>
    </dgm:pt>
    <dgm:pt modelId="{F71164D4-BC08-43B2-99D1-11854F341FB9}" type="pres">
      <dgm:prSet presAssocID="{4C0575ED-4BF5-4D96-B206-F9A94CA4E22E}" presName="connectorText" presStyleLbl="sibTrans1D1" presStyleIdx="7" presStyleCnt="11"/>
      <dgm:spPr/>
    </dgm:pt>
    <dgm:pt modelId="{A953B93F-32A6-4875-975C-4F6628CA1F79}" type="pres">
      <dgm:prSet presAssocID="{54C6A75B-F7C4-4976-BC6C-FEF15C955730}" presName="node" presStyleLbl="node1" presStyleIdx="8" presStyleCnt="12">
        <dgm:presLayoutVars>
          <dgm:bulletEnabled val="1"/>
        </dgm:presLayoutVars>
      </dgm:prSet>
      <dgm:spPr/>
    </dgm:pt>
    <dgm:pt modelId="{F91AA6CC-FA9A-4CAF-9DB8-1C787B25C816}" type="pres">
      <dgm:prSet presAssocID="{DDEE414D-EE43-4C60-AD19-0B302179054C}" presName="sibTrans" presStyleLbl="sibTrans1D1" presStyleIdx="8" presStyleCnt="11"/>
      <dgm:spPr/>
    </dgm:pt>
    <dgm:pt modelId="{3B76E770-9FA4-4521-9FE9-33DBC8DC55E6}" type="pres">
      <dgm:prSet presAssocID="{DDEE414D-EE43-4C60-AD19-0B302179054C}" presName="connectorText" presStyleLbl="sibTrans1D1" presStyleIdx="8" presStyleCnt="11"/>
      <dgm:spPr/>
    </dgm:pt>
    <dgm:pt modelId="{858F1A5D-370C-4806-ABB8-331C04050AAA}" type="pres">
      <dgm:prSet presAssocID="{F14B4285-3994-4980-BCB1-C377AD1E1399}" presName="node" presStyleLbl="node1" presStyleIdx="9" presStyleCnt="12">
        <dgm:presLayoutVars>
          <dgm:bulletEnabled val="1"/>
        </dgm:presLayoutVars>
      </dgm:prSet>
      <dgm:spPr/>
    </dgm:pt>
    <dgm:pt modelId="{BDA15E79-6FBD-4D4D-97FB-EE51F31E1AAD}" type="pres">
      <dgm:prSet presAssocID="{1F7FC337-1063-43F4-9B17-964C265A161F}" presName="sibTrans" presStyleLbl="sibTrans1D1" presStyleIdx="9" presStyleCnt="11"/>
      <dgm:spPr/>
    </dgm:pt>
    <dgm:pt modelId="{4F11A6E3-0CCF-4530-9D45-6C025A32CF1F}" type="pres">
      <dgm:prSet presAssocID="{1F7FC337-1063-43F4-9B17-964C265A161F}" presName="connectorText" presStyleLbl="sibTrans1D1" presStyleIdx="9" presStyleCnt="11"/>
      <dgm:spPr/>
    </dgm:pt>
    <dgm:pt modelId="{40B64712-8A31-4DAB-9C37-8016EE8CD68C}" type="pres">
      <dgm:prSet presAssocID="{1FAF2709-7B25-4BCC-86B2-40D167EE2210}" presName="node" presStyleLbl="node1" presStyleIdx="10" presStyleCnt="12">
        <dgm:presLayoutVars>
          <dgm:bulletEnabled val="1"/>
        </dgm:presLayoutVars>
      </dgm:prSet>
      <dgm:spPr/>
    </dgm:pt>
    <dgm:pt modelId="{A5836F6C-C0C5-4350-9F26-0BCDF44860B3}" type="pres">
      <dgm:prSet presAssocID="{A9D64A41-B116-46AE-B94C-25E2E511DAEE}" presName="sibTrans" presStyleLbl="sibTrans1D1" presStyleIdx="10" presStyleCnt="11"/>
      <dgm:spPr/>
    </dgm:pt>
    <dgm:pt modelId="{797524EA-C5A1-4FBF-A83B-D5424C8A0257}" type="pres">
      <dgm:prSet presAssocID="{A9D64A41-B116-46AE-B94C-25E2E511DAEE}" presName="connectorText" presStyleLbl="sibTrans1D1" presStyleIdx="10" presStyleCnt="11"/>
      <dgm:spPr/>
    </dgm:pt>
    <dgm:pt modelId="{92688B5C-C443-47C4-A7D9-19D8037348DB}" type="pres">
      <dgm:prSet presAssocID="{A6CC848D-0AA9-4C2C-A7F4-0D26E183151F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CAF6B02-7F5C-4E3D-AA8A-2621B6342EEB}" srcId="{6BE0B5BB-5A58-401C-AA4B-6A64F47331B4}" destId="{FBAB66A5-D54C-47EE-BD8C-7889331E5776}" srcOrd="5" destOrd="0" parTransId="{E3E3F310-EA67-48F0-8211-5B10E542629F}" sibTransId="{4237ACD9-2E34-4627-8F27-E129743E0536}"/>
    <dgm:cxn modelId="{B8A65006-67D8-4970-BFDC-3BB7B540C1D2}" srcId="{6BE0B5BB-5A58-401C-AA4B-6A64F47331B4}" destId="{B5D65EC0-C90A-4A68-8255-0259D1770347}" srcOrd="7" destOrd="0" parTransId="{D95D2B50-D0B0-414C-966D-32911B09D9C0}" sibTransId="{4C0575ED-4BF5-4D96-B206-F9A94CA4E22E}"/>
    <dgm:cxn modelId="{2EF3760B-A520-44C0-A6E2-155BA1E415C7}" type="presOf" srcId="{393491A1-5B8E-442C-A4D2-064AF8E638DF}" destId="{E55DE761-2526-4447-BF59-2331F76D3F0A}" srcOrd="0" destOrd="0" presId="urn:microsoft.com/office/officeart/2016/7/layout/RepeatingBendingProcessNew"/>
    <dgm:cxn modelId="{E794960B-8DB6-4307-A0AA-7B0A44F72DD5}" srcId="{6BE0B5BB-5A58-401C-AA4B-6A64F47331B4}" destId="{1FAF2709-7B25-4BCC-86B2-40D167EE2210}" srcOrd="10" destOrd="0" parTransId="{85B03F62-3F14-46B0-A5B3-AB477C22AF53}" sibTransId="{A9D64A41-B116-46AE-B94C-25E2E511DAEE}"/>
    <dgm:cxn modelId="{264C3015-D7B7-4249-A583-1664D919E70E}" type="presOf" srcId="{4237ACD9-2E34-4627-8F27-E129743E0536}" destId="{1AD4C7D1-639C-4B97-B8D2-83E68CE9969F}" srcOrd="1" destOrd="0" presId="urn:microsoft.com/office/officeart/2016/7/layout/RepeatingBendingProcessNew"/>
    <dgm:cxn modelId="{B8CD9516-3309-4285-920F-5B1E9AA0C369}" type="presOf" srcId="{6BE0B5BB-5A58-401C-AA4B-6A64F47331B4}" destId="{B39D2B5C-F0C5-4B64-A521-18B421F74D69}" srcOrd="0" destOrd="0" presId="urn:microsoft.com/office/officeart/2016/7/layout/RepeatingBendingProcessNew"/>
    <dgm:cxn modelId="{521B4126-C1ED-4C22-9F01-3CC76A7552A4}" type="presOf" srcId="{227B2FF6-22C6-4F40-8EE0-EA8ABE92B872}" destId="{5FAAD230-BC62-4661-9820-E8832B8C8EB1}" srcOrd="0" destOrd="0" presId="urn:microsoft.com/office/officeart/2016/7/layout/RepeatingBendingProcessNew"/>
    <dgm:cxn modelId="{01004A26-8179-45CD-919B-EFFBDDD19569}" type="presOf" srcId="{2BFB76FC-F936-4963-9740-2A7CD41328D0}" destId="{D1ACE7CC-E7BB-4CEE-BAAB-A1669ACBB0E7}" srcOrd="1" destOrd="0" presId="urn:microsoft.com/office/officeart/2016/7/layout/RepeatingBendingProcessNew"/>
    <dgm:cxn modelId="{68E23131-7C6B-402A-B4B6-25A64915E1D4}" srcId="{6BE0B5BB-5A58-401C-AA4B-6A64F47331B4}" destId="{393491A1-5B8E-442C-A4D2-064AF8E638DF}" srcOrd="3" destOrd="0" parTransId="{0D6A8D56-8732-49F0-B428-E38346F61757}" sibTransId="{2BFB76FC-F936-4963-9740-2A7CD41328D0}"/>
    <dgm:cxn modelId="{6BE26934-0D96-42BF-B0BF-45D4FF2A5D36}" type="presOf" srcId="{B5D65EC0-C90A-4A68-8255-0259D1770347}" destId="{069E69CA-6A27-4B5D-8E5F-7CC36E41F64F}" srcOrd="0" destOrd="0" presId="urn:microsoft.com/office/officeart/2016/7/layout/RepeatingBendingProcessNew"/>
    <dgm:cxn modelId="{0479EC5B-EA31-4752-BEDD-C2A3E39A644C}" type="presOf" srcId="{A9D64A41-B116-46AE-B94C-25E2E511DAEE}" destId="{A5836F6C-C0C5-4350-9F26-0BCDF44860B3}" srcOrd="0" destOrd="0" presId="urn:microsoft.com/office/officeart/2016/7/layout/RepeatingBendingProcessNew"/>
    <dgm:cxn modelId="{51308C5F-D589-4993-BC25-C9667D22AAD5}" srcId="{6BE0B5BB-5A58-401C-AA4B-6A64F47331B4}" destId="{54C6A75B-F7C4-4976-BC6C-FEF15C955730}" srcOrd="8" destOrd="0" parTransId="{60319106-4351-4477-BE5A-802C64E635B3}" sibTransId="{DDEE414D-EE43-4C60-AD19-0B302179054C}"/>
    <dgm:cxn modelId="{9D143D63-A4D3-471C-B2FC-7990D4C25E18}" type="presOf" srcId="{55E6CEAF-84BD-4EB8-BEE1-82DE13F5F9F1}" destId="{B11FD69C-F1E5-42CF-9205-4AA9560FBA5A}" srcOrd="0" destOrd="0" presId="urn:microsoft.com/office/officeart/2016/7/layout/RepeatingBendingProcessNew"/>
    <dgm:cxn modelId="{5ABF1044-BDED-47BB-8FFD-C159D78298EC}" type="presOf" srcId="{55E6CEAF-84BD-4EB8-BEE1-82DE13F5F9F1}" destId="{33A98728-E1F1-4A8A-9F95-A7EDBF14B522}" srcOrd="1" destOrd="0" presId="urn:microsoft.com/office/officeart/2016/7/layout/RepeatingBendingProcessNew"/>
    <dgm:cxn modelId="{7A7A6A45-6865-4215-9202-C94A8058CC68}" srcId="{6BE0B5BB-5A58-401C-AA4B-6A64F47331B4}" destId="{F14B4285-3994-4980-BCB1-C377AD1E1399}" srcOrd="9" destOrd="0" parTransId="{7096C865-ABD1-45A2-813D-BE07B4707026}" sibTransId="{1F7FC337-1063-43F4-9B17-964C265A161F}"/>
    <dgm:cxn modelId="{65668B65-77A4-47EF-BD87-2E7659B2047E}" type="presOf" srcId="{A6CC848D-0AA9-4C2C-A7F4-0D26E183151F}" destId="{92688B5C-C443-47C4-A7D9-19D8037348DB}" srcOrd="0" destOrd="0" presId="urn:microsoft.com/office/officeart/2016/7/layout/RepeatingBendingProcessNew"/>
    <dgm:cxn modelId="{B643FF4D-F927-41A9-AF72-AE9CBDD86163}" type="presOf" srcId="{60ED7F77-A4D3-406E-B3C6-65C07C450E83}" destId="{7BEEDC0C-0162-42C4-AC97-84CCBA9CA3F4}" srcOrd="1" destOrd="0" presId="urn:microsoft.com/office/officeart/2016/7/layout/RepeatingBendingProcessNew"/>
    <dgm:cxn modelId="{95A98975-92F0-4630-8DA0-801D6444E102}" srcId="{6BE0B5BB-5A58-401C-AA4B-6A64F47331B4}" destId="{BA52879E-E687-404A-A58A-E0292C3468B3}" srcOrd="6" destOrd="0" parTransId="{DF5CBE5A-B1A4-476D-A9EE-923F882615D2}" sibTransId="{B57F108F-0ADD-445B-9292-1875A80D665C}"/>
    <dgm:cxn modelId="{588AFC77-C4BD-4545-A4B1-945D19C5A40D}" type="presOf" srcId="{2637241E-7781-4A8B-9CAE-D419D1F4697C}" destId="{2642286F-331F-4A1A-947B-BFD5E9127B0F}" srcOrd="0" destOrd="0" presId="urn:microsoft.com/office/officeart/2016/7/layout/RepeatingBendingProcessNew"/>
    <dgm:cxn modelId="{649A9278-3B2E-4FFB-A176-81668A2EBB1E}" srcId="{6BE0B5BB-5A58-401C-AA4B-6A64F47331B4}" destId="{00BA5B57-FD36-4782-B8A0-2988A0ED8E29}" srcOrd="2" destOrd="0" parTransId="{CA9F5DCF-C13F-469E-B72D-E5CEDAF58422}" sibTransId="{55E6CEAF-84BD-4EB8-BEE1-82DE13F5F9F1}"/>
    <dgm:cxn modelId="{40FF9A79-9F3D-4DE9-BA0A-D2A9A435C1EB}" type="presOf" srcId="{FBAB66A5-D54C-47EE-BD8C-7889331E5776}" destId="{E682C53A-D1F1-4C53-ABD4-D05E74017B81}" srcOrd="0" destOrd="0" presId="urn:microsoft.com/office/officeart/2016/7/layout/RepeatingBendingProcessNew"/>
    <dgm:cxn modelId="{A487FD80-DBA7-404E-931E-A837A14CAB36}" type="presOf" srcId="{BA52879E-E687-404A-A58A-E0292C3468B3}" destId="{2F3EA456-7E28-4BF2-8146-29A0216EE9F2}" srcOrd="0" destOrd="0" presId="urn:microsoft.com/office/officeart/2016/7/layout/RepeatingBendingProcessNew"/>
    <dgm:cxn modelId="{2783D481-6336-446D-BFBD-D1BCD3B72164}" srcId="{6BE0B5BB-5A58-401C-AA4B-6A64F47331B4}" destId="{A6CC848D-0AA9-4C2C-A7F4-0D26E183151F}" srcOrd="11" destOrd="0" parTransId="{C941696C-EAD3-4EE4-83A4-09F199558D9F}" sibTransId="{090016D6-AB2C-4076-AA2E-8B5C5969DB5C}"/>
    <dgm:cxn modelId="{07053E93-6013-486F-8290-99015020BE38}" srcId="{6BE0B5BB-5A58-401C-AA4B-6A64F47331B4}" destId="{CD3425D0-9D73-4846-A0BA-37C0397835F3}" srcOrd="4" destOrd="0" parTransId="{8B21B7D7-E48D-4A31-B6D1-555496057B4A}" sibTransId="{60ED7F77-A4D3-406E-B3C6-65C07C450E83}"/>
    <dgm:cxn modelId="{8C132995-519A-43E6-85D5-0D2AA3AE7AC0}" type="presOf" srcId="{1F7FC337-1063-43F4-9B17-964C265A161F}" destId="{BDA15E79-6FBD-4D4D-97FB-EE51F31E1AAD}" srcOrd="0" destOrd="0" presId="urn:microsoft.com/office/officeart/2016/7/layout/RepeatingBendingProcessNew"/>
    <dgm:cxn modelId="{D4E6639A-0D83-4127-8AF0-DF2E592C52BA}" srcId="{6BE0B5BB-5A58-401C-AA4B-6A64F47331B4}" destId="{30E329FA-97A0-4B53-AF82-BB0FDEA576B2}" srcOrd="1" destOrd="0" parTransId="{B5EB96C6-7C8F-453B-BE15-BB6AAC565C6A}" sibTransId="{36BED3D2-BB3A-4322-A1C5-DC96735929E0}"/>
    <dgm:cxn modelId="{EDF87C9B-9049-4E7F-B948-E21023181F86}" type="presOf" srcId="{4237ACD9-2E34-4627-8F27-E129743E0536}" destId="{35CA8F6F-EC31-4593-BA76-B93EF6A3122F}" srcOrd="0" destOrd="0" presId="urn:microsoft.com/office/officeart/2016/7/layout/RepeatingBendingProcessNew"/>
    <dgm:cxn modelId="{D3617CA1-482C-4E9E-B3FF-B891E9AA5132}" type="presOf" srcId="{4C0575ED-4BF5-4D96-B206-F9A94CA4E22E}" destId="{D9FCAE5C-6E71-4D65-9257-49966F70EE29}" srcOrd="0" destOrd="0" presId="urn:microsoft.com/office/officeart/2016/7/layout/RepeatingBendingProcessNew"/>
    <dgm:cxn modelId="{86ECEBA4-BCF2-40C7-9642-DBE40CAAD5AF}" type="presOf" srcId="{1FAF2709-7B25-4BCC-86B2-40D167EE2210}" destId="{40B64712-8A31-4DAB-9C37-8016EE8CD68C}" srcOrd="0" destOrd="0" presId="urn:microsoft.com/office/officeart/2016/7/layout/RepeatingBendingProcessNew"/>
    <dgm:cxn modelId="{96F93DAF-96FA-4653-BA49-4C0ACB771903}" type="presOf" srcId="{DDEE414D-EE43-4C60-AD19-0B302179054C}" destId="{F91AA6CC-FA9A-4CAF-9DB8-1C787B25C816}" srcOrd="0" destOrd="0" presId="urn:microsoft.com/office/officeart/2016/7/layout/RepeatingBendingProcessNew"/>
    <dgm:cxn modelId="{C09E20B5-ED9E-44C1-ACE4-E49D11907F59}" type="presOf" srcId="{227B2FF6-22C6-4F40-8EE0-EA8ABE92B872}" destId="{22DB655D-3EDD-4BF0-B3F2-DB5D2416B18F}" srcOrd="1" destOrd="0" presId="urn:microsoft.com/office/officeart/2016/7/layout/RepeatingBendingProcessNew"/>
    <dgm:cxn modelId="{347EFBB7-5F7D-46C6-B983-0E4081210A5C}" type="presOf" srcId="{00BA5B57-FD36-4782-B8A0-2988A0ED8E29}" destId="{73C93305-0DEC-49C4-8C89-7B904C479D98}" srcOrd="0" destOrd="0" presId="urn:microsoft.com/office/officeart/2016/7/layout/RepeatingBendingProcessNew"/>
    <dgm:cxn modelId="{B3FC30B8-7C15-4A61-84D8-42FA3786ABF6}" type="presOf" srcId="{4C0575ED-4BF5-4D96-B206-F9A94CA4E22E}" destId="{F71164D4-BC08-43B2-99D1-11854F341FB9}" srcOrd="1" destOrd="0" presId="urn:microsoft.com/office/officeart/2016/7/layout/RepeatingBendingProcessNew"/>
    <dgm:cxn modelId="{B82926BA-B929-4F56-A89C-D06DFFD3004B}" type="presOf" srcId="{B57F108F-0ADD-445B-9292-1875A80D665C}" destId="{234DD0B3-CC9A-4C9A-A900-206A6D3407FF}" srcOrd="1" destOrd="0" presId="urn:microsoft.com/office/officeart/2016/7/layout/RepeatingBendingProcessNew"/>
    <dgm:cxn modelId="{4F0CF3BD-0314-43B9-BB2D-9DEEAAB38B37}" type="presOf" srcId="{A9D64A41-B116-46AE-B94C-25E2E511DAEE}" destId="{797524EA-C5A1-4FBF-A83B-D5424C8A0257}" srcOrd="1" destOrd="0" presId="urn:microsoft.com/office/officeart/2016/7/layout/RepeatingBendingProcessNew"/>
    <dgm:cxn modelId="{3AD778C3-6A6D-456E-9F03-68DC4E470E66}" type="presOf" srcId="{36BED3D2-BB3A-4322-A1C5-DC96735929E0}" destId="{4136F72B-89E5-436A-86D7-D2778C7D02BF}" srcOrd="0" destOrd="0" presId="urn:microsoft.com/office/officeart/2016/7/layout/RepeatingBendingProcessNew"/>
    <dgm:cxn modelId="{33DC14C9-9919-4823-BCFD-91D6A1F121BA}" type="presOf" srcId="{54C6A75B-F7C4-4976-BC6C-FEF15C955730}" destId="{A953B93F-32A6-4875-975C-4F6628CA1F79}" srcOrd="0" destOrd="0" presId="urn:microsoft.com/office/officeart/2016/7/layout/RepeatingBendingProcessNew"/>
    <dgm:cxn modelId="{AE279DCA-78AB-4EAA-B264-963F5C7064A9}" type="presOf" srcId="{30E329FA-97A0-4B53-AF82-BB0FDEA576B2}" destId="{4943B5AB-223B-47EC-8D17-AD95DC57150E}" srcOrd="0" destOrd="0" presId="urn:microsoft.com/office/officeart/2016/7/layout/RepeatingBendingProcessNew"/>
    <dgm:cxn modelId="{52F43BCE-39C1-43BD-A3D1-030403E3B1F2}" type="presOf" srcId="{2BFB76FC-F936-4963-9740-2A7CD41328D0}" destId="{C09B94D1-1E07-4C1D-B371-BAFE18B69E26}" srcOrd="0" destOrd="0" presId="urn:microsoft.com/office/officeart/2016/7/layout/RepeatingBendingProcessNew"/>
    <dgm:cxn modelId="{F1A5B5D1-8E17-4233-AD8A-2327297E54C3}" type="presOf" srcId="{36BED3D2-BB3A-4322-A1C5-DC96735929E0}" destId="{897B2177-D567-4A3B-9681-47594C1E4F58}" srcOrd="1" destOrd="0" presId="urn:microsoft.com/office/officeart/2016/7/layout/RepeatingBendingProcessNew"/>
    <dgm:cxn modelId="{0FF074D8-9EE0-424A-92F7-D76586952973}" type="presOf" srcId="{CD3425D0-9D73-4846-A0BA-37C0397835F3}" destId="{D05CA867-4068-4CB2-B177-564820008ABB}" srcOrd="0" destOrd="0" presId="urn:microsoft.com/office/officeart/2016/7/layout/RepeatingBendingProcessNew"/>
    <dgm:cxn modelId="{76BEBDD8-7750-4999-A994-49DDE90275F5}" type="presOf" srcId="{DDEE414D-EE43-4C60-AD19-0B302179054C}" destId="{3B76E770-9FA4-4521-9FE9-33DBC8DC55E6}" srcOrd="1" destOrd="0" presId="urn:microsoft.com/office/officeart/2016/7/layout/RepeatingBendingProcessNew"/>
    <dgm:cxn modelId="{545EA2DA-FE0A-4F67-B5D4-50DD504D3671}" type="presOf" srcId="{B57F108F-0ADD-445B-9292-1875A80D665C}" destId="{1C16F810-BA18-4720-9718-50487FFFB70C}" srcOrd="0" destOrd="0" presId="urn:microsoft.com/office/officeart/2016/7/layout/RepeatingBendingProcessNew"/>
    <dgm:cxn modelId="{668EAFDD-C8A2-4DE3-A03D-517AC465A352}" type="presOf" srcId="{1F7FC337-1063-43F4-9B17-964C265A161F}" destId="{4F11A6E3-0CCF-4530-9D45-6C025A32CF1F}" srcOrd="1" destOrd="0" presId="urn:microsoft.com/office/officeart/2016/7/layout/RepeatingBendingProcessNew"/>
    <dgm:cxn modelId="{74D92ADE-86E6-42B3-A700-91DA70FC793E}" srcId="{6BE0B5BB-5A58-401C-AA4B-6A64F47331B4}" destId="{2637241E-7781-4A8B-9CAE-D419D1F4697C}" srcOrd="0" destOrd="0" parTransId="{C5D5FF7A-E9A8-4872-AAC8-26893149C57D}" sibTransId="{227B2FF6-22C6-4F40-8EE0-EA8ABE92B872}"/>
    <dgm:cxn modelId="{24CBD5E2-8322-4944-9C8B-FF7503E54CA6}" type="presOf" srcId="{60ED7F77-A4D3-406E-B3C6-65C07C450E83}" destId="{E3C14165-9635-4327-9567-5A0FB28ADBCC}" srcOrd="0" destOrd="0" presId="urn:microsoft.com/office/officeart/2016/7/layout/RepeatingBendingProcessNew"/>
    <dgm:cxn modelId="{F95697F1-E9F8-4A3F-A7C5-8BFD9E90A52B}" type="presOf" srcId="{F14B4285-3994-4980-BCB1-C377AD1E1399}" destId="{858F1A5D-370C-4806-ABB8-331C04050AAA}" srcOrd="0" destOrd="0" presId="urn:microsoft.com/office/officeart/2016/7/layout/RepeatingBendingProcessNew"/>
    <dgm:cxn modelId="{17C178F8-477B-4D3C-BADF-76AB62FDF16E}" type="presParOf" srcId="{B39D2B5C-F0C5-4B64-A521-18B421F74D69}" destId="{2642286F-331F-4A1A-947B-BFD5E9127B0F}" srcOrd="0" destOrd="0" presId="urn:microsoft.com/office/officeart/2016/7/layout/RepeatingBendingProcessNew"/>
    <dgm:cxn modelId="{4361B266-0C1F-41DC-B858-22F5E18A10A4}" type="presParOf" srcId="{B39D2B5C-F0C5-4B64-A521-18B421F74D69}" destId="{5FAAD230-BC62-4661-9820-E8832B8C8EB1}" srcOrd="1" destOrd="0" presId="urn:microsoft.com/office/officeart/2016/7/layout/RepeatingBendingProcessNew"/>
    <dgm:cxn modelId="{9D2B51A0-D19A-4573-8562-2FCA65828EFE}" type="presParOf" srcId="{5FAAD230-BC62-4661-9820-E8832B8C8EB1}" destId="{22DB655D-3EDD-4BF0-B3F2-DB5D2416B18F}" srcOrd="0" destOrd="0" presId="urn:microsoft.com/office/officeart/2016/7/layout/RepeatingBendingProcessNew"/>
    <dgm:cxn modelId="{E29E08EC-C58F-4EDE-8B47-EEC3D03F30F1}" type="presParOf" srcId="{B39D2B5C-F0C5-4B64-A521-18B421F74D69}" destId="{4943B5AB-223B-47EC-8D17-AD95DC57150E}" srcOrd="2" destOrd="0" presId="urn:microsoft.com/office/officeart/2016/7/layout/RepeatingBendingProcessNew"/>
    <dgm:cxn modelId="{DBA51626-A2A1-4B6F-8B7A-26FD9AD4AE59}" type="presParOf" srcId="{B39D2B5C-F0C5-4B64-A521-18B421F74D69}" destId="{4136F72B-89E5-436A-86D7-D2778C7D02BF}" srcOrd="3" destOrd="0" presId="urn:microsoft.com/office/officeart/2016/7/layout/RepeatingBendingProcessNew"/>
    <dgm:cxn modelId="{41DDFDA8-3CCD-44F6-B49B-8225A8B46DA2}" type="presParOf" srcId="{4136F72B-89E5-436A-86D7-D2778C7D02BF}" destId="{897B2177-D567-4A3B-9681-47594C1E4F58}" srcOrd="0" destOrd="0" presId="urn:microsoft.com/office/officeart/2016/7/layout/RepeatingBendingProcessNew"/>
    <dgm:cxn modelId="{CA91AE6E-AD4E-402D-9752-A30AD2C5EEA2}" type="presParOf" srcId="{B39D2B5C-F0C5-4B64-A521-18B421F74D69}" destId="{73C93305-0DEC-49C4-8C89-7B904C479D98}" srcOrd="4" destOrd="0" presId="urn:microsoft.com/office/officeart/2016/7/layout/RepeatingBendingProcessNew"/>
    <dgm:cxn modelId="{31C9F1AF-A6E8-42C9-BBDD-E70A06A6C19A}" type="presParOf" srcId="{B39D2B5C-F0C5-4B64-A521-18B421F74D69}" destId="{B11FD69C-F1E5-42CF-9205-4AA9560FBA5A}" srcOrd="5" destOrd="0" presId="urn:microsoft.com/office/officeart/2016/7/layout/RepeatingBendingProcessNew"/>
    <dgm:cxn modelId="{76B0643D-79AA-4DC0-8253-1AC3E79D8C35}" type="presParOf" srcId="{B11FD69C-F1E5-42CF-9205-4AA9560FBA5A}" destId="{33A98728-E1F1-4A8A-9F95-A7EDBF14B522}" srcOrd="0" destOrd="0" presId="urn:microsoft.com/office/officeart/2016/7/layout/RepeatingBendingProcessNew"/>
    <dgm:cxn modelId="{6BA8EFC7-E20F-4B20-9AC9-371120D6BAAB}" type="presParOf" srcId="{B39D2B5C-F0C5-4B64-A521-18B421F74D69}" destId="{E55DE761-2526-4447-BF59-2331F76D3F0A}" srcOrd="6" destOrd="0" presId="urn:microsoft.com/office/officeart/2016/7/layout/RepeatingBendingProcessNew"/>
    <dgm:cxn modelId="{EBFEDF1E-4FE8-4AD1-A69A-44DFF9D495E2}" type="presParOf" srcId="{B39D2B5C-F0C5-4B64-A521-18B421F74D69}" destId="{C09B94D1-1E07-4C1D-B371-BAFE18B69E26}" srcOrd="7" destOrd="0" presId="urn:microsoft.com/office/officeart/2016/7/layout/RepeatingBendingProcessNew"/>
    <dgm:cxn modelId="{3C56543D-F34D-4CFB-B9D8-24F8A4B01E4C}" type="presParOf" srcId="{C09B94D1-1E07-4C1D-B371-BAFE18B69E26}" destId="{D1ACE7CC-E7BB-4CEE-BAAB-A1669ACBB0E7}" srcOrd="0" destOrd="0" presId="urn:microsoft.com/office/officeart/2016/7/layout/RepeatingBendingProcessNew"/>
    <dgm:cxn modelId="{14EE23A8-B6B2-4845-AD0A-A4ACEE631234}" type="presParOf" srcId="{B39D2B5C-F0C5-4B64-A521-18B421F74D69}" destId="{D05CA867-4068-4CB2-B177-564820008ABB}" srcOrd="8" destOrd="0" presId="urn:microsoft.com/office/officeart/2016/7/layout/RepeatingBendingProcessNew"/>
    <dgm:cxn modelId="{B1B23708-0F48-4344-AD01-8CE56AFAD798}" type="presParOf" srcId="{B39D2B5C-F0C5-4B64-A521-18B421F74D69}" destId="{E3C14165-9635-4327-9567-5A0FB28ADBCC}" srcOrd="9" destOrd="0" presId="urn:microsoft.com/office/officeart/2016/7/layout/RepeatingBendingProcessNew"/>
    <dgm:cxn modelId="{35203B05-7B2C-4663-B7BC-3DAAE25B2A47}" type="presParOf" srcId="{E3C14165-9635-4327-9567-5A0FB28ADBCC}" destId="{7BEEDC0C-0162-42C4-AC97-84CCBA9CA3F4}" srcOrd="0" destOrd="0" presId="urn:microsoft.com/office/officeart/2016/7/layout/RepeatingBendingProcessNew"/>
    <dgm:cxn modelId="{4D8CCC7E-3B7D-43B4-9FAD-6AB12074C9D5}" type="presParOf" srcId="{B39D2B5C-F0C5-4B64-A521-18B421F74D69}" destId="{E682C53A-D1F1-4C53-ABD4-D05E74017B81}" srcOrd="10" destOrd="0" presId="urn:microsoft.com/office/officeart/2016/7/layout/RepeatingBendingProcessNew"/>
    <dgm:cxn modelId="{DC281E99-A81A-477C-B03C-72DCC914CAFA}" type="presParOf" srcId="{B39D2B5C-F0C5-4B64-A521-18B421F74D69}" destId="{35CA8F6F-EC31-4593-BA76-B93EF6A3122F}" srcOrd="11" destOrd="0" presId="urn:microsoft.com/office/officeart/2016/7/layout/RepeatingBendingProcessNew"/>
    <dgm:cxn modelId="{FF4FE002-214F-4E55-8FF4-BFD009109311}" type="presParOf" srcId="{35CA8F6F-EC31-4593-BA76-B93EF6A3122F}" destId="{1AD4C7D1-639C-4B97-B8D2-83E68CE9969F}" srcOrd="0" destOrd="0" presId="urn:microsoft.com/office/officeart/2016/7/layout/RepeatingBendingProcessNew"/>
    <dgm:cxn modelId="{F519814D-9D90-4D4A-BFCD-DA94E3846657}" type="presParOf" srcId="{B39D2B5C-F0C5-4B64-A521-18B421F74D69}" destId="{2F3EA456-7E28-4BF2-8146-29A0216EE9F2}" srcOrd="12" destOrd="0" presId="urn:microsoft.com/office/officeart/2016/7/layout/RepeatingBendingProcessNew"/>
    <dgm:cxn modelId="{B7D62434-9496-4CDE-90D4-EF5058C275A8}" type="presParOf" srcId="{B39D2B5C-F0C5-4B64-A521-18B421F74D69}" destId="{1C16F810-BA18-4720-9718-50487FFFB70C}" srcOrd="13" destOrd="0" presId="urn:microsoft.com/office/officeart/2016/7/layout/RepeatingBendingProcessNew"/>
    <dgm:cxn modelId="{8AD63B7C-6E2F-46B4-995C-1A41C6ECEB43}" type="presParOf" srcId="{1C16F810-BA18-4720-9718-50487FFFB70C}" destId="{234DD0B3-CC9A-4C9A-A900-206A6D3407FF}" srcOrd="0" destOrd="0" presId="urn:microsoft.com/office/officeart/2016/7/layout/RepeatingBendingProcessNew"/>
    <dgm:cxn modelId="{AD70F0DB-ED6D-4742-A6DA-6BC2795D53B5}" type="presParOf" srcId="{B39D2B5C-F0C5-4B64-A521-18B421F74D69}" destId="{069E69CA-6A27-4B5D-8E5F-7CC36E41F64F}" srcOrd="14" destOrd="0" presId="urn:microsoft.com/office/officeart/2016/7/layout/RepeatingBendingProcessNew"/>
    <dgm:cxn modelId="{CEF8B301-B69D-431C-ABEB-84B853216F68}" type="presParOf" srcId="{B39D2B5C-F0C5-4B64-A521-18B421F74D69}" destId="{D9FCAE5C-6E71-4D65-9257-49966F70EE29}" srcOrd="15" destOrd="0" presId="urn:microsoft.com/office/officeart/2016/7/layout/RepeatingBendingProcessNew"/>
    <dgm:cxn modelId="{8C0CEEAE-9B18-4931-94D7-D4569A93C29C}" type="presParOf" srcId="{D9FCAE5C-6E71-4D65-9257-49966F70EE29}" destId="{F71164D4-BC08-43B2-99D1-11854F341FB9}" srcOrd="0" destOrd="0" presId="urn:microsoft.com/office/officeart/2016/7/layout/RepeatingBendingProcessNew"/>
    <dgm:cxn modelId="{A7156787-EE69-40F5-8449-F7E31DD2CE12}" type="presParOf" srcId="{B39D2B5C-F0C5-4B64-A521-18B421F74D69}" destId="{A953B93F-32A6-4875-975C-4F6628CA1F79}" srcOrd="16" destOrd="0" presId="urn:microsoft.com/office/officeart/2016/7/layout/RepeatingBendingProcessNew"/>
    <dgm:cxn modelId="{26146B43-81A2-4AEF-A510-3DB18466EED5}" type="presParOf" srcId="{B39D2B5C-F0C5-4B64-A521-18B421F74D69}" destId="{F91AA6CC-FA9A-4CAF-9DB8-1C787B25C816}" srcOrd="17" destOrd="0" presId="urn:microsoft.com/office/officeart/2016/7/layout/RepeatingBendingProcessNew"/>
    <dgm:cxn modelId="{B020B134-1ED8-4685-A3F2-1F7137DFE2BC}" type="presParOf" srcId="{F91AA6CC-FA9A-4CAF-9DB8-1C787B25C816}" destId="{3B76E770-9FA4-4521-9FE9-33DBC8DC55E6}" srcOrd="0" destOrd="0" presId="urn:microsoft.com/office/officeart/2016/7/layout/RepeatingBendingProcessNew"/>
    <dgm:cxn modelId="{12858335-5BB5-4AAF-B51C-72656FE3ED9E}" type="presParOf" srcId="{B39D2B5C-F0C5-4B64-A521-18B421F74D69}" destId="{858F1A5D-370C-4806-ABB8-331C04050AAA}" srcOrd="18" destOrd="0" presId="urn:microsoft.com/office/officeart/2016/7/layout/RepeatingBendingProcessNew"/>
    <dgm:cxn modelId="{F06F9F0F-6FF1-4372-857E-40422D969639}" type="presParOf" srcId="{B39D2B5C-F0C5-4B64-A521-18B421F74D69}" destId="{BDA15E79-6FBD-4D4D-97FB-EE51F31E1AAD}" srcOrd="19" destOrd="0" presId="urn:microsoft.com/office/officeart/2016/7/layout/RepeatingBendingProcessNew"/>
    <dgm:cxn modelId="{D31DB87B-B357-499D-98CB-1C102F21DB3D}" type="presParOf" srcId="{BDA15E79-6FBD-4D4D-97FB-EE51F31E1AAD}" destId="{4F11A6E3-0CCF-4530-9D45-6C025A32CF1F}" srcOrd="0" destOrd="0" presId="urn:microsoft.com/office/officeart/2016/7/layout/RepeatingBendingProcessNew"/>
    <dgm:cxn modelId="{FAD20469-CD69-44E4-AC72-0A367C1E391F}" type="presParOf" srcId="{B39D2B5C-F0C5-4B64-A521-18B421F74D69}" destId="{40B64712-8A31-4DAB-9C37-8016EE8CD68C}" srcOrd="20" destOrd="0" presId="urn:microsoft.com/office/officeart/2016/7/layout/RepeatingBendingProcessNew"/>
    <dgm:cxn modelId="{49378E10-2004-4B0F-8CE9-F0EC43DC63A1}" type="presParOf" srcId="{B39D2B5C-F0C5-4B64-A521-18B421F74D69}" destId="{A5836F6C-C0C5-4350-9F26-0BCDF44860B3}" srcOrd="21" destOrd="0" presId="urn:microsoft.com/office/officeart/2016/7/layout/RepeatingBendingProcessNew"/>
    <dgm:cxn modelId="{0565DF5E-2E98-4FDC-884F-8FAAB6096D9B}" type="presParOf" srcId="{A5836F6C-C0C5-4350-9F26-0BCDF44860B3}" destId="{797524EA-C5A1-4FBF-A83B-D5424C8A0257}" srcOrd="0" destOrd="0" presId="urn:microsoft.com/office/officeart/2016/7/layout/RepeatingBendingProcessNew"/>
    <dgm:cxn modelId="{74CE59F9-4593-4F03-B6CE-6A4D14F862C2}" type="presParOf" srcId="{B39D2B5C-F0C5-4B64-A521-18B421F74D69}" destId="{92688B5C-C443-47C4-A7D9-19D8037348DB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A6013F-4F54-40DD-A060-66318079A1D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03FF2F-43C6-4018-9724-7FFC1BA795A3}">
      <dgm:prSet/>
      <dgm:spPr/>
      <dgm:t>
        <a:bodyPr/>
        <a:lstStyle/>
        <a:p>
          <a:r>
            <a:rPr lang="en-US"/>
            <a:t>Challenge: Entity Framework Migration</a:t>
          </a:r>
        </a:p>
      </dgm:t>
    </dgm:pt>
    <dgm:pt modelId="{05718820-62B4-4AE2-83C3-A1D3707A09EB}" cxnId="{2B5A4E78-011F-4DB1-99CC-C64A15E52EB9}" type="parTrans">
      <dgm:prSet/>
      <dgm:spPr/>
      <dgm:t>
        <a:bodyPr/>
        <a:lstStyle/>
        <a:p>
          <a:endParaRPr lang="en-US"/>
        </a:p>
      </dgm:t>
    </dgm:pt>
    <dgm:pt modelId="{5981AC7C-8BB3-4963-9A9E-7E74269C0194}" cxnId="{2B5A4E78-011F-4DB1-99CC-C64A15E52EB9}" type="sibTrans">
      <dgm:prSet/>
      <dgm:spPr/>
      <dgm:t>
        <a:bodyPr/>
        <a:lstStyle/>
        <a:p>
          <a:endParaRPr lang="en-US"/>
        </a:p>
      </dgm:t>
    </dgm:pt>
    <dgm:pt modelId="{66DCEC12-F660-48C4-9F85-4026F9905E4E}">
      <dgm:prSet/>
      <dgm:spPr/>
      <dgm:t>
        <a:bodyPr/>
        <a:lstStyle/>
        <a:p>
          <a:r>
            <a:rPr lang="en-US"/>
            <a:t>Solution: Used Fluent API and manual migrations</a:t>
          </a:r>
        </a:p>
      </dgm:t>
    </dgm:pt>
    <dgm:pt modelId="{55AD4444-422E-4D81-969C-629E84953755}" cxnId="{846A64BF-2BDF-46D3-950C-618E52BE49D3}" type="parTrans">
      <dgm:prSet/>
      <dgm:spPr/>
      <dgm:t>
        <a:bodyPr/>
        <a:lstStyle/>
        <a:p>
          <a:endParaRPr lang="en-US"/>
        </a:p>
      </dgm:t>
    </dgm:pt>
    <dgm:pt modelId="{0397A13B-F8C9-44E4-A88E-529904C70645}" cxnId="{846A64BF-2BDF-46D3-950C-618E52BE49D3}" type="sibTrans">
      <dgm:prSet/>
      <dgm:spPr/>
      <dgm:t>
        <a:bodyPr/>
        <a:lstStyle/>
        <a:p>
          <a:endParaRPr lang="en-US"/>
        </a:p>
      </dgm:t>
    </dgm:pt>
    <dgm:pt modelId="{4B0594CE-E7F5-4606-9E56-7CDD09FC4993}">
      <dgm:prSet/>
      <dgm:spPr/>
      <dgm:t>
        <a:bodyPr/>
        <a:lstStyle/>
        <a:p>
          <a:r>
            <a:rPr lang="en-US"/>
            <a:t>Challenge: Form Validation</a:t>
          </a:r>
        </a:p>
      </dgm:t>
    </dgm:pt>
    <dgm:pt modelId="{EF9DC76B-FF80-4863-81F0-506FA20CE598}" cxnId="{1B7109C2-0EAD-413B-90D5-A2DE2E3C69CB}" type="parTrans">
      <dgm:prSet/>
      <dgm:spPr/>
      <dgm:t>
        <a:bodyPr/>
        <a:lstStyle/>
        <a:p>
          <a:endParaRPr lang="en-US"/>
        </a:p>
      </dgm:t>
    </dgm:pt>
    <dgm:pt modelId="{27E445B8-AC76-47F8-A3DC-EA5440B80A41}" cxnId="{1B7109C2-0EAD-413B-90D5-A2DE2E3C69CB}" type="sibTrans">
      <dgm:prSet/>
      <dgm:spPr/>
      <dgm:t>
        <a:bodyPr/>
        <a:lstStyle/>
        <a:p>
          <a:endParaRPr lang="en-US"/>
        </a:p>
      </dgm:t>
    </dgm:pt>
    <dgm:pt modelId="{6B6BD0E1-A3E9-40C0-9CE3-82BF2CCE5BEC}">
      <dgm:prSet/>
      <dgm:spPr/>
      <dgm:t>
        <a:bodyPr/>
        <a:lstStyle/>
        <a:p>
          <a:r>
            <a:rPr lang="en-US"/>
            <a:t>Solution: Used Data Annotations</a:t>
          </a:r>
        </a:p>
      </dgm:t>
    </dgm:pt>
    <dgm:pt modelId="{C6CF3932-FF1F-471F-B615-339F8ABDC003}" cxnId="{4AC20224-7B30-4C58-8208-72BB7AE8DFFE}" type="parTrans">
      <dgm:prSet/>
      <dgm:spPr/>
      <dgm:t>
        <a:bodyPr/>
        <a:lstStyle/>
        <a:p>
          <a:endParaRPr lang="en-US"/>
        </a:p>
      </dgm:t>
    </dgm:pt>
    <dgm:pt modelId="{A2D31CA9-F65B-4FA1-A925-2311FE9EEDE4}" cxnId="{4AC20224-7B30-4C58-8208-72BB7AE8DFFE}" type="sibTrans">
      <dgm:prSet/>
      <dgm:spPr/>
      <dgm:t>
        <a:bodyPr/>
        <a:lstStyle/>
        <a:p>
          <a:endParaRPr lang="en-US"/>
        </a:p>
      </dgm:t>
    </dgm:pt>
    <dgm:pt modelId="{1E089670-B7CB-4D8D-B35E-DC7904F0F5C2}" type="pres">
      <dgm:prSet presAssocID="{8BA6013F-4F54-40DD-A060-66318079A1D6}" presName="linear" presStyleCnt="0">
        <dgm:presLayoutVars>
          <dgm:animLvl val="lvl"/>
          <dgm:resizeHandles val="exact"/>
        </dgm:presLayoutVars>
      </dgm:prSet>
      <dgm:spPr/>
    </dgm:pt>
    <dgm:pt modelId="{51FEC098-C199-4516-9A51-7CEE152DC84C}" type="pres">
      <dgm:prSet presAssocID="{C903FF2F-43C6-4018-9724-7FFC1BA795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86E672-2A8E-4B2D-97F1-146157E097EB}" type="pres">
      <dgm:prSet presAssocID="{5981AC7C-8BB3-4963-9A9E-7E74269C0194}" presName="spacer" presStyleCnt="0"/>
      <dgm:spPr/>
    </dgm:pt>
    <dgm:pt modelId="{FE1A80E5-9FBF-4649-986C-CEAB64DC0F7D}" type="pres">
      <dgm:prSet presAssocID="{66DCEC12-F660-48C4-9F85-4026F9905E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1A6E33-6ECD-4D99-8C17-BB4D1F2F95A0}" type="pres">
      <dgm:prSet presAssocID="{0397A13B-F8C9-44E4-A88E-529904C70645}" presName="spacer" presStyleCnt="0"/>
      <dgm:spPr/>
    </dgm:pt>
    <dgm:pt modelId="{648EE2DF-F257-4C4C-AC8F-C067627DBD85}" type="pres">
      <dgm:prSet presAssocID="{4B0594CE-E7F5-4606-9E56-7CDD09FC49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93E0AA-9968-47C7-8E39-91A9FB741D5E}" type="pres">
      <dgm:prSet presAssocID="{27E445B8-AC76-47F8-A3DC-EA5440B80A41}" presName="spacer" presStyleCnt="0"/>
      <dgm:spPr/>
    </dgm:pt>
    <dgm:pt modelId="{5B1AB73A-9DA9-4CF1-A6FC-88EF7F9DA6A0}" type="pres">
      <dgm:prSet presAssocID="{6B6BD0E1-A3E9-40C0-9CE3-82BF2CCE5BE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7ECCF14-D858-449F-A67A-9B5A2C9CB088}" type="presOf" srcId="{4B0594CE-E7F5-4606-9E56-7CDD09FC4993}" destId="{648EE2DF-F257-4C4C-AC8F-C067627DBD85}" srcOrd="0" destOrd="0" presId="urn:microsoft.com/office/officeart/2005/8/layout/vList2"/>
    <dgm:cxn modelId="{4AC20224-7B30-4C58-8208-72BB7AE8DFFE}" srcId="{8BA6013F-4F54-40DD-A060-66318079A1D6}" destId="{6B6BD0E1-A3E9-40C0-9CE3-82BF2CCE5BEC}" srcOrd="3" destOrd="0" parTransId="{C6CF3932-FF1F-471F-B615-339F8ABDC003}" sibTransId="{A2D31CA9-F65B-4FA1-A925-2311FE9EEDE4}"/>
    <dgm:cxn modelId="{F62C8633-B491-480E-9A8A-4587C2C940AD}" type="presOf" srcId="{8BA6013F-4F54-40DD-A060-66318079A1D6}" destId="{1E089670-B7CB-4D8D-B35E-DC7904F0F5C2}" srcOrd="0" destOrd="0" presId="urn:microsoft.com/office/officeart/2005/8/layout/vList2"/>
    <dgm:cxn modelId="{2B5A4E78-011F-4DB1-99CC-C64A15E52EB9}" srcId="{8BA6013F-4F54-40DD-A060-66318079A1D6}" destId="{C903FF2F-43C6-4018-9724-7FFC1BA795A3}" srcOrd="0" destOrd="0" parTransId="{05718820-62B4-4AE2-83C3-A1D3707A09EB}" sibTransId="{5981AC7C-8BB3-4963-9A9E-7E74269C0194}"/>
    <dgm:cxn modelId="{DCEAD680-5012-49B6-8409-F32A65D10954}" type="presOf" srcId="{C903FF2F-43C6-4018-9724-7FFC1BA795A3}" destId="{51FEC098-C199-4516-9A51-7CEE152DC84C}" srcOrd="0" destOrd="0" presId="urn:microsoft.com/office/officeart/2005/8/layout/vList2"/>
    <dgm:cxn modelId="{846A64BF-2BDF-46D3-950C-618E52BE49D3}" srcId="{8BA6013F-4F54-40DD-A060-66318079A1D6}" destId="{66DCEC12-F660-48C4-9F85-4026F9905E4E}" srcOrd="1" destOrd="0" parTransId="{55AD4444-422E-4D81-969C-629E84953755}" sibTransId="{0397A13B-F8C9-44E4-A88E-529904C70645}"/>
    <dgm:cxn modelId="{1B7109C2-0EAD-413B-90D5-A2DE2E3C69CB}" srcId="{8BA6013F-4F54-40DD-A060-66318079A1D6}" destId="{4B0594CE-E7F5-4606-9E56-7CDD09FC4993}" srcOrd="2" destOrd="0" parTransId="{EF9DC76B-FF80-4863-81F0-506FA20CE598}" sibTransId="{27E445B8-AC76-47F8-A3DC-EA5440B80A41}"/>
    <dgm:cxn modelId="{41C70ED8-ED10-4AA9-8FED-8BB4E593C2B9}" type="presOf" srcId="{66DCEC12-F660-48C4-9F85-4026F9905E4E}" destId="{FE1A80E5-9FBF-4649-986C-CEAB64DC0F7D}" srcOrd="0" destOrd="0" presId="urn:microsoft.com/office/officeart/2005/8/layout/vList2"/>
    <dgm:cxn modelId="{43D6BBFE-CC56-4C16-9E78-A2865B27D40B}" type="presOf" srcId="{6B6BD0E1-A3E9-40C0-9CE3-82BF2CCE5BEC}" destId="{5B1AB73A-9DA9-4CF1-A6FC-88EF7F9DA6A0}" srcOrd="0" destOrd="0" presId="urn:microsoft.com/office/officeart/2005/8/layout/vList2"/>
    <dgm:cxn modelId="{E80D4C81-6B8E-464A-BA0F-C0BE2DDF5EE6}" type="presParOf" srcId="{1E089670-B7CB-4D8D-B35E-DC7904F0F5C2}" destId="{51FEC098-C199-4516-9A51-7CEE152DC84C}" srcOrd="0" destOrd="0" presId="urn:microsoft.com/office/officeart/2005/8/layout/vList2"/>
    <dgm:cxn modelId="{3852343E-0F91-449E-99BC-C7D9AB9EE86C}" type="presParOf" srcId="{1E089670-B7CB-4D8D-B35E-DC7904F0F5C2}" destId="{B586E672-2A8E-4B2D-97F1-146157E097EB}" srcOrd="1" destOrd="0" presId="urn:microsoft.com/office/officeart/2005/8/layout/vList2"/>
    <dgm:cxn modelId="{1939A4E8-CDC2-444A-89A7-05B6CA63D95E}" type="presParOf" srcId="{1E089670-B7CB-4D8D-B35E-DC7904F0F5C2}" destId="{FE1A80E5-9FBF-4649-986C-CEAB64DC0F7D}" srcOrd="2" destOrd="0" presId="urn:microsoft.com/office/officeart/2005/8/layout/vList2"/>
    <dgm:cxn modelId="{B8C4117E-6E41-44C0-A196-E899F23D5B5B}" type="presParOf" srcId="{1E089670-B7CB-4D8D-B35E-DC7904F0F5C2}" destId="{221A6E33-6ECD-4D99-8C17-BB4D1F2F95A0}" srcOrd="3" destOrd="0" presId="urn:microsoft.com/office/officeart/2005/8/layout/vList2"/>
    <dgm:cxn modelId="{81723FA0-C6CB-4D4C-B5CD-3BF2019F9E59}" type="presParOf" srcId="{1E089670-B7CB-4D8D-B35E-DC7904F0F5C2}" destId="{648EE2DF-F257-4C4C-AC8F-C067627DBD85}" srcOrd="4" destOrd="0" presId="urn:microsoft.com/office/officeart/2005/8/layout/vList2"/>
    <dgm:cxn modelId="{2F151AA5-CABF-496E-9153-B5F07936FCE2}" type="presParOf" srcId="{1E089670-B7CB-4D8D-B35E-DC7904F0F5C2}" destId="{7A93E0AA-9968-47C7-8E39-91A9FB741D5E}" srcOrd="5" destOrd="0" presId="urn:microsoft.com/office/officeart/2005/8/layout/vList2"/>
    <dgm:cxn modelId="{21AA18BD-95B7-4551-A8A5-AFE2CBB50D04}" type="presParOf" srcId="{1E089670-B7CB-4D8D-B35E-DC7904F0F5C2}" destId="{5B1AB73A-9DA9-4CF1-A6FC-88EF7F9DA6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BDE258-AC4B-4B65-ACC1-764DD2D87F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9DEC6F-956B-42C9-ABEF-12CAC064B85F}">
      <dgm:prSet/>
      <dgm:spPr/>
      <dgm:t>
        <a:bodyPr/>
        <a:lstStyle/>
        <a:p>
          <a:r>
            <a:rPr lang="en-US"/>
            <a:t>Learned: MVC pattern, full-stack web dev, DB integration</a:t>
          </a:r>
        </a:p>
      </dgm:t>
    </dgm:pt>
    <dgm:pt modelId="{9B1AEC3B-3315-4D80-B8C9-3AE61DF8048F}" cxnId="{6F186AF3-EB88-4573-A9E8-15B431E8D62E}" type="parTrans">
      <dgm:prSet/>
      <dgm:spPr/>
      <dgm:t>
        <a:bodyPr/>
        <a:lstStyle/>
        <a:p>
          <a:endParaRPr lang="en-US"/>
        </a:p>
      </dgm:t>
    </dgm:pt>
    <dgm:pt modelId="{194BF2AE-A3ED-428B-B6AC-4B255FAF3964}" cxnId="{6F186AF3-EB88-4573-A9E8-15B431E8D62E}" type="sibTrans">
      <dgm:prSet/>
      <dgm:spPr/>
      <dgm:t>
        <a:bodyPr/>
        <a:lstStyle/>
        <a:p>
          <a:endParaRPr lang="en-US"/>
        </a:p>
      </dgm:t>
    </dgm:pt>
    <dgm:pt modelId="{68B3E9EC-B86F-408B-9DC8-A62B243CEFBA}">
      <dgm:prSet/>
      <dgm:spPr/>
      <dgm:t>
        <a:bodyPr/>
        <a:lstStyle/>
        <a:p>
          <a:r>
            <a:rPr lang="en-US"/>
            <a:t>Future Improvements:</a:t>
          </a:r>
        </a:p>
      </dgm:t>
    </dgm:pt>
    <dgm:pt modelId="{08D01F5E-4601-46E1-87FB-1CAC30B8ACF0}" cxnId="{A421694F-1ACD-46CC-BE7D-F7CCB1E5CF74}" type="parTrans">
      <dgm:prSet/>
      <dgm:spPr/>
      <dgm:t>
        <a:bodyPr/>
        <a:lstStyle/>
        <a:p>
          <a:endParaRPr lang="en-US"/>
        </a:p>
      </dgm:t>
    </dgm:pt>
    <dgm:pt modelId="{28057340-178A-4B37-A005-A4E89EE0DC73}" cxnId="{A421694F-1ACD-46CC-BE7D-F7CCB1E5CF74}" type="sibTrans">
      <dgm:prSet/>
      <dgm:spPr/>
      <dgm:t>
        <a:bodyPr/>
        <a:lstStyle/>
        <a:p>
          <a:endParaRPr lang="en-US"/>
        </a:p>
      </dgm:t>
    </dgm:pt>
    <dgm:pt modelId="{C3B13D5E-A19F-4EA1-9E3E-92C6D4DD494A}">
      <dgm:prSet/>
      <dgm:spPr/>
      <dgm:t>
        <a:bodyPr/>
        <a:lstStyle/>
        <a:p>
          <a:r>
            <a:rPr lang="en-US"/>
            <a:t>- Payment Gateway</a:t>
          </a:r>
        </a:p>
      </dgm:t>
    </dgm:pt>
    <dgm:pt modelId="{F578E4E9-A12E-4912-95A4-CAAFDA9C554E}" cxnId="{5433A18A-2BCF-4A38-B8E0-5BD60BFE0830}" type="parTrans">
      <dgm:prSet/>
      <dgm:spPr/>
      <dgm:t>
        <a:bodyPr/>
        <a:lstStyle/>
        <a:p>
          <a:endParaRPr lang="en-US"/>
        </a:p>
      </dgm:t>
    </dgm:pt>
    <dgm:pt modelId="{379616BC-EBA1-4F9F-BA94-A241A6F24A08}" cxnId="{5433A18A-2BCF-4A38-B8E0-5BD60BFE0830}" type="sibTrans">
      <dgm:prSet/>
      <dgm:spPr/>
      <dgm:t>
        <a:bodyPr/>
        <a:lstStyle/>
        <a:p>
          <a:endParaRPr lang="en-US"/>
        </a:p>
      </dgm:t>
    </dgm:pt>
    <dgm:pt modelId="{52B62858-1DB3-4963-943B-829E42B1577B}">
      <dgm:prSet/>
      <dgm:spPr/>
      <dgm:t>
        <a:bodyPr/>
        <a:lstStyle/>
        <a:p>
          <a:r>
            <a:rPr lang="en-US"/>
            <a:t>- Mobile Responsive Design</a:t>
          </a:r>
        </a:p>
      </dgm:t>
    </dgm:pt>
    <dgm:pt modelId="{FBB633E6-237A-4435-B010-2BB413D5D3A2}" cxnId="{951245AA-09CE-4957-9E6C-D63E380044B6}" type="parTrans">
      <dgm:prSet/>
      <dgm:spPr/>
      <dgm:t>
        <a:bodyPr/>
        <a:lstStyle/>
        <a:p>
          <a:endParaRPr lang="en-US"/>
        </a:p>
      </dgm:t>
    </dgm:pt>
    <dgm:pt modelId="{6FA5D902-4D22-45B0-88A6-3DEB8D93518A}" cxnId="{951245AA-09CE-4957-9E6C-D63E380044B6}" type="sibTrans">
      <dgm:prSet/>
      <dgm:spPr/>
      <dgm:t>
        <a:bodyPr/>
        <a:lstStyle/>
        <a:p>
          <a:endParaRPr lang="en-US"/>
        </a:p>
      </dgm:t>
    </dgm:pt>
    <dgm:pt modelId="{576C3AF8-237B-4F75-ADA6-8FEFB713D9F9}">
      <dgm:prSet/>
      <dgm:spPr/>
      <dgm:t>
        <a:bodyPr/>
        <a:lstStyle/>
        <a:p>
          <a:r>
            <a:rPr lang="en-US"/>
            <a:t>- Role-based Access Control</a:t>
          </a:r>
        </a:p>
      </dgm:t>
    </dgm:pt>
    <dgm:pt modelId="{AC41EC3F-61A9-4163-AA46-ECFCB9650F04}" cxnId="{B8E0775A-4D0E-4BEC-AC8A-7ECF97EF9C8B}" type="parTrans">
      <dgm:prSet/>
      <dgm:spPr/>
      <dgm:t>
        <a:bodyPr/>
        <a:lstStyle/>
        <a:p>
          <a:endParaRPr lang="en-US"/>
        </a:p>
      </dgm:t>
    </dgm:pt>
    <dgm:pt modelId="{5C99BEED-D8A0-43AD-98E1-DD2D539F1752}" cxnId="{B8E0775A-4D0E-4BEC-AC8A-7ECF97EF9C8B}" type="sibTrans">
      <dgm:prSet/>
      <dgm:spPr/>
      <dgm:t>
        <a:bodyPr/>
        <a:lstStyle/>
        <a:p>
          <a:endParaRPr lang="en-US"/>
        </a:p>
      </dgm:t>
    </dgm:pt>
    <dgm:pt modelId="{FADF1FDD-146D-4FD3-B5CE-E1BD15E3BB76}" type="pres">
      <dgm:prSet presAssocID="{A3BDE258-AC4B-4B65-ACC1-764DD2D87FB9}" presName="linear" presStyleCnt="0">
        <dgm:presLayoutVars>
          <dgm:animLvl val="lvl"/>
          <dgm:resizeHandles val="exact"/>
        </dgm:presLayoutVars>
      </dgm:prSet>
      <dgm:spPr/>
    </dgm:pt>
    <dgm:pt modelId="{141B5799-51FC-45BC-9D96-B4236F1E04FD}" type="pres">
      <dgm:prSet presAssocID="{479DEC6F-956B-42C9-ABEF-12CAC064B85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6C8708E-026F-43CC-8DD1-13778EF0B56F}" type="pres">
      <dgm:prSet presAssocID="{194BF2AE-A3ED-428B-B6AC-4B255FAF3964}" presName="spacer" presStyleCnt="0"/>
      <dgm:spPr/>
    </dgm:pt>
    <dgm:pt modelId="{D0F4792A-00F6-40E9-A371-5FB111BF3467}" type="pres">
      <dgm:prSet presAssocID="{68B3E9EC-B86F-408B-9DC8-A62B243CEFB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D961C1-7E20-404B-8C03-5D2C6A988968}" type="pres">
      <dgm:prSet presAssocID="{28057340-178A-4B37-A005-A4E89EE0DC73}" presName="spacer" presStyleCnt="0"/>
      <dgm:spPr/>
    </dgm:pt>
    <dgm:pt modelId="{5437920B-247D-41F9-8C65-C2EC213DC4FD}" type="pres">
      <dgm:prSet presAssocID="{C3B13D5E-A19F-4EA1-9E3E-92C6D4DD49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113446-29D6-454D-8B05-60436C38EDAA}" type="pres">
      <dgm:prSet presAssocID="{379616BC-EBA1-4F9F-BA94-A241A6F24A08}" presName="spacer" presStyleCnt="0"/>
      <dgm:spPr/>
    </dgm:pt>
    <dgm:pt modelId="{00A1E615-102C-4271-80E4-E7B3555352A6}" type="pres">
      <dgm:prSet presAssocID="{52B62858-1DB3-4963-943B-829E42B1577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A54D904-3FF0-43B5-9694-776E411101EE}" type="pres">
      <dgm:prSet presAssocID="{6FA5D902-4D22-45B0-88A6-3DEB8D93518A}" presName="spacer" presStyleCnt="0"/>
      <dgm:spPr/>
    </dgm:pt>
    <dgm:pt modelId="{2C16C602-6D6D-412C-9EC6-32D2E77F3C49}" type="pres">
      <dgm:prSet presAssocID="{576C3AF8-237B-4F75-ADA6-8FEFB713D9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F48FB22-CF30-4860-B909-B74B477AEDDF}" type="presOf" srcId="{C3B13D5E-A19F-4EA1-9E3E-92C6D4DD494A}" destId="{5437920B-247D-41F9-8C65-C2EC213DC4FD}" srcOrd="0" destOrd="0" presId="urn:microsoft.com/office/officeart/2005/8/layout/vList2"/>
    <dgm:cxn modelId="{A421694F-1ACD-46CC-BE7D-F7CCB1E5CF74}" srcId="{A3BDE258-AC4B-4B65-ACC1-764DD2D87FB9}" destId="{68B3E9EC-B86F-408B-9DC8-A62B243CEFBA}" srcOrd="1" destOrd="0" parTransId="{08D01F5E-4601-46E1-87FB-1CAC30B8ACF0}" sibTransId="{28057340-178A-4B37-A005-A4E89EE0DC73}"/>
    <dgm:cxn modelId="{E4040C75-1A89-4D31-A1E6-1FE521951E1D}" type="presOf" srcId="{576C3AF8-237B-4F75-ADA6-8FEFB713D9F9}" destId="{2C16C602-6D6D-412C-9EC6-32D2E77F3C49}" srcOrd="0" destOrd="0" presId="urn:microsoft.com/office/officeart/2005/8/layout/vList2"/>
    <dgm:cxn modelId="{B8E0775A-4D0E-4BEC-AC8A-7ECF97EF9C8B}" srcId="{A3BDE258-AC4B-4B65-ACC1-764DD2D87FB9}" destId="{576C3AF8-237B-4F75-ADA6-8FEFB713D9F9}" srcOrd="4" destOrd="0" parTransId="{AC41EC3F-61A9-4163-AA46-ECFCB9650F04}" sibTransId="{5C99BEED-D8A0-43AD-98E1-DD2D539F1752}"/>
    <dgm:cxn modelId="{D25AD086-632F-40E8-A11C-4EC303BA7F92}" type="presOf" srcId="{A3BDE258-AC4B-4B65-ACC1-764DD2D87FB9}" destId="{FADF1FDD-146D-4FD3-B5CE-E1BD15E3BB76}" srcOrd="0" destOrd="0" presId="urn:microsoft.com/office/officeart/2005/8/layout/vList2"/>
    <dgm:cxn modelId="{5433A18A-2BCF-4A38-B8E0-5BD60BFE0830}" srcId="{A3BDE258-AC4B-4B65-ACC1-764DD2D87FB9}" destId="{C3B13D5E-A19F-4EA1-9E3E-92C6D4DD494A}" srcOrd="2" destOrd="0" parTransId="{F578E4E9-A12E-4912-95A4-CAAFDA9C554E}" sibTransId="{379616BC-EBA1-4F9F-BA94-A241A6F24A08}"/>
    <dgm:cxn modelId="{E912DF8F-8A9E-46A8-A2AD-814424CBCFC5}" type="presOf" srcId="{52B62858-1DB3-4963-943B-829E42B1577B}" destId="{00A1E615-102C-4271-80E4-E7B3555352A6}" srcOrd="0" destOrd="0" presId="urn:microsoft.com/office/officeart/2005/8/layout/vList2"/>
    <dgm:cxn modelId="{B43E9193-2BCC-4153-B463-D0CD7D99AE4F}" type="presOf" srcId="{68B3E9EC-B86F-408B-9DC8-A62B243CEFBA}" destId="{D0F4792A-00F6-40E9-A371-5FB111BF3467}" srcOrd="0" destOrd="0" presId="urn:microsoft.com/office/officeart/2005/8/layout/vList2"/>
    <dgm:cxn modelId="{951245AA-09CE-4957-9E6C-D63E380044B6}" srcId="{A3BDE258-AC4B-4B65-ACC1-764DD2D87FB9}" destId="{52B62858-1DB3-4963-943B-829E42B1577B}" srcOrd="3" destOrd="0" parTransId="{FBB633E6-237A-4435-B010-2BB413D5D3A2}" sibTransId="{6FA5D902-4D22-45B0-88A6-3DEB8D93518A}"/>
    <dgm:cxn modelId="{61438CB6-81C7-48B1-B995-F47550EAED2B}" type="presOf" srcId="{479DEC6F-956B-42C9-ABEF-12CAC064B85F}" destId="{141B5799-51FC-45BC-9D96-B4236F1E04FD}" srcOrd="0" destOrd="0" presId="urn:microsoft.com/office/officeart/2005/8/layout/vList2"/>
    <dgm:cxn modelId="{6F186AF3-EB88-4573-A9E8-15B431E8D62E}" srcId="{A3BDE258-AC4B-4B65-ACC1-764DD2D87FB9}" destId="{479DEC6F-956B-42C9-ABEF-12CAC064B85F}" srcOrd="0" destOrd="0" parTransId="{9B1AEC3B-3315-4D80-B8C9-3AE61DF8048F}" sibTransId="{194BF2AE-A3ED-428B-B6AC-4B255FAF3964}"/>
    <dgm:cxn modelId="{4EE59D1C-72D4-4A8B-AFA6-8DF51D9BF4D2}" type="presParOf" srcId="{FADF1FDD-146D-4FD3-B5CE-E1BD15E3BB76}" destId="{141B5799-51FC-45BC-9D96-B4236F1E04FD}" srcOrd="0" destOrd="0" presId="urn:microsoft.com/office/officeart/2005/8/layout/vList2"/>
    <dgm:cxn modelId="{1CEBE63E-E685-4CEC-A45D-C48D8E0961D7}" type="presParOf" srcId="{FADF1FDD-146D-4FD3-B5CE-E1BD15E3BB76}" destId="{56C8708E-026F-43CC-8DD1-13778EF0B56F}" srcOrd="1" destOrd="0" presId="urn:microsoft.com/office/officeart/2005/8/layout/vList2"/>
    <dgm:cxn modelId="{170C4061-B043-49AD-8F9E-94D428B4F970}" type="presParOf" srcId="{FADF1FDD-146D-4FD3-B5CE-E1BD15E3BB76}" destId="{D0F4792A-00F6-40E9-A371-5FB111BF3467}" srcOrd="2" destOrd="0" presId="urn:microsoft.com/office/officeart/2005/8/layout/vList2"/>
    <dgm:cxn modelId="{CD989534-A2DD-4375-8BC2-4B81901EF12C}" type="presParOf" srcId="{FADF1FDD-146D-4FD3-B5CE-E1BD15E3BB76}" destId="{C0D961C1-7E20-404B-8C03-5D2C6A988968}" srcOrd="3" destOrd="0" presId="urn:microsoft.com/office/officeart/2005/8/layout/vList2"/>
    <dgm:cxn modelId="{DBEDAC54-9C44-4D4F-98F4-0D9CD603F05C}" type="presParOf" srcId="{FADF1FDD-146D-4FD3-B5CE-E1BD15E3BB76}" destId="{5437920B-247D-41F9-8C65-C2EC213DC4FD}" srcOrd="4" destOrd="0" presId="urn:microsoft.com/office/officeart/2005/8/layout/vList2"/>
    <dgm:cxn modelId="{4AFC7691-AE3A-4195-9395-44A77733B4A0}" type="presParOf" srcId="{FADF1FDD-146D-4FD3-B5CE-E1BD15E3BB76}" destId="{5A113446-29D6-454D-8B05-60436C38EDAA}" srcOrd="5" destOrd="0" presId="urn:microsoft.com/office/officeart/2005/8/layout/vList2"/>
    <dgm:cxn modelId="{5EAD38A8-72CB-4FD5-AFE0-69C6DCB0E834}" type="presParOf" srcId="{FADF1FDD-146D-4FD3-B5CE-E1BD15E3BB76}" destId="{00A1E615-102C-4271-80E4-E7B3555352A6}" srcOrd="6" destOrd="0" presId="urn:microsoft.com/office/officeart/2005/8/layout/vList2"/>
    <dgm:cxn modelId="{5E724722-C902-450C-919D-AE0117116D99}" type="presParOf" srcId="{FADF1FDD-146D-4FD3-B5CE-E1BD15E3BB76}" destId="{DA54D904-3FF0-43B5-9694-776E411101EE}" srcOrd="7" destOrd="0" presId="urn:microsoft.com/office/officeart/2005/8/layout/vList2"/>
    <dgm:cxn modelId="{816EF5E2-BBB1-4E9C-80F2-84E18EEB3DAB}" type="presParOf" srcId="{FADF1FDD-146D-4FD3-B5CE-E1BD15E3BB76}" destId="{2C16C602-6D6D-412C-9EC6-32D2E77F3C4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000124" cy="5453920"/>
        <a:chOff x="0" y="0"/>
        <a:chExt cx="5000124" cy="5453920"/>
      </a:xfrm>
    </dsp:grpSpPr>
    <dsp:sp modelId="{5B6E2E47-3BBA-4055-B775-873421CD23B6}">
      <dsp:nvSpPr>
        <dsp:cNvPr id="3" name="Rectangles 2"/>
        <dsp:cNvSpPr/>
      </dsp:nvSpPr>
      <dsp:spPr bwMode="white">
        <a:xfrm>
          <a:off x="0" y="4105942"/>
          <a:ext cx="5000124" cy="1347978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92024" tIns="192024" rIns="192024" bIns="192024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Technologies: C#, ASP.NET MVC, SQL Server, Visual Studio.</a:t>
          </a:r>
        </a:p>
      </dsp:txBody>
      <dsp:txXfrm>
        <a:off x="0" y="4105942"/>
        <a:ext cx="5000124" cy="1347978"/>
      </dsp:txXfrm>
    </dsp:sp>
    <dsp:sp modelId="{9A27AF9B-12B0-402D-AB80-A49EE2DE9C1A}">
      <dsp:nvSpPr>
        <dsp:cNvPr id="4" name="Up Arrow Callout 3"/>
        <dsp:cNvSpPr/>
      </dsp:nvSpPr>
      <dsp:spPr bwMode="white">
        <a:xfrm rot="10800000">
          <a:off x="0" y="2052971"/>
          <a:ext cx="5000124" cy="2073191"/>
        </a:xfrm>
        <a:prstGeom prst="upArrowCallout">
          <a:avLst/>
        </a:prstGeom>
      </dsp:spPr>
      <dsp:style>
        <a:lnRef idx="0">
          <a:schemeClr val="lt1"/>
        </a:lnRef>
        <a:fillRef idx="3">
          <a:schemeClr val="accent2">
            <a:hueOff val="2340000"/>
            <a:satOff val="-2940"/>
            <a:lumOff val="588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192024" tIns="192024" rIns="192024" bIns="192024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Purpose: Easy and secure intercity ticket booking.</a:t>
          </a:r>
        </a:p>
      </dsp:txBody>
      <dsp:txXfrm rot="10800000">
        <a:off x="0" y="2052971"/>
        <a:ext cx="5000124" cy="2073191"/>
      </dsp:txXfrm>
    </dsp:sp>
    <dsp:sp modelId="{506110C0-BC3C-48FB-A601-1AE7E86BD0A0}">
      <dsp:nvSpPr>
        <dsp:cNvPr id="5" name="Up Arrow Callout 4"/>
        <dsp:cNvSpPr/>
      </dsp:nvSpPr>
      <dsp:spPr bwMode="white">
        <a:xfrm rot="10800000">
          <a:off x="0" y="0"/>
          <a:ext cx="5000124" cy="2073191"/>
        </a:xfrm>
        <a:prstGeom prst="upArrowCallout">
          <a:avLst/>
        </a:prstGeom>
      </dsp:spPr>
      <dsp:style>
        <a:lnRef idx="0">
          <a:schemeClr val="lt1"/>
        </a:lnRef>
        <a:fillRef idx="3">
          <a:schemeClr val="accent2">
            <a:hueOff val="4680000"/>
            <a:satOff val="-5881"/>
            <a:lumOff val="1176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rot="10800000" lIns="192024" tIns="192024" rIns="192024" bIns="192024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Overview: Web-based system to manage bus ticket reservations.</a:t>
          </a:r>
        </a:p>
      </dsp:txBody>
      <dsp:txXfrm rot="10800000">
        <a:off x="0" y="0"/>
        <a:ext cx="5000124" cy="2073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000124" cy="5453920"/>
        <a:chOff x="0" y="0"/>
        <a:chExt cx="5000124" cy="5453920"/>
      </a:xfrm>
    </dsp:grpSpPr>
    <dsp:sp modelId="{5E995412-7AE0-42AB-8EE1-B8870A9BBA3F}">
      <dsp:nvSpPr>
        <dsp:cNvPr id="3" name="Rounded Rectangle 2"/>
        <dsp:cNvSpPr/>
      </dsp:nvSpPr>
      <dsp:spPr bwMode="white">
        <a:xfrm>
          <a:off x="0" y="48720"/>
          <a:ext cx="5000124" cy="10160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MVC Pattern Overview:</a:t>
          </a:r>
        </a:p>
      </dsp:txBody>
      <dsp:txXfrm>
        <a:off x="0" y="48720"/>
        <a:ext cx="5000124" cy="1016000"/>
      </dsp:txXfrm>
    </dsp:sp>
    <dsp:sp modelId="{D71B87EC-62A8-4511-9336-324F4C4724ED}">
      <dsp:nvSpPr>
        <dsp:cNvPr id="4" name="Rounded Rectangle 3"/>
        <dsp:cNvSpPr/>
      </dsp:nvSpPr>
      <dsp:spPr bwMode="white">
        <a:xfrm>
          <a:off x="0" y="1133840"/>
          <a:ext cx="5000124" cy="10160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2475000"/>
            <a:satOff val="10000"/>
            <a:lumOff val="2157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- Model: Data and business logic</a:t>
          </a:r>
        </a:p>
      </dsp:txBody>
      <dsp:txXfrm>
        <a:off x="0" y="1133840"/>
        <a:ext cx="5000124" cy="1016000"/>
      </dsp:txXfrm>
    </dsp:sp>
    <dsp:sp modelId="{FB0A0113-66BC-4AF2-B10C-17C888BAF4AC}">
      <dsp:nvSpPr>
        <dsp:cNvPr id="5" name="Rounded Rectangle 4"/>
        <dsp:cNvSpPr/>
      </dsp:nvSpPr>
      <dsp:spPr bwMode="white">
        <a:xfrm>
          <a:off x="0" y="2218960"/>
          <a:ext cx="5000124" cy="10160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4950000"/>
            <a:satOff val="20000"/>
            <a:lumOff val="431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- View: UI and presentation</a:t>
          </a:r>
        </a:p>
      </dsp:txBody>
      <dsp:txXfrm>
        <a:off x="0" y="2218960"/>
        <a:ext cx="5000124" cy="1016000"/>
      </dsp:txXfrm>
    </dsp:sp>
    <dsp:sp modelId="{D9789075-AFD6-46E6-94D6-D8C046A9F1F9}">
      <dsp:nvSpPr>
        <dsp:cNvPr id="6" name="Rounded Rectangle 5"/>
        <dsp:cNvSpPr/>
      </dsp:nvSpPr>
      <dsp:spPr bwMode="white">
        <a:xfrm>
          <a:off x="0" y="3304080"/>
          <a:ext cx="5000124" cy="10160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7425000"/>
            <a:satOff val="30000"/>
            <a:lumOff val="6471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- Controller: User input handling</a:t>
          </a:r>
        </a:p>
      </dsp:txBody>
      <dsp:txXfrm>
        <a:off x="0" y="3304080"/>
        <a:ext cx="5000124" cy="1016000"/>
      </dsp:txXfrm>
    </dsp:sp>
    <dsp:sp modelId="{5023C728-7B85-4B09-A6BB-75D2E1F2A058}">
      <dsp:nvSpPr>
        <dsp:cNvPr id="7" name="Rounded Rectangle 6"/>
        <dsp:cNvSpPr/>
      </dsp:nvSpPr>
      <dsp:spPr bwMode="white">
        <a:xfrm>
          <a:off x="0" y="4389200"/>
          <a:ext cx="5000124" cy="10160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9900000"/>
            <a:satOff val="40000"/>
            <a:lumOff val="8627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Architecture Diagram: (Insert diagram here)</a:t>
          </a:r>
        </a:p>
      </dsp:txBody>
      <dsp:txXfrm>
        <a:off x="0" y="4389200"/>
        <a:ext cx="5000124" cy="101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718785" cy="4718785"/>
        <a:chOff x="0" y="0"/>
        <a:chExt cx="4718785" cy="4718785"/>
      </a:xfrm>
    </dsp:grpSpPr>
    <dsp:sp modelId="{17208C58-02D0-48E4-A5DA-AE53149774CA}">
      <dsp:nvSpPr>
        <dsp:cNvPr id="3" name="Diamond 2"/>
        <dsp:cNvSpPr/>
      </dsp:nvSpPr>
      <dsp:spPr bwMode="white">
        <a:xfrm>
          <a:off x="0" y="405975"/>
          <a:ext cx="4718785" cy="4718785"/>
        </a:xfrm>
        <a:prstGeom prst="diamond">
          <a:avLst/>
        </a:prstGeom>
      </dsp:spPr>
      <dsp:style>
        <a:lnRef idx="0">
          <a:schemeClr val="dk1"/>
        </a:lnRef>
        <a:fillRef idx="1">
          <a:schemeClr val="accent5">
            <a:tint val="40000"/>
          </a:schemeClr>
        </a:fillRef>
        <a:effectRef idx="0">
          <a:scrgbClr r="0" g="0" b="0"/>
        </a:effectRef>
        <a:fontRef idx="minor"/>
      </dsp:style>
      <dsp:txXfrm>
        <a:off x="0" y="405975"/>
        <a:ext cx="4718785" cy="4718785"/>
      </dsp:txXfrm>
    </dsp:sp>
    <dsp:sp modelId="{031A7554-A4A0-4FB4-8EC4-2E358E29264C}">
      <dsp:nvSpPr>
        <dsp:cNvPr id="4" name="Rounded Rectangle 3"/>
        <dsp:cNvSpPr/>
      </dsp:nvSpPr>
      <dsp:spPr bwMode="white">
        <a:xfrm>
          <a:off x="448285" y="854260"/>
          <a:ext cx="1840326" cy="18403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User Login and Registration</a:t>
          </a:r>
        </a:p>
      </dsp:txBody>
      <dsp:txXfrm>
        <a:off x="448285" y="854260"/>
        <a:ext cx="1840326" cy="1840326"/>
      </dsp:txXfrm>
    </dsp:sp>
    <dsp:sp modelId="{8ED3A0EA-3456-4834-AD5A-08BDEB03775C}">
      <dsp:nvSpPr>
        <dsp:cNvPr id="5" name="Rounded Rectangle 4"/>
        <dsp:cNvSpPr/>
      </dsp:nvSpPr>
      <dsp:spPr bwMode="white">
        <a:xfrm>
          <a:off x="2430174" y="854260"/>
          <a:ext cx="1840326" cy="18403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3300000"/>
            <a:satOff val="13333"/>
            <a:lumOff val="28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CRUD operations: Routes, Tickets, Buses</a:t>
          </a:r>
        </a:p>
      </dsp:txBody>
      <dsp:txXfrm>
        <a:off x="2430174" y="854260"/>
        <a:ext cx="1840326" cy="1840326"/>
      </dsp:txXfrm>
    </dsp:sp>
    <dsp:sp modelId="{F0AF48E1-5C71-42B2-AD4E-8DC8C036000D}">
      <dsp:nvSpPr>
        <dsp:cNvPr id="6" name="Rounded Rectangle 5"/>
        <dsp:cNvSpPr/>
      </dsp:nvSpPr>
      <dsp:spPr bwMode="white">
        <a:xfrm>
          <a:off x="448285" y="2836149"/>
          <a:ext cx="1840326" cy="18403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6600000"/>
            <a:satOff val="26667"/>
            <a:lumOff val="57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Ticket Booking: Search and reserve seats</a:t>
          </a:r>
        </a:p>
      </dsp:txBody>
      <dsp:txXfrm>
        <a:off x="448285" y="2836149"/>
        <a:ext cx="1840326" cy="1840326"/>
      </dsp:txXfrm>
    </dsp:sp>
    <dsp:sp modelId="{3F6B22BD-4AD6-402D-A32E-E0995B21DFF8}">
      <dsp:nvSpPr>
        <dsp:cNvPr id="7" name="Rounded Rectangle 6"/>
        <dsp:cNvSpPr/>
      </dsp:nvSpPr>
      <dsp:spPr bwMode="white">
        <a:xfrm>
          <a:off x="2430174" y="2836149"/>
          <a:ext cx="1840326" cy="184032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9900000"/>
            <a:satOff val="40000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Admin Reporting Module</a:t>
          </a:r>
        </a:p>
      </dsp:txBody>
      <dsp:txXfrm>
        <a:off x="2430174" y="2836149"/>
        <a:ext cx="1840326" cy="1840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886700" cy="4351338"/>
        <a:chOff x="0" y="0"/>
        <a:chExt cx="7886700" cy="4351338"/>
      </a:xfrm>
    </dsp:grpSpPr>
    <dsp:sp modelId="{5FAAD230-BC62-4661-9820-E8832B8C8EB1}">
      <dsp:nvSpPr>
        <dsp:cNvPr id="4" name="Freeform 3"/>
        <dsp:cNvSpPr/>
      </dsp:nvSpPr>
      <dsp:spPr bwMode="white">
        <a:xfrm>
          <a:off x="1683462" y="780276"/>
          <a:ext cx="386835" cy="0"/>
        </a:xfrm>
        <a:custGeom>
          <a:avLst/>
          <a:gdLst/>
          <a:ahLst/>
          <a:cxnLst/>
          <a:pathLst>
            <a:path w="609">
              <a:moveTo>
                <a:pt x="0" y="0"/>
              </a:moveTo>
              <a:lnTo>
                <a:pt x="609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683462" y="780276"/>
        <a:ext cx="386835" cy="0"/>
      </dsp:txXfrm>
    </dsp:sp>
    <dsp:sp modelId="{2642286F-331F-4A1A-947B-BFD5E9127B0F}">
      <dsp:nvSpPr>
        <dsp:cNvPr id="3" name="Rectangles 2"/>
        <dsp:cNvSpPr/>
      </dsp:nvSpPr>
      <dsp:spPr bwMode="white">
        <a:xfrm>
          <a:off x="1569" y="275708"/>
          <a:ext cx="1681893" cy="1009136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2414" tIns="86508" rIns="82414" bIns="8650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Database </a:t>
          </a:r>
          <a:r>
            <a:rPr lang="en-US"/>
            <a:t>Schema</a:t>
          </a:r>
        </a:p>
      </dsp:txBody>
      <dsp:txXfrm>
        <a:off x="1569" y="275708"/>
        <a:ext cx="1681893" cy="1009136"/>
      </dsp:txXfrm>
    </dsp:sp>
    <dsp:sp modelId="{4136F72B-89E5-436A-86D7-D2778C7D02BF}">
      <dsp:nvSpPr>
        <dsp:cNvPr id="6" name="Freeform 5"/>
        <dsp:cNvSpPr/>
      </dsp:nvSpPr>
      <dsp:spPr bwMode="white">
        <a:xfrm>
          <a:off x="3752190" y="780276"/>
          <a:ext cx="386835" cy="0"/>
        </a:xfrm>
        <a:custGeom>
          <a:avLst/>
          <a:gdLst/>
          <a:ahLst/>
          <a:cxnLst/>
          <a:pathLst>
            <a:path w="609">
              <a:moveTo>
                <a:pt x="0" y="0"/>
              </a:moveTo>
              <a:lnTo>
                <a:pt x="609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468000"/>
            <a:satOff val="-587"/>
            <a:lumOff val="118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3752190" y="780276"/>
        <a:ext cx="386835" cy="0"/>
      </dsp:txXfrm>
    </dsp:sp>
    <dsp:sp modelId="{4943B5AB-223B-47EC-8D17-AD95DC57150E}">
      <dsp:nvSpPr>
        <dsp:cNvPr id="5" name="Rectangles 4"/>
        <dsp:cNvSpPr/>
      </dsp:nvSpPr>
      <dsp:spPr bwMode="white">
        <a:xfrm>
          <a:off x="2070297" y="275708"/>
          <a:ext cx="1681893" cy="1009136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425454"/>
            <a:satOff val="-534"/>
            <a:lumOff val="107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2414" tIns="86508" rIns="82414" bIns="8650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baseline="0"/>
            <a:t>Users</a:t>
          </a:r>
          <a:r>
            <a:rPr lang="en-US" b="0" i="0" baseline="0"/>
            <a:t>: UserID, Name, Email, Password</a:t>
          </a:r>
          <a:endParaRPr lang="en-US"/>
        </a:p>
      </dsp:txBody>
      <dsp:txXfrm>
        <a:off x="2070297" y="275708"/>
        <a:ext cx="1681893" cy="1009136"/>
      </dsp:txXfrm>
    </dsp:sp>
    <dsp:sp modelId="{B11FD69C-F1E5-42CF-9205-4AA9560FBA5A}">
      <dsp:nvSpPr>
        <dsp:cNvPr id="8" name="Freeform 7"/>
        <dsp:cNvSpPr/>
      </dsp:nvSpPr>
      <dsp:spPr bwMode="white">
        <a:xfrm>
          <a:off x="5820918" y="780276"/>
          <a:ext cx="386835" cy="0"/>
        </a:xfrm>
        <a:custGeom>
          <a:avLst/>
          <a:gdLst/>
          <a:ahLst/>
          <a:cxnLst/>
          <a:pathLst>
            <a:path w="609">
              <a:moveTo>
                <a:pt x="0" y="0"/>
              </a:moveTo>
              <a:lnTo>
                <a:pt x="609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936000"/>
            <a:satOff val="-1175"/>
            <a:lumOff val="235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5820918" y="780276"/>
        <a:ext cx="386835" cy="0"/>
      </dsp:txXfrm>
    </dsp:sp>
    <dsp:sp modelId="{73C93305-0DEC-49C4-8C89-7B904C479D98}">
      <dsp:nvSpPr>
        <dsp:cNvPr id="7" name="Rectangles 6"/>
        <dsp:cNvSpPr/>
      </dsp:nvSpPr>
      <dsp:spPr bwMode="white">
        <a:xfrm>
          <a:off x="4139025" y="275708"/>
          <a:ext cx="1681893" cy="1009136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850909"/>
            <a:satOff val="-1069"/>
            <a:lumOff val="21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2414" tIns="86508" rIns="82414" bIns="8650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baseline="0"/>
            <a:t>Buses</a:t>
          </a:r>
          <a:r>
            <a:rPr lang="en-US" b="0" i="0" baseline="0"/>
            <a:t>: BusID, BusNumber, Capacity</a:t>
          </a:r>
          <a:endParaRPr lang="en-US"/>
        </a:p>
      </dsp:txBody>
      <dsp:txXfrm>
        <a:off x="4139025" y="275708"/>
        <a:ext cx="1681893" cy="1009136"/>
      </dsp:txXfrm>
    </dsp:sp>
    <dsp:sp modelId="{C09B94D1-1E07-4C1D-B371-BAFE18B69E26}">
      <dsp:nvSpPr>
        <dsp:cNvPr id="10" name="Freeform 9"/>
        <dsp:cNvSpPr/>
      </dsp:nvSpPr>
      <dsp:spPr bwMode="white">
        <a:xfrm>
          <a:off x="842516" y="1284844"/>
          <a:ext cx="6206184" cy="386258"/>
        </a:xfrm>
        <a:custGeom>
          <a:avLst/>
          <a:gdLst/>
          <a:ahLst/>
          <a:cxnLst/>
          <a:pathLst>
            <a:path w="9774" h="608">
              <a:moveTo>
                <a:pt x="9774" y="0"/>
              </a:moveTo>
              <a:lnTo>
                <a:pt x="9774" y="304"/>
              </a:lnTo>
              <a:lnTo>
                <a:pt x="0" y="304"/>
              </a:lnTo>
              <a:lnTo>
                <a:pt x="0" y="608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1404000"/>
            <a:satOff val="-1764"/>
            <a:lumOff val="353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842516" y="1284844"/>
        <a:ext cx="6206184" cy="386258"/>
      </dsp:txXfrm>
    </dsp:sp>
    <dsp:sp modelId="{E55DE761-2526-4447-BF59-2331F76D3F0A}">
      <dsp:nvSpPr>
        <dsp:cNvPr id="9" name="Rectangles 8"/>
        <dsp:cNvSpPr/>
      </dsp:nvSpPr>
      <dsp:spPr bwMode="white">
        <a:xfrm>
          <a:off x="6207753" y="275708"/>
          <a:ext cx="1681893" cy="1009136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1276363"/>
            <a:satOff val="-1603"/>
            <a:lumOff val="321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2414" tIns="86508" rIns="82414" bIns="8650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baseline="0"/>
            <a:t>Routes</a:t>
          </a:r>
          <a:r>
            <a:rPr lang="en-US" b="0" i="0" baseline="0"/>
            <a:t>: RouteID, Start, Destination, Distance</a:t>
          </a:r>
          <a:endParaRPr lang="en-US"/>
        </a:p>
      </dsp:txBody>
      <dsp:txXfrm>
        <a:off x="6207753" y="275708"/>
        <a:ext cx="1681893" cy="1009136"/>
      </dsp:txXfrm>
    </dsp:sp>
    <dsp:sp modelId="{E3C14165-9635-4327-9567-5A0FB28ADBCC}">
      <dsp:nvSpPr>
        <dsp:cNvPr id="12" name="Freeform 11"/>
        <dsp:cNvSpPr/>
      </dsp:nvSpPr>
      <dsp:spPr bwMode="white">
        <a:xfrm>
          <a:off x="1683462" y="2175669"/>
          <a:ext cx="386835" cy="0"/>
        </a:xfrm>
        <a:custGeom>
          <a:avLst/>
          <a:gdLst/>
          <a:ahLst/>
          <a:cxnLst/>
          <a:pathLst>
            <a:path w="609">
              <a:moveTo>
                <a:pt x="0" y="0"/>
              </a:moveTo>
              <a:lnTo>
                <a:pt x="609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1872000"/>
            <a:satOff val="-2352"/>
            <a:lumOff val="471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683462" y="2175669"/>
        <a:ext cx="386835" cy="0"/>
      </dsp:txXfrm>
    </dsp:sp>
    <dsp:sp modelId="{D05CA867-4068-4CB2-B177-564820008ABB}">
      <dsp:nvSpPr>
        <dsp:cNvPr id="11" name="Rectangles 10"/>
        <dsp:cNvSpPr/>
      </dsp:nvSpPr>
      <dsp:spPr bwMode="white">
        <a:xfrm>
          <a:off x="1569" y="1671101"/>
          <a:ext cx="1681893" cy="1009136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1701818"/>
            <a:satOff val="-2138"/>
            <a:lumOff val="428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2414" tIns="86508" rIns="82414" bIns="8650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baseline="0"/>
            <a:t>Seats</a:t>
          </a:r>
          <a:r>
            <a:rPr lang="en-US" b="0" i="0" baseline="0"/>
            <a:t>: SeatID, BusID, SeatNumber, Status</a:t>
          </a:r>
          <a:endParaRPr lang="en-US"/>
        </a:p>
      </dsp:txBody>
      <dsp:txXfrm>
        <a:off x="1569" y="1671101"/>
        <a:ext cx="1681893" cy="1009136"/>
      </dsp:txXfrm>
    </dsp:sp>
    <dsp:sp modelId="{35CA8F6F-EC31-4593-BA76-B93EF6A3122F}">
      <dsp:nvSpPr>
        <dsp:cNvPr id="14" name="Freeform 13"/>
        <dsp:cNvSpPr/>
      </dsp:nvSpPr>
      <dsp:spPr bwMode="white">
        <a:xfrm>
          <a:off x="3752190" y="2175669"/>
          <a:ext cx="386835" cy="0"/>
        </a:xfrm>
        <a:custGeom>
          <a:avLst/>
          <a:gdLst/>
          <a:ahLst/>
          <a:cxnLst/>
          <a:pathLst>
            <a:path w="609">
              <a:moveTo>
                <a:pt x="0" y="0"/>
              </a:moveTo>
              <a:lnTo>
                <a:pt x="609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2340000"/>
            <a:satOff val="-2940"/>
            <a:lumOff val="588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3752190" y="2175669"/>
        <a:ext cx="386835" cy="0"/>
      </dsp:txXfrm>
    </dsp:sp>
    <dsp:sp modelId="{E682C53A-D1F1-4C53-ABD4-D05E74017B81}">
      <dsp:nvSpPr>
        <dsp:cNvPr id="13" name="Rectangles 12"/>
        <dsp:cNvSpPr/>
      </dsp:nvSpPr>
      <dsp:spPr bwMode="white">
        <a:xfrm>
          <a:off x="2070297" y="1671101"/>
          <a:ext cx="1681893" cy="1009136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2127272"/>
            <a:satOff val="-2673"/>
            <a:lumOff val="535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2414" tIns="86508" rIns="82414" bIns="8650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baseline="0"/>
            <a:t>Bookings</a:t>
          </a:r>
          <a:r>
            <a:rPr lang="en-US" b="0" i="0" baseline="0"/>
            <a:t>: BookingID, UserID, RouteID, BusID, BookingDate, TotalAmount</a:t>
          </a:r>
          <a:endParaRPr lang="en-US"/>
        </a:p>
      </dsp:txBody>
      <dsp:txXfrm>
        <a:off x="2070297" y="1671101"/>
        <a:ext cx="1681893" cy="1009136"/>
      </dsp:txXfrm>
    </dsp:sp>
    <dsp:sp modelId="{1C16F810-BA18-4720-9718-50487FFFB70C}">
      <dsp:nvSpPr>
        <dsp:cNvPr id="16" name="Freeform 15"/>
        <dsp:cNvSpPr/>
      </dsp:nvSpPr>
      <dsp:spPr bwMode="white">
        <a:xfrm>
          <a:off x="5820918" y="2175669"/>
          <a:ext cx="386835" cy="0"/>
        </a:xfrm>
        <a:custGeom>
          <a:avLst/>
          <a:gdLst/>
          <a:ahLst/>
          <a:cxnLst/>
          <a:pathLst>
            <a:path w="609">
              <a:moveTo>
                <a:pt x="0" y="0"/>
              </a:moveTo>
              <a:lnTo>
                <a:pt x="609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2808000"/>
            <a:satOff val="-3528"/>
            <a:lumOff val="706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5820918" y="2175669"/>
        <a:ext cx="386835" cy="0"/>
      </dsp:txXfrm>
    </dsp:sp>
    <dsp:sp modelId="{2F3EA456-7E28-4BF2-8146-29A0216EE9F2}">
      <dsp:nvSpPr>
        <dsp:cNvPr id="15" name="Rectangles 14"/>
        <dsp:cNvSpPr/>
      </dsp:nvSpPr>
      <dsp:spPr bwMode="white">
        <a:xfrm>
          <a:off x="4139025" y="1671101"/>
          <a:ext cx="1681893" cy="1009136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2552727"/>
            <a:satOff val="-3208"/>
            <a:lumOff val="64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2414" tIns="86508" rIns="82414" bIns="8650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baseline="0"/>
            <a:t>BookingDetails</a:t>
          </a:r>
          <a:r>
            <a:rPr lang="en-US" b="0" i="0" baseline="0"/>
            <a:t>: BookingID, SeatID (to support multiple seat selection)</a:t>
          </a:r>
          <a:endParaRPr lang="en-US"/>
        </a:p>
      </dsp:txBody>
      <dsp:txXfrm>
        <a:off x="4139025" y="1671101"/>
        <a:ext cx="1681893" cy="1009136"/>
      </dsp:txXfrm>
    </dsp:sp>
    <dsp:sp modelId="{D9FCAE5C-6E71-4D65-9257-49966F70EE29}">
      <dsp:nvSpPr>
        <dsp:cNvPr id="18" name="Freeform 17"/>
        <dsp:cNvSpPr/>
      </dsp:nvSpPr>
      <dsp:spPr bwMode="white">
        <a:xfrm>
          <a:off x="842516" y="2680237"/>
          <a:ext cx="6206184" cy="386258"/>
        </a:xfrm>
        <a:custGeom>
          <a:avLst/>
          <a:gdLst/>
          <a:ahLst/>
          <a:cxnLst/>
          <a:pathLst>
            <a:path w="9774" h="608">
              <a:moveTo>
                <a:pt x="9774" y="0"/>
              </a:moveTo>
              <a:lnTo>
                <a:pt x="9774" y="304"/>
              </a:lnTo>
              <a:lnTo>
                <a:pt x="0" y="304"/>
              </a:lnTo>
              <a:lnTo>
                <a:pt x="0" y="608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3275999"/>
            <a:satOff val="-4117"/>
            <a:lumOff val="824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842516" y="2680237"/>
        <a:ext cx="6206184" cy="386258"/>
      </dsp:txXfrm>
    </dsp:sp>
    <dsp:sp modelId="{069E69CA-6A27-4B5D-8E5F-7CC36E41F64F}">
      <dsp:nvSpPr>
        <dsp:cNvPr id="17" name="Rectangles 16"/>
        <dsp:cNvSpPr/>
      </dsp:nvSpPr>
      <dsp:spPr bwMode="white">
        <a:xfrm>
          <a:off x="6207753" y="1671101"/>
          <a:ext cx="1681893" cy="1009136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2978181"/>
            <a:satOff val="-3742"/>
            <a:lumOff val="749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2414" tIns="86508" rIns="82414" bIns="8650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/>
            <a:t>🔗 </a:t>
          </a:r>
          <a:r>
            <a:rPr lang="en-US" b="1" i="0" baseline="0"/>
            <a:t>Relationships</a:t>
          </a:r>
          <a:r>
            <a:rPr lang="en-US" b="0" i="0" baseline="0"/>
            <a:t>:</a:t>
          </a:r>
          <a:endParaRPr lang="en-US"/>
        </a:p>
      </dsp:txBody>
      <dsp:txXfrm>
        <a:off x="6207753" y="1671101"/>
        <a:ext cx="1681893" cy="1009136"/>
      </dsp:txXfrm>
    </dsp:sp>
    <dsp:sp modelId="{F91AA6CC-FA9A-4CAF-9DB8-1C787B25C816}">
      <dsp:nvSpPr>
        <dsp:cNvPr id="20" name="Freeform 19"/>
        <dsp:cNvSpPr/>
      </dsp:nvSpPr>
      <dsp:spPr bwMode="white">
        <a:xfrm>
          <a:off x="1683462" y="3571062"/>
          <a:ext cx="386835" cy="0"/>
        </a:xfrm>
        <a:custGeom>
          <a:avLst/>
          <a:gdLst/>
          <a:ahLst/>
          <a:cxnLst/>
          <a:pathLst>
            <a:path w="609">
              <a:moveTo>
                <a:pt x="0" y="0"/>
              </a:moveTo>
              <a:lnTo>
                <a:pt x="609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3744000"/>
            <a:satOff val="-4705"/>
            <a:lumOff val="941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1683462" y="3571062"/>
        <a:ext cx="386835" cy="0"/>
      </dsp:txXfrm>
    </dsp:sp>
    <dsp:sp modelId="{A953B93F-32A6-4875-975C-4F6628CA1F79}">
      <dsp:nvSpPr>
        <dsp:cNvPr id="19" name="Rectangles 18"/>
        <dsp:cNvSpPr/>
      </dsp:nvSpPr>
      <dsp:spPr bwMode="white">
        <a:xfrm>
          <a:off x="1569" y="3066494"/>
          <a:ext cx="1681893" cy="1009136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3403636"/>
            <a:satOff val="-4277"/>
            <a:lumOff val="856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2414" tIns="86508" rIns="82414" bIns="8650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/>
            <a:t>One-to-Many: User → Bookings</a:t>
          </a:r>
          <a:endParaRPr lang="en-US"/>
        </a:p>
      </dsp:txBody>
      <dsp:txXfrm>
        <a:off x="1569" y="3066494"/>
        <a:ext cx="1681893" cy="1009136"/>
      </dsp:txXfrm>
    </dsp:sp>
    <dsp:sp modelId="{BDA15E79-6FBD-4D4D-97FB-EE51F31E1AAD}">
      <dsp:nvSpPr>
        <dsp:cNvPr id="22" name="Freeform 21"/>
        <dsp:cNvSpPr/>
      </dsp:nvSpPr>
      <dsp:spPr bwMode="white">
        <a:xfrm>
          <a:off x="3752190" y="3571062"/>
          <a:ext cx="386835" cy="0"/>
        </a:xfrm>
        <a:custGeom>
          <a:avLst/>
          <a:gdLst/>
          <a:ahLst/>
          <a:cxnLst/>
          <a:pathLst>
            <a:path w="609">
              <a:moveTo>
                <a:pt x="0" y="0"/>
              </a:moveTo>
              <a:lnTo>
                <a:pt x="609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4212000"/>
            <a:satOff val="-5293"/>
            <a:lumOff val="1059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3752190" y="3571062"/>
        <a:ext cx="386835" cy="0"/>
      </dsp:txXfrm>
    </dsp:sp>
    <dsp:sp modelId="{858F1A5D-370C-4806-ABB8-331C04050AAA}">
      <dsp:nvSpPr>
        <dsp:cNvPr id="21" name="Rectangles 20"/>
        <dsp:cNvSpPr/>
      </dsp:nvSpPr>
      <dsp:spPr bwMode="white">
        <a:xfrm>
          <a:off x="2070297" y="3066494"/>
          <a:ext cx="1681893" cy="1009136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3829090"/>
            <a:satOff val="-4812"/>
            <a:lumOff val="963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2414" tIns="86508" rIns="82414" bIns="8650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/>
            <a:t>One-to-Many: Bus → Seats</a:t>
          </a:r>
          <a:endParaRPr lang="en-US"/>
        </a:p>
      </dsp:txBody>
      <dsp:txXfrm>
        <a:off x="2070297" y="3066494"/>
        <a:ext cx="1681893" cy="1009136"/>
      </dsp:txXfrm>
    </dsp:sp>
    <dsp:sp modelId="{A5836F6C-C0C5-4350-9F26-0BCDF44860B3}">
      <dsp:nvSpPr>
        <dsp:cNvPr id="24" name="Freeform 23"/>
        <dsp:cNvSpPr/>
      </dsp:nvSpPr>
      <dsp:spPr bwMode="white">
        <a:xfrm>
          <a:off x="5820918" y="3571062"/>
          <a:ext cx="386835" cy="0"/>
        </a:xfrm>
        <a:custGeom>
          <a:avLst/>
          <a:gdLst/>
          <a:ahLst/>
          <a:cxnLst/>
          <a:pathLst>
            <a:path w="609">
              <a:moveTo>
                <a:pt x="0" y="0"/>
              </a:moveTo>
              <a:lnTo>
                <a:pt x="609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>
            <a:hueOff val="4680000"/>
            <a:satOff val="-5881"/>
            <a:lumOff val="1176"/>
            <a:alpha val="100000"/>
          </a:schemeClr>
        </a:lnRef>
        <a:fillRef idx="0">
          <a:scrgbClr r="0" g="0" b="0"/>
        </a:fillRef>
        <a:effectRef idx="0">
          <a:scrgbClr r="0" g="0" b="0"/>
        </a:effectRef>
        <a:fontRef idx="minor"/>
      </dsp:style>
      <dsp:txXfrm>
        <a:off x="5820918" y="3571062"/>
        <a:ext cx="386835" cy="0"/>
      </dsp:txXfrm>
    </dsp:sp>
    <dsp:sp modelId="{40B64712-8A31-4DAB-9C37-8016EE8CD68C}">
      <dsp:nvSpPr>
        <dsp:cNvPr id="23" name="Rectangles 22"/>
        <dsp:cNvSpPr/>
      </dsp:nvSpPr>
      <dsp:spPr bwMode="white">
        <a:xfrm>
          <a:off x="4139025" y="3066494"/>
          <a:ext cx="1681893" cy="1009136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4254545"/>
            <a:satOff val="-5347"/>
            <a:lumOff val="107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2414" tIns="86508" rIns="82414" bIns="8650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/>
            <a:t>One-to-Many: Route → Bookings</a:t>
          </a:r>
          <a:endParaRPr lang="en-US"/>
        </a:p>
      </dsp:txBody>
      <dsp:txXfrm>
        <a:off x="4139025" y="3066494"/>
        <a:ext cx="1681893" cy="1009136"/>
      </dsp:txXfrm>
    </dsp:sp>
    <dsp:sp modelId="{92688B5C-C443-47C4-A7D9-19D8037348DB}">
      <dsp:nvSpPr>
        <dsp:cNvPr id="25" name="Rectangles 24"/>
        <dsp:cNvSpPr/>
      </dsp:nvSpPr>
      <dsp:spPr bwMode="white">
        <a:xfrm>
          <a:off x="6207753" y="3066494"/>
          <a:ext cx="1681893" cy="1009136"/>
        </a:xfrm>
        <a:prstGeom prst="rect">
          <a:avLst/>
        </a:prstGeom>
      </dsp:spPr>
      <dsp:style>
        <a:lnRef idx="0">
          <a:schemeClr val="lt1"/>
        </a:lnRef>
        <a:fillRef idx="3">
          <a:schemeClr val="accent2">
            <a:hueOff val="4680000"/>
            <a:satOff val="-5881"/>
            <a:lumOff val="1176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82414" tIns="86508" rIns="82414" bIns="8650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/>
            <a:t>Many-to-Many: Bookings ↔ Seats (via BookingDetails)</a:t>
          </a:r>
          <a:endParaRPr lang="en-US"/>
        </a:p>
      </dsp:txBody>
      <dsp:txXfrm>
        <a:off x="6207753" y="3066494"/>
        <a:ext cx="1681893" cy="10091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000124" cy="5453920"/>
        <a:chOff x="0" y="0"/>
        <a:chExt cx="5000124" cy="5453920"/>
      </a:xfrm>
    </dsp:grpSpPr>
    <dsp:sp modelId="{51FEC098-C199-4516-9A51-7CEE152DC84C}">
      <dsp:nvSpPr>
        <dsp:cNvPr id="3" name="Rounded Rectangle 2"/>
        <dsp:cNvSpPr/>
      </dsp:nvSpPr>
      <dsp:spPr bwMode="white">
        <a:xfrm>
          <a:off x="0" y="53550"/>
          <a:ext cx="5000124" cy="127190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Challenge: Entity Framework Migration</a:t>
          </a:r>
        </a:p>
      </dsp:txBody>
      <dsp:txXfrm>
        <a:off x="0" y="53550"/>
        <a:ext cx="5000124" cy="1271905"/>
      </dsp:txXfrm>
    </dsp:sp>
    <dsp:sp modelId="{FE1A80E5-9FBF-4649-986C-CEAB64DC0F7D}">
      <dsp:nvSpPr>
        <dsp:cNvPr id="4" name="Rounded Rectangle 3"/>
        <dsp:cNvSpPr/>
      </dsp:nvSpPr>
      <dsp:spPr bwMode="white">
        <a:xfrm>
          <a:off x="0" y="1411855"/>
          <a:ext cx="5000124" cy="127190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3300000"/>
            <a:satOff val="13333"/>
            <a:lumOff val="2876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Solution: Used Fluent API and manual migrations</a:t>
          </a:r>
        </a:p>
      </dsp:txBody>
      <dsp:txXfrm>
        <a:off x="0" y="1411855"/>
        <a:ext cx="5000124" cy="1271905"/>
      </dsp:txXfrm>
    </dsp:sp>
    <dsp:sp modelId="{648EE2DF-F257-4C4C-AC8F-C067627DBD85}">
      <dsp:nvSpPr>
        <dsp:cNvPr id="5" name="Rounded Rectangle 4"/>
        <dsp:cNvSpPr/>
      </dsp:nvSpPr>
      <dsp:spPr bwMode="white">
        <a:xfrm>
          <a:off x="0" y="2770160"/>
          <a:ext cx="5000124" cy="127190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6600000"/>
            <a:satOff val="26667"/>
            <a:lumOff val="575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Challenge: Form Validation</a:t>
          </a:r>
        </a:p>
      </dsp:txBody>
      <dsp:txXfrm>
        <a:off x="0" y="2770160"/>
        <a:ext cx="5000124" cy="1271905"/>
      </dsp:txXfrm>
    </dsp:sp>
    <dsp:sp modelId="{5B1AB73A-9DA9-4CF1-A6FC-88EF7F9DA6A0}">
      <dsp:nvSpPr>
        <dsp:cNvPr id="6" name="Rounded Rectangle 5"/>
        <dsp:cNvSpPr/>
      </dsp:nvSpPr>
      <dsp:spPr bwMode="white">
        <a:xfrm>
          <a:off x="0" y="4128465"/>
          <a:ext cx="5000124" cy="1271905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5">
            <a:hueOff val="-9900000"/>
            <a:satOff val="40000"/>
            <a:lumOff val="8627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Solution: Used Data Annotations</a:t>
          </a:r>
        </a:p>
      </dsp:txBody>
      <dsp:txXfrm>
        <a:off x="0" y="4128465"/>
        <a:ext cx="5000124" cy="12719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051582" cy="5564602"/>
        <a:chOff x="0" y="0"/>
        <a:chExt cx="5051582" cy="5564602"/>
      </a:xfrm>
    </dsp:grpSpPr>
    <dsp:sp modelId="{141B5799-51FC-45BC-9D96-B4236F1E04FD}">
      <dsp:nvSpPr>
        <dsp:cNvPr id="3" name="Rounded Rectangle 2"/>
        <dsp:cNvSpPr/>
      </dsp:nvSpPr>
      <dsp:spPr bwMode="white">
        <a:xfrm>
          <a:off x="0" y="104061"/>
          <a:ext cx="5051582" cy="10160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Learned: MVC pattern, full-stack web dev, DB integration</a:t>
          </a:r>
        </a:p>
      </dsp:txBody>
      <dsp:txXfrm>
        <a:off x="0" y="104061"/>
        <a:ext cx="5051582" cy="1016000"/>
      </dsp:txXfrm>
    </dsp:sp>
    <dsp:sp modelId="{D0F4792A-00F6-40E9-A371-5FB111BF3467}">
      <dsp:nvSpPr>
        <dsp:cNvPr id="4" name="Rounded Rectangle 3"/>
        <dsp:cNvSpPr/>
      </dsp:nvSpPr>
      <dsp:spPr bwMode="white">
        <a:xfrm>
          <a:off x="0" y="1189181"/>
          <a:ext cx="5051582" cy="10160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1170000"/>
            <a:satOff val="-1470"/>
            <a:lumOff val="29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Future Improvements:</a:t>
          </a:r>
        </a:p>
      </dsp:txBody>
      <dsp:txXfrm>
        <a:off x="0" y="1189181"/>
        <a:ext cx="5051582" cy="1016000"/>
      </dsp:txXfrm>
    </dsp:sp>
    <dsp:sp modelId="{5437920B-247D-41F9-8C65-C2EC213DC4FD}">
      <dsp:nvSpPr>
        <dsp:cNvPr id="5" name="Rounded Rectangle 4"/>
        <dsp:cNvSpPr/>
      </dsp:nvSpPr>
      <dsp:spPr bwMode="white">
        <a:xfrm>
          <a:off x="0" y="2274301"/>
          <a:ext cx="5051582" cy="10160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2340000"/>
            <a:satOff val="-2940"/>
            <a:lumOff val="58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- Payment Gateway</a:t>
          </a:r>
        </a:p>
      </dsp:txBody>
      <dsp:txXfrm>
        <a:off x="0" y="2274301"/>
        <a:ext cx="5051582" cy="1016000"/>
      </dsp:txXfrm>
    </dsp:sp>
    <dsp:sp modelId="{00A1E615-102C-4271-80E4-E7B3555352A6}">
      <dsp:nvSpPr>
        <dsp:cNvPr id="6" name="Rounded Rectangle 5"/>
        <dsp:cNvSpPr/>
      </dsp:nvSpPr>
      <dsp:spPr bwMode="white">
        <a:xfrm>
          <a:off x="0" y="3359421"/>
          <a:ext cx="5051582" cy="10160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3510000"/>
            <a:satOff val="-4411"/>
            <a:lumOff val="88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- Mobile Responsive Design</a:t>
          </a:r>
        </a:p>
      </dsp:txBody>
      <dsp:txXfrm>
        <a:off x="0" y="3359421"/>
        <a:ext cx="5051582" cy="1016000"/>
      </dsp:txXfrm>
    </dsp:sp>
    <dsp:sp modelId="{2C16C602-6D6D-412C-9EC6-32D2E77F3C49}">
      <dsp:nvSpPr>
        <dsp:cNvPr id="7" name="Rounded Rectangle 6"/>
        <dsp:cNvSpPr/>
      </dsp:nvSpPr>
      <dsp:spPr bwMode="white">
        <a:xfrm>
          <a:off x="0" y="4444541"/>
          <a:ext cx="5051582" cy="10160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4680000"/>
            <a:satOff val="-5881"/>
            <a:lumOff val="11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l">
            <a:defRPr sz="2400"/>
          </a:lvl1pPr>
          <a:lvl2pPr marL="171450" indent="-171450" algn="l">
            <a:defRPr sz="1800"/>
          </a:lvl2pPr>
          <a:lvl3pPr marL="342900" indent="-171450" algn="l">
            <a:defRPr sz="1800"/>
          </a:lvl3pPr>
          <a:lvl4pPr marL="514350" indent="-171450" algn="l">
            <a:defRPr sz="1800"/>
          </a:lvl4pPr>
          <a:lvl5pPr marL="685800" indent="-171450" algn="l">
            <a:defRPr sz="1800"/>
          </a:lvl5pPr>
          <a:lvl6pPr marL="857250" indent="-171450" algn="l">
            <a:defRPr sz="1800"/>
          </a:lvl6pPr>
          <a:lvl7pPr marL="1028700" indent="-171450" algn="l">
            <a:defRPr sz="1800"/>
          </a:lvl7pPr>
          <a:lvl8pPr marL="1200150" indent="-171450" algn="l">
            <a:defRPr sz="1800"/>
          </a:lvl8pPr>
          <a:lvl9pPr marL="1371600" indent="-171450" algn="l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- Role-based Access Control</a:t>
          </a:r>
        </a:p>
      </dsp:txBody>
      <dsp:txXfrm>
        <a:off x="0" y="4444541"/>
        <a:ext cx="5051582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35800-DBD2-42A9-A4F7-8CB5DBCE4C1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FC533-ABE5-40D1-960A-112C02E85D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DF1A-05D2-492E-B981-EE8874EB6E6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AF67-717B-408C-B260-08079D15045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9B51-4BB3-4057-AB7D-40D1692A70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BD46-6BD2-45B8-B594-64319EECEF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144B-7C29-42C8-BDDA-575309FB4C2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72D9-14F1-4DDA-8877-E729A404FC1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A830-71AC-4598-B80E-0953AF004BB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9EC8-24F6-46F6-B87E-8B13AFD45CB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3B7A-DCA2-4236-A10C-72110289E633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66C9-87D0-4B59-A865-CDA0F02DFBD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421A-811D-4DE0-B6B5-BA7D9AF7F54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328E-CDC2-4639-A75B-BE723119350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Mdmkdmkmdmmd</a:t>
            </a:r>
            <a:endParaRPr lang="en-US"/>
          </a:p>
        </p:txBody>
      </p:sp>
      <p:sp>
        <p:nvSpPr>
          <p:cNvPr id="21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030" y="2767106"/>
            <a:ext cx="2160621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Bus Ticket Booking System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4461510" y="2131695"/>
            <a:ext cx="304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Md. Kawser Talukder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Id: 22203221 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6" y="288404"/>
            <a:ext cx="5377992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User Dashboard</a:t>
            </a:r>
            <a:endParaRPr lang="en-US" sz="3500">
              <a:solidFill>
                <a:srgbClr val="FFFFFF"/>
              </a:solidFill>
            </a:endParaRPr>
          </a:p>
        </p:txBody>
      </p:sp>
      <p:pic>
        <p:nvPicPr>
          <p:cNvPr id="7" name="Picture 6" descr="A white background with black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664" y="1863865"/>
            <a:ext cx="6739128" cy="1444751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" y="3538728"/>
            <a:ext cx="6803136" cy="144475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4" y="4983479"/>
            <a:ext cx="6803136" cy="14447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822" y="413934"/>
            <a:ext cx="7886700" cy="713233"/>
          </a:xfrm>
        </p:spPr>
        <p:txBody>
          <a:bodyPr>
            <a:normAutofit fontScale="90000"/>
          </a:bodyPr>
          <a:lstStyle/>
          <a:p>
            <a:r>
              <a:rPr lang="en-US" sz="4500" dirty="0"/>
              <a:t>Database Design</a:t>
            </a:r>
            <a:br>
              <a:rPr lang="en-US" sz="4500" dirty="0"/>
            </a:br>
            <a:endParaRPr lang="en-US" sz="4500" dirty="0"/>
          </a:p>
        </p:txBody>
      </p:sp>
      <p:sp>
        <p:nvSpPr>
          <p:cNvPr id="20" name="TextBox 19"/>
          <p:cNvSpPr txBox="1"/>
          <p:nvPr/>
        </p:nvSpPr>
        <p:spPr>
          <a:xfrm>
            <a:off x="524478" y="821173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291751"/>
            <a:ext cx="7782528" cy="47514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668" b="2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Tables and Relationships</a:t>
            </a:r>
            <a:br>
              <a:rPr lang="en-US" b="1" dirty="0"/>
            </a:br>
            <a:endParaRPr lang="en-US"/>
          </a:p>
        </p:txBody>
      </p:sp>
      <p:graphicFrame>
        <p:nvGraphicFramePr>
          <p:cNvPr id="6" name="Rectangle 1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Example Data</a:t>
            </a:r>
            <a:endParaRPr lang="en-US" sz="3500" dirty="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68" y="4261105"/>
            <a:ext cx="7123175" cy="2093976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" y="2295144"/>
            <a:ext cx="7123175" cy="17959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Important Code Snippets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641" y="1412489"/>
            <a:ext cx="2570462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Model: Data Annotations for validation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public class Booking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{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    public int BookingID { get; set; }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    [Required]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    public int UserID { get; set; }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    [Required]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    public int RouteID { get; set; }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    [Required]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    public int BusID { get; set; }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    [DataType(DataType.Date)]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    public DateTime BookingDate { get; set; }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    [Range(1, 10000)]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    public decimal TotalAmount { get; set; }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/>
              <a:t>}</a:t>
            </a:r>
            <a:endParaRPr lang="en-US" sz="110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public class BookingController : Controller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{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// GET: Booking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public IActionResult Index()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{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    var bookings = _context.Bookings.ToList();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    return View(bookings);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}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// GET: Booking/Create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public IActionResult Create()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{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    return View();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}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// POST: Booking/Create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[HttpPost]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[ValidateAntiForgeryToken]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public IActionResult Create(Booking booking)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{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    if (ModelState.IsValid)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    {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        _context.Add(booking);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        _context.SaveChanges();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        return RedirectToAction(nameof(Index));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    }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    return View(booking);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    }</a:t>
            </a:r>
            <a:endParaRPr lang="en-US" sz="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"/>
              <a:t>}</a:t>
            </a:r>
            <a:endParaRPr lang="en-US" sz="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Controller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pro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36776"/>
            <a:ext cx="9144000" cy="51012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6056" y="474562"/>
            <a:ext cx="820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Controller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22" y="1244002"/>
            <a:ext cx="8785184" cy="56139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218" y="1417638"/>
            <a:ext cx="8634714" cy="49137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Challenges and Solutions</a:t>
            </a:r>
            <a:endParaRPr 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78946" y="859948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Conclusion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3" name="Rectangle: Rounded Corners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364089" y="434266"/>
            <a:ext cx="5413275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3572933" y="609600"/>
          <a:ext cx="5051582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Introduction</a:t>
            </a:r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/>
          <p:cNvPicPr>
            <a:picLocks noChangeAspect="1"/>
          </p:cNvPicPr>
          <p:nvPr/>
        </p:nvPicPr>
        <p:blipFill>
          <a:blip r:embed="rId1"/>
          <a:srcRect l="35184" r="31535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 b="1" dirty="0"/>
              <a:t>Q&amp;A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Any Questions?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System Architecture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2C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6203" y="329184"/>
            <a:ext cx="5682494" cy="557881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Key Features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3905730" y="666615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Home page 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bus ticketing syste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87" y="1632155"/>
            <a:ext cx="8829367" cy="49554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-2136" y="0"/>
            <a:ext cx="9141711" cy="6858000"/>
            <a:chOff x="-2848" y="0"/>
            <a:chExt cx="12188949" cy="6858000"/>
          </a:xfrm>
        </p:grpSpPr>
        <p:sp>
          <p:nvSpPr>
            <p:cNvPr id="15" name="Color Cover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 Cover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19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>
            <a:grpSpLocks noGrp="1" noRot="1" noChangeAspect="1" noMove="1" noResize="1" noUngrp="1"/>
          </p:cNvGrpSpPr>
          <p:nvPr/>
        </p:nvGrpSpPr>
        <p:grpSpPr>
          <a:xfrm>
            <a:off x="-2136" y="0"/>
            <a:ext cx="9141717" cy="6858000"/>
            <a:chOff x="0" y="0"/>
            <a:chExt cx="12188952" cy="6858000"/>
          </a:xfrm>
        </p:grpSpPr>
        <p:sp>
          <p:nvSpPr>
            <p:cNvPr id="23" name="Freeform: Shape 22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857" y="565997"/>
            <a:ext cx="2986607" cy="23846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dirty="0">
                <a:solidFill>
                  <a:schemeClr val="bg1"/>
                </a:solidFill>
              </a:rPr>
              <a:t>Login And Registration Page</a:t>
            </a:r>
            <a:br>
              <a:rPr lang="en-US" sz="4200" dirty="0">
                <a:solidFill>
                  <a:schemeClr val="bg1"/>
                </a:solidFill>
              </a:rPr>
            </a:br>
            <a:endParaRPr lang="en-US" sz="4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1393" y="152327"/>
            <a:ext cx="4889282" cy="2636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93" y="2940830"/>
            <a:ext cx="4889282" cy="38047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Admin Dashboard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 screen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168" y="2240280"/>
            <a:ext cx="8495662" cy="330077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 Buses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96" y="2363468"/>
            <a:ext cx="8762036" cy="25904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1400</Words>
  <Application>WPS Presentation</Application>
  <PresentationFormat>On-screen Show (4:3)</PresentationFormat>
  <Paragraphs>139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>Arial Unicode MS</vt:lpstr>
      <vt:lpstr>Calibri</vt:lpstr>
      <vt:lpstr>Office Theme</vt:lpstr>
      <vt:lpstr>Bus Ticket Booking System</vt:lpstr>
      <vt:lpstr>Introduction</vt:lpstr>
      <vt:lpstr>System Architecture</vt:lpstr>
      <vt:lpstr>System Architecture</vt:lpstr>
      <vt:lpstr>Key Features</vt:lpstr>
      <vt:lpstr>Home page </vt:lpstr>
      <vt:lpstr>Login And Registration Page </vt:lpstr>
      <vt:lpstr>Admin Dashboard</vt:lpstr>
      <vt:lpstr>Manage Buses</vt:lpstr>
      <vt:lpstr>User Dashboard</vt:lpstr>
      <vt:lpstr>Database Design </vt:lpstr>
      <vt:lpstr>Tables and Relationships </vt:lpstr>
      <vt:lpstr>Example Data</vt:lpstr>
      <vt:lpstr>Important Code Snippets</vt:lpstr>
      <vt:lpstr>Admin Controller</vt:lpstr>
      <vt:lpstr>PowerPoint 演示文稿</vt:lpstr>
      <vt:lpstr>View Page</vt:lpstr>
      <vt:lpstr>Challenges and Solutions</vt:lpstr>
      <vt:lpstr>Conclusion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Booking System</dc:title>
  <dc:creator>Sajedul Islam Sifat</dc:creator>
  <dc:description>generated using python-pptx</dc:description>
  <cp:lastModifiedBy>Kawser Talukder</cp:lastModifiedBy>
  <cp:revision>7</cp:revision>
  <dcterms:created xsi:type="dcterms:W3CDTF">2013-01-27T09:14:00Z</dcterms:created>
  <dcterms:modified xsi:type="dcterms:W3CDTF">2025-10-31T18:26:21Z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6ECD1FF3D2B9402081A241F6903957B9_12</vt:lpwstr>
  </property>
  <property fmtid="{D5CDD505-2E9C-101B-9397-08002B2CF9AE}" pid="3" name="KSOProductBuildVer">
    <vt:lpwstr>1033-12.2.0.23131</vt:lpwstr>
  </property>
</Properties>
</file>