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783D6-26E8-4615-B32E-8057FB0A33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E1C4B-39CB-4990-A021-091C48EA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636A-A85D-4896-B96C-7A80D62E8AA6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C45-714E-4EB4-8729-6E390E5A65C2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0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C45-714E-4EB4-8729-6E390E5A65C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00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C45-714E-4EB4-8729-6E390E5A65C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173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C45-714E-4EB4-8729-6E390E5A65C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57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C45-714E-4EB4-8729-6E390E5A65C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59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C45-714E-4EB4-8729-6E390E5A65C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60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03D9-54D3-4E23-A08A-A4B435E554B3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3BAB-63E3-425F-83BA-70AD4A450A3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5863-2BEF-4482-B9A1-1D5A84029705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8F15-EA2F-4A34-81FE-487CD7B088BD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80EC-003B-4E21-A9DF-77426FF233E5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9B96-3D7A-4600-96F4-22532BAE8860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EB42-131B-4179-A546-2B06EDDD0B6D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872-74E9-475A-9831-B77B1C01D015}" type="datetime1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946C-ABEC-437E-9BD2-E7F8FFADC8FC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7C0-4363-4E99-A1BC-E910A2CC7C99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D91C45-714E-4EB4-8729-6E390E5A65C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276B2A-B74E-4BDB-A811-5ABEAD61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CBD7F446-2BCB-4091-85F8-2B08E8D53F56}"/>
              </a:ext>
            </a:extLst>
          </p:cNvPr>
          <p:cNvSpPr/>
          <p:nvPr/>
        </p:nvSpPr>
        <p:spPr>
          <a:xfrm>
            <a:off x="1266092" y="3074391"/>
            <a:ext cx="3645878" cy="2691320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Arunavo Dey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BUBT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2FFD27E9-B2B0-4A90-9FAC-AEE2C2F52CB6}"/>
              </a:ext>
            </a:extLst>
          </p:cNvPr>
          <p:cNvSpPr/>
          <p:nvPr/>
        </p:nvSpPr>
        <p:spPr>
          <a:xfrm>
            <a:off x="6492240" y="3074391"/>
            <a:ext cx="4433668" cy="269132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2800" b="1"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800" b="1"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b="1" spc="-2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229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 Kawsher  Mahbub                ID:16172103282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Sajjad Hossain                        ID:16172103294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Intake:35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Section:06</a:t>
            </a:r>
          </a:p>
          <a:p>
            <a:pPr marL="12700">
              <a:spcBef>
                <a:spcPts val="395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BUBT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4B93685-FC47-4E67-AE5A-2E37E6BE4C7C}"/>
              </a:ext>
            </a:extLst>
          </p:cNvPr>
          <p:cNvSpPr/>
          <p:nvPr/>
        </p:nvSpPr>
        <p:spPr>
          <a:xfrm>
            <a:off x="1266092" y="186396"/>
            <a:ext cx="9720775" cy="2438400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1E1D29"/>
                </a:solidFill>
                <a:latin typeface="Algerian" panose="04020705040A02060702" pitchFamily="82" charset="0"/>
              </a:rPr>
              <a:t>Online book store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D9DE-81E0-4727-BA48-D8C8AA5C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3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C76F-65A8-44E0-8CD6-7AE00E46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20" y="-30798"/>
            <a:ext cx="10515600" cy="966653"/>
          </a:xfrm>
        </p:spPr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E6B9B-C87A-4659-B928-1FDF324B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5564D-0C1C-4FE5-A8B3-8B99952DE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21" y="1259412"/>
            <a:ext cx="8992797" cy="51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7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8F02-408C-4A5A-9911-8932B437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70" y="269094"/>
            <a:ext cx="10018713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A4A90-9AA8-473A-89E4-A3F00415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BBE65-76C8-4037-815B-DD5AAC4BE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22" y="971255"/>
            <a:ext cx="470600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0145-5861-4643-B07F-CD06B106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26" y="0"/>
            <a:ext cx="10018713" cy="1069145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E06DF-9307-4827-AD82-22352816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A5479-34A2-44C8-9D92-8353AC737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69" y="1069145"/>
            <a:ext cx="5205269" cy="52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2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A41C-2080-41ED-B44B-1C573043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6052"/>
          </a:xfrm>
        </p:spPr>
        <p:txBody>
          <a:bodyPr/>
          <a:lstStyle/>
          <a:p>
            <a:r>
              <a:rPr lang="en-US" dirty="0"/>
              <a:t>Search Book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89F35-D5D4-4A4B-BC89-B0D29268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AE02C-36DB-4E1B-837E-437808ED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03" y="1687301"/>
            <a:ext cx="7776541" cy="41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38CC-F900-4308-824B-D4C7A932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05" y="333521"/>
            <a:ext cx="10018713" cy="552157"/>
          </a:xfrm>
        </p:spPr>
        <p:txBody>
          <a:bodyPr>
            <a:normAutofit fontScale="90000"/>
          </a:bodyPr>
          <a:lstStyle/>
          <a:p>
            <a:r>
              <a:rPr lang="en-US" dirty="0"/>
              <a:t>Book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62619-6637-44D6-BA54-E261C13A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87F16-BAD4-4142-BA95-92E38B7E9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913570"/>
            <a:ext cx="6541477" cy="56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1CFF-DC94-4C3F-A476-5E983E9E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5973"/>
            <a:ext cx="10018713" cy="1044526"/>
          </a:xfrm>
        </p:spPr>
        <p:txBody>
          <a:bodyPr/>
          <a:lstStyle/>
          <a:p>
            <a:r>
              <a:rPr lang="en-US" dirty="0"/>
              <a:t>Shopping Cart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9A2A9-629D-4876-91D8-090DD96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89E90-07B4-4F80-938E-90E78773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550357"/>
            <a:ext cx="8764172" cy="4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EB57-5F4D-4DAE-BE42-A51BEF9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026"/>
            <a:ext cx="10018713" cy="749105"/>
          </a:xfrm>
        </p:spPr>
        <p:txBody>
          <a:bodyPr/>
          <a:lstStyle/>
          <a:p>
            <a:r>
              <a:rPr lang="en-US" dirty="0"/>
              <a:t>Contact For Query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454B9-93E8-42F5-8A29-87011C21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6B2A-B74E-4BDB-A811-5ABEAD616B0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0B22A-D121-492C-A150-F05C9EFC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2" y="1203741"/>
            <a:ext cx="6175715" cy="52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66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67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Corbel</vt:lpstr>
      <vt:lpstr>Times New Roman</vt:lpstr>
      <vt:lpstr>Parallax</vt:lpstr>
      <vt:lpstr>PowerPoint Presentation</vt:lpstr>
      <vt:lpstr>Home page</vt:lpstr>
      <vt:lpstr>Registration</vt:lpstr>
      <vt:lpstr>Login</vt:lpstr>
      <vt:lpstr>Search Book </vt:lpstr>
      <vt:lpstr>Book Categories</vt:lpstr>
      <vt:lpstr>Shopping Cart</vt:lpstr>
      <vt:lpstr>Contact For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Kawsher Mahbub</dc:creator>
  <cp:lastModifiedBy>Kawsher Mahbub</cp:lastModifiedBy>
  <cp:revision>5</cp:revision>
  <dcterms:created xsi:type="dcterms:W3CDTF">2019-10-02T15:33:34Z</dcterms:created>
  <dcterms:modified xsi:type="dcterms:W3CDTF">2019-10-03T06:40:57Z</dcterms:modified>
</cp:coreProperties>
</file>