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9FDB-0EA4-DC43-9FF0-58542578F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48B5B-1651-B64F-A657-85FE66CF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4B46-D33F-6D4C-902B-63EE0C45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BB3D7-DC29-DD45-B996-140FE1F4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0F7EA-EAB7-4F44-9B9E-07D869C6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435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D279-EE85-2A4B-ADA4-15C05A5A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9EDFE-F283-1C42-9BE7-475EBF988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3D2D-C388-184E-9867-73C082D3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04CA-9690-1240-9F9B-6749F9A2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C59B-8EE9-254F-B78A-306EA05B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3645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DF6D1-6D0E-2E49-9590-3C55DECDC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E721B-097E-2C45-9812-CB1616ECD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9574-11A4-1D48-8210-313AEA1B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2495-3CEC-2747-BA25-727B8138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AFBB-57B8-8F4D-8ABF-AF7017B9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579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E72D-1A30-9947-B2AD-42285C0B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8B62-D57B-7446-9E41-631DA5B6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9979-EB1A-AC4C-AF1D-2D6965D4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ABE3-2B95-A048-9F1A-C5B84C22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7549-220F-D640-88AD-901DADA3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26196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3BD3-F4DE-5E4C-AE52-530CF65C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02C30-0796-F640-B472-F96735C6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A60E-AA5D-1E40-AC08-BD83B59D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71F8-858E-DE4D-9A4C-AE3377D9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17A9-864B-FC41-AC62-A5899A8E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6739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8F89-1673-FD4C-ADA5-D7B0130C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0873-2B78-284C-841F-72825D97E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4E3B0-9412-E549-8134-38BE6871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A2629-6D52-4B4D-9696-6472BEA8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183C-F2A5-054F-84CC-E6ED764D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929CC-A74F-A94D-AB4F-627C942E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1237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FCA3-C589-DE4A-953C-F77DC80E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42F6-C7AB-B147-AEC2-516D05B2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FDD7-5C3D-324D-B9BA-6F02037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0E8D-10C1-804A-B3B3-D20DC855D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AC89F-2B07-8F4E-B22A-F542277E3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57C45-6964-4142-BC0E-BBD2CC77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E7DDC-9C2D-A748-A0E2-46340EA3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652B4-0062-7944-9532-B4668D45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9265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D7AE-004C-8344-9F99-2B53846F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B2454-8D68-DC4A-A368-4CAB60FA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64001-9CE4-E449-B5C2-546321BF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0E574-1DA3-5D4D-A941-3AAA11E3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04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D88B0-F99E-694D-8264-DE07F673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4905A-A6BB-3C49-B3AF-7F3D8AB3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331DA-198E-B34B-80C8-FA4DB7BE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9533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0F37-0623-914C-9279-5CF44E14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CCA1-09C2-284E-8FBE-DAFBF625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E8FC6-E893-F644-854A-AAFD110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CCD71-B9BA-AE48-BC2A-9090AEBB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48BF-A323-8B46-8A68-23129E5E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5A3D1-A302-C441-9B20-F8F5154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3563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B0EC-AE72-A847-B1F1-DCB711A7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4A54D-57F5-0D4E-AA46-F349691CE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D073F-F102-D948-A38D-6DC78AD97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1D29-4B43-1B48-B442-EEAD9EAD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2C3A8-6B2E-8646-8C8F-DF80FE00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C4415-EE12-1947-8E54-CCE1256C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81528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5B9D-788E-A64F-B272-B12DDF78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419D-E902-BF4C-BC81-A2F1CA1D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6B7E-B186-9942-B009-D5C03739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F1A9-0845-1045-8317-ABA6BD7845AD}" type="datetimeFigureOut">
              <a:rPr lang="en-LK" smtClean="0"/>
              <a:t>3/3/20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EB5E-29CE-354D-AA57-BE3F31E6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8006-80B1-EC47-A4E1-DF6560E46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D5FE-448E-A145-AA2C-65BFA974009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8601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5480-9CBD-F645-98BB-1AA028153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K" dirty="0"/>
              <a:t>Todo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8DE3-B8AD-0E47-BE01-BAD406E5E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K" dirty="0"/>
              <a:t>A simple ReactJS and ASP.NET Core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7115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51F5-0F5E-A34A-95AE-35BC161E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385B-9BF6-8540-9771-BF66BBB0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LK" dirty="0"/>
              <a:t>Purpose of this application is to demonstrate the basics and the bits and pieces of ReactJS as frontend. As well as ASP.NET Core WEB API as the backend REST service.</a:t>
            </a:r>
          </a:p>
          <a:p>
            <a:pPr marL="0" indent="0">
              <a:buNone/>
            </a:pPr>
            <a:endParaRPr lang="en-LK" dirty="0"/>
          </a:p>
          <a:p>
            <a:pPr marL="0" indent="0">
              <a:buNone/>
            </a:pPr>
            <a:r>
              <a:rPr lang="en-LK" dirty="0"/>
              <a:t>This application will be hosted in Azure. </a:t>
            </a:r>
          </a:p>
        </p:txBody>
      </p:sp>
    </p:spTree>
    <p:extLst>
      <p:ext uri="{BB962C8B-B14F-4D97-AF65-F5344CB8AC3E}">
        <p14:creationId xmlns:p14="http://schemas.microsoft.com/office/powerpoint/2010/main" val="110153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CADB-BFCE-B042-B49A-237A45FD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Functionality – ASP.NET Core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10F1-191A-8D4D-B67A-0335D4AA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LK" dirty="0"/>
              <a:t>This part of the application will handle the user requests. Assumes there will be always one user that creates the Todo List. </a:t>
            </a:r>
          </a:p>
          <a:p>
            <a:pPr marL="0" indent="0">
              <a:buNone/>
            </a:pPr>
            <a:br>
              <a:rPr lang="en-LK" sz="1800" dirty="0"/>
            </a:br>
            <a:r>
              <a:rPr lang="en-LK" sz="1800" dirty="0"/>
              <a:t> </a:t>
            </a:r>
          </a:p>
          <a:p>
            <a:pPr marL="0" indent="0">
              <a:buNone/>
            </a:pPr>
            <a:endParaRPr lang="en-L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E05D10-D100-D04F-9968-3104BDD6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9075"/>
              </p:ext>
            </p:extLst>
          </p:nvPr>
        </p:nvGraphicFramePr>
        <p:xfrm>
          <a:off x="838200" y="3365500"/>
          <a:ext cx="105156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756885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35408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6021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462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 sz="1200" dirty="0"/>
                        <a:t>End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6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sz="1200" dirty="0"/>
                        <a:t>/api/todo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List available 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This will list all the todos available. We can introduce a filter. </a:t>
                      </a:r>
                    </a:p>
                    <a:p>
                      <a:r>
                        <a:rPr lang="en-US" sz="1200" dirty="0"/>
                        <a:t>E</a:t>
                      </a:r>
                      <a:r>
                        <a:rPr lang="en-LK" sz="1200" dirty="0"/>
                        <a:t>x: /?filter=1 Display all InProgress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9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sz="1200" dirty="0"/>
                        <a:t>/api/todo/1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Display one 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8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sz="1200" dirty="0"/>
                        <a:t>/api/todo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Post a new 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1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sz="1200" dirty="0"/>
                        <a:t>/api/todo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Update an existing 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This will allow to change the status of a Todo, change title all the updates goes 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3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sz="1200" dirty="0"/>
                        <a:t>/api/todo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Delete an existing 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1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05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2899-A6D1-A04D-9586-924E9212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Functionality –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E749-98A2-E840-B8B4-C9E5409A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LK" dirty="0"/>
              <a:t>This part of the application is available for the end user. </a:t>
            </a:r>
          </a:p>
          <a:p>
            <a:pPr marL="0" indent="0">
              <a:buNone/>
            </a:pPr>
            <a:endParaRPr lang="en-LK" dirty="0"/>
          </a:p>
          <a:p>
            <a:pPr marL="0" indent="0">
              <a:buNone/>
            </a:pPr>
            <a:r>
              <a:rPr lang="en-LK" dirty="0"/>
              <a:t>Users can :</a:t>
            </a:r>
          </a:p>
          <a:p>
            <a:pPr marL="514350" indent="-514350">
              <a:buAutoNum type="arabicPeriod"/>
            </a:pPr>
            <a:r>
              <a:rPr lang="en-LK" dirty="0"/>
              <a:t>Create new Todos</a:t>
            </a:r>
          </a:p>
          <a:p>
            <a:pPr marL="514350" indent="-514350">
              <a:buAutoNum type="arabicPeriod"/>
            </a:pPr>
            <a:r>
              <a:rPr lang="en-LK" dirty="0"/>
              <a:t>Update existing Todos </a:t>
            </a:r>
          </a:p>
          <a:p>
            <a:pPr marL="514350" indent="-514350">
              <a:buAutoNum type="arabicPeriod"/>
            </a:pPr>
            <a:r>
              <a:rPr lang="en-LK" dirty="0"/>
              <a:t>Change status of Todos </a:t>
            </a:r>
          </a:p>
          <a:p>
            <a:pPr marL="514350" indent="-514350">
              <a:buAutoNum type="arabicPeriod"/>
            </a:pPr>
            <a:r>
              <a:rPr lang="en-LK" dirty="0"/>
              <a:t>Delete Todos </a:t>
            </a:r>
          </a:p>
        </p:txBody>
      </p:sp>
    </p:spTree>
    <p:extLst>
      <p:ext uri="{BB962C8B-B14F-4D97-AF65-F5344CB8AC3E}">
        <p14:creationId xmlns:p14="http://schemas.microsoft.com/office/powerpoint/2010/main" val="1946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E12564-8358-2540-B926-9209814B2BD7}"/>
              </a:ext>
            </a:extLst>
          </p:cNvPr>
          <p:cNvSpPr/>
          <p:nvPr/>
        </p:nvSpPr>
        <p:spPr>
          <a:xfrm>
            <a:off x="2318475" y="620110"/>
            <a:ext cx="6912022" cy="55915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LK" sz="1200" dirty="0">
                <a:solidFill>
                  <a:schemeClr val="tx1"/>
                </a:solidFill>
              </a:rPr>
              <a:t>Azure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661C9B-2090-6F4F-AAEF-1AF549F8992E}"/>
              </a:ext>
            </a:extLst>
          </p:cNvPr>
          <p:cNvGrpSpPr/>
          <p:nvPr/>
        </p:nvGrpSpPr>
        <p:grpSpPr>
          <a:xfrm>
            <a:off x="2779342" y="3048981"/>
            <a:ext cx="1256819" cy="746899"/>
            <a:chOff x="3296209" y="1703995"/>
            <a:chExt cx="1256819" cy="746899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8D8A635-6443-754D-BACB-2F6280EF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9669" y="1703995"/>
              <a:ext cx="469900" cy="469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D45AD2-AF3B-3543-AD05-FF4B37A60F94}"/>
                </a:ext>
              </a:extLst>
            </p:cNvPr>
            <p:cNvSpPr txBox="1"/>
            <p:nvPr/>
          </p:nvSpPr>
          <p:spPr>
            <a:xfrm>
              <a:off x="3296209" y="2173895"/>
              <a:ext cx="1256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sz="1200" dirty="0"/>
                <a:t>ReactJS Frontend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1A3EBE-65C2-6F47-8623-5D494AD4DB61}"/>
              </a:ext>
            </a:extLst>
          </p:cNvPr>
          <p:cNvGrpSpPr/>
          <p:nvPr/>
        </p:nvGrpSpPr>
        <p:grpSpPr>
          <a:xfrm>
            <a:off x="4746690" y="3045893"/>
            <a:ext cx="1264257" cy="753077"/>
            <a:chOff x="4962537" y="1703995"/>
            <a:chExt cx="1264257" cy="75307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B4DD2E2-782B-8D41-973F-CD634C7F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9283" y="1703995"/>
              <a:ext cx="469900" cy="469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2C91FE-6567-3D4A-9878-7C3E07DF7286}"/>
                </a:ext>
              </a:extLst>
            </p:cNvPr>
            <p:cNvSpPr txBox="1"/>
            <p:nvPr/>
          </p:nvSpPr>
          <p:spPr>
            <a:xfrm>
              <a:off x="4962537" y="2180073"/>
              <a:ext cx="126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sz="1200" dirty="0"/>
                <a:t>ASP.NET Core API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DB4E7E-5E76-6349-A13C-213CC91E6C85}"/>
              </a:ext>
            </a:extLst>
          </p:cNvPr>
          <p:cNvGrpSpPr/>
          <p:nvPr/>
        </p:nvGrpSpPr>
        <p:grpSpPr>
          <a:xfrm>
            <a:off x="7093373" y="965678"/>
            <a:ext cx="1643463" cy="895314"/>
            <a:chOff x="5274268" y="3124200"/>
            <a:chExt cx="1643463" cy="895314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A7A5242-B0FD-074F-850C-C68042B15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91200" y="3124200"/>
              <a:ext cx="609600" cy="6096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DFC228-9745-8240-A5D3-4E5E4FF3276F}"/>
                </a:ext>
              </a:extLst>
            </p:cNvPr>
            <p:cNvSpPr txBox="1"/>
            <p:nvPr/>
          </p:nvSpPr>
          <p:spPr>
            <a:xfrm>
              <a:off x="5274268" y="3742515"/>
              <a:ext cx="1643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sz="1200" dirty="0"/>
                <a:t>Status Update Function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B56EE83-8BA7-8343-8D34-4E89F911BAB4}"/>
              </a:ext>
            </a:extLst>
          </p:cNvPr>
          <p:cNvSpPr/>
          <p:nvPr/>
        </p:nvSpPr>
        <p:spPr>
          <a:xfrm>
            <a:off x="6422679" y="3429000"/>
            <a:ext cx="2192088" cy="26264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LK" sz="1200" dirty="0">
                <a:solidFill>
                  <a:schemeClr val="tx1"/>
                </a:solidFill>
              </a:rPr>
              <a:t>SQL SERVER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4B7997-DF87-3D4D-89A7-EFCAA43D2468}"/>
              </a:ext>
            </a:extLst>
          </p:cNvPr>
          <p:cNvGrpSpPr/>
          <p:nvPr/>
        </p:nvGrpSpPr>
        <p:grpSpPr>
          <a:xfrm>
            <a:off x="7167120" y="4507260"/>
            <a:ext cx="703206" cy="746899"/>
            <a:chOff x="9579522" y="4507259"/>
            <a:chExt cx="703206" cy="746899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F36533-9A6A-3D40-833E-A01325EF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6175" y="4507259"/>
              <a:ext cx="469900" cy="469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DE9935-A1BF-C54B-8E97-85D3943423E8}"/>
                </a:ext>
              </a:extLst>
            </p:cNvPr>
            <p:cNvSpPr txBox="1"/>
            <p:nvPr/>
          </p:nvSpPr>
          <p:spPr>
            <a:xfrm>
              <a:off x="9579522" y="4977159"/>
              <a:ext cx="70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sz="1200" dirty="0"/>
                <a:t>Todo DB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E219B-18D0-D942-BE7A-2A83A417873C}"/>
              </a:ext>
            </a:extLst>
          </p:cNvPr>
          <p:cNvGrpSpPr/>
          <p:nvPr/>
        </p:nvGrpSpPr>
        <p:grpSpPr>
          <a:xfrm>
            <a:off x="784587" y="620110"/>
            <a:ext cx="792588" cy="955167"/>
            <a:chOff x="784587" y="620110"/>
            <a:chExt cx="792588" cy="95516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2DDBA7-FB7F-E745-9AAA-B9DEAA5DA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5931" y="620110"/>
              <a:ext cx="469900" cy="4699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AF8B17-4C00-0947-973F-68609496718E}"/>
                </a:ext>
              </a:extLst>
            </p:cNvPr>
            <p:cNvSpPr txBox="1"/>
            <p:nvPr/>
          </p:nvSpPr>
          <p:spPr>
            <a:xfrm>
              <a:off x="784587" y="1113612"/>
              <a:ext cx="792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K" sz="1200" dirty="0"/>
                <a:t>User </a:t>
              </a:r>
            </a:p>
            <a:p>
              <a:pPr algn="ctr"/>
              <a:r>
                <a:rPr lang="en-LK" sz="1200" dirty="0"/>
                <a:t>(Browser)</a:t>
              </a:r>
            </a:p>
          </p:txBody>
        </p:sp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07A2166-5D44-594B-A298-5EA08D45F77E}"/>
              </a:ext>
            </a:extLst>
          </p:cNvPr>
          <p:cNvCxnSpPr>
            <a:stCxn id="24" idx="2"/>
            <a:endCxn id="8" idx="1"/>
          </p:cNvCxnSpPr>
          <p:nvPr/>
        </p:nvCxnSpPr>
        <p:spPr>
          <a:xfrm rot="16200000" flipH="1">
            <a:off x="1322514" y="1433643"/>
            <a:ext cx="1708654" cy="19919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BFE2C29-1F52-934E-A991-64ECC0495CB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642702" y="3280843"/>
            <a:ext cx="1470734" cy="308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97A854A-640E-174A-B285-DFF1D6F9A216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5553348" y="3011785"/>
            <a:ext cx="943240" cy="25176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2A4A692-5413-4541-895E-3833B3B9FAD9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735731" y="1270477"/>
            <a:ext cx="2874575" cy="17754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4C1172-B847-1940-AD27-30080181DF8E}"/>
              </a:ext>
            </a:extLst>
          </p:cNvPr>
          <p:cNvSpPr txBox="1"/>
          <p:nvPr/>
        </p:nvSpPr>
        <p:spPr>
          <a:xfrm>
            <a:off x="272958" y="6211614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Architecture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E4528F-6BE2-B641-B73F-1CA1BA10EE40}"/>
              </a:ext>
            </a:extLst>
          </p:cNvPr>
          <p:cNvCxnSpPr/>
          <p:nvPr/>
        </p:nvCxnSpPr>
        <p:spPr>
          <a:xfrm>
            <a:off x="9910119" y="0"/>
            <a:ext cx="0" cy="685800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271EDC6-9A63-354C-813B-8C7EB5A44184}"/>
              </a:ext>
            </a:extLst>
          </p:cNvPr>
          <p:cNvSpPr txBox="1"/>
          <p:nvPr/>
        </p:nvSpPr>
        <p:spPr>
          <a:xfrm>
            <a:off x="10083114" y="259492"/>
            <a:ext cx="1952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b="1" dirty="0"/>
              <a:t>Status Update Function </a:t>
            </a:r>
          </a:p>
          <a:p>
            <a:endParaRPr lang="en-LK" sz="1400" b="1" dirty="0"/>
          </a:p>
          <a:p>
            <a:r>
              <a:rPr lang="en-LK" sz="1400" dirty="0"/>
              <a:t>This is a scheduled Azure Functions thats updates the status for ToDos. </a:t>
            </a:r>
          </a:p>
          <a:p>
            <a:endParaRPr lang="en-LK" sz="1400" dirty="0"/>
          </a:p>
          <a:p>
            <a:r>
              <a:rPr lang="en-LK" sz="1400" dirty="0"/>
              <a:t>Ex: If the the due date exceeded this function will automatically update the status to “Over Due”</a:t>
            </a:r>
          </a:p>
        </p:txBody>
      </p:sp>
    </p:spTree>
    <p:extLst>
      <p:ext uri="{BB962C8B-B14F-4D97-AF65-F5344CB8AC3E}">
        <p14:creationId xmlns:p14="http://schemas.microsoft.com/office/powerpoint/2010/main" val="88084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6F14-37B5-D243-93D1-E47A0E23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Technlogy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580F-FF0B-664D-BED3-7E602130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K" dirty="0"/>
              <a:t>ASP.NET Core 3.1 </a:t>
            </a:r>
          </a:p>
          <a:p>
            <a:r>
              <a:rPr lang="en-LK" dirty="0"/>
              <a:t>C# </a:t>
            </a:r>
          </a:p>
          <a:p>
            <a:r>
              <a:rPr lang="en-LK" dirty="0"/>
              <a:t>EntityFramework Core 3.x </a:t>
            </a:r>
          </a:p>
          <a:p>
            <a:r>
              <a:rPr lang="en-LK" dirty="0"/>
              <a:t>ReactJS 16.3 </a:t>
            </a:r>
          </a:p>
          <a:p>
            <a:r>
              <a:rPr lang="en-LK" dirty="0"/>
              <a:t>Styling – Boostrap 4.x </a:t>
            </a:r>
          </a:p>
          <a:p>
            <a:r>
              <a:rPr lang="en-LK" dirty="0"/>
              <a:t>Azure SQL Server </a:t>
            </a:r>
          </a:p>
          <a:p>
            <a:r>
              <a:rPr lang="en-LK" dirty="0"/>
              <a:t>GitHub for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222731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7A4B-821F-EA4B-8C91-E8B0CD83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Entities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540B02-F20B-D146-8C57-D328A8BF4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40417"/>
              </p:ext>
            </p:extLst>
          </p:nvPr>
        </p:nvGraphicFramePr>
        <p:xfrm>
          <a:off x="970455" y="1690688"/>
          <a:ext cx="1657131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31">
                  <a:extLst>
                    <a:ext uri="{9D8B030D-6E8A-4147-A177-3AD203B41FA5}">
                      <a16:colId xmlns:a16="http://schemas.microsoft.com/office/drawing/2014/main" val="425376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Id</a:t>
                      </a:r>
                    </a:p>
                    <a:p>
                      <a:r>
                        <a:rPr lang="en-LK" dirty="0"/>
                        <a:t>Title</a:t>
                      </a:r>
                    </a:p>
                    <a:p>
                      <a:r>
                        <a:rPr lang="en-LK" dirty="0"/>
                        <a:t>Description</a:t>
                      </a:r>
                    </a:p>
                    <a:p>
                      <a:r>
                        <a:rPr lang="en-LK" dirty="0"/>
                        <a:t>Start</a:t>
                      </a:r>
                    </a:p>
                    <a:p>
                      <a:r>
                        <a:rPr lang="en-LK" dirty="0"/>
                        <a:t>Due </a:t>
                      </a:r>
                    </a:p>
                    <a:p>
                      <a:r>
                        <a:rPr lang="en-LK" dirty="0"/>
                        <a:t>Completed</a:t>
                      </a:r>
                    </a:p>
                    <a:p>
                      <a:r>
                        <a:rPr lang="en-LK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9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UserId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3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9193F-5FAC-A74A-842C-5FC2A5F9F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13225"/>
              </p:ext>
            </p:extLst>
          </p:nvPr>
        </p:nvGraphicFramePr>
        <p:xfrm>
          <a:off x="4601779" y="1690688"/>
          <a:ext cx="165713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31">
                  <a:extLst>
                    <a:ext uri="{9D8B030D-6E8A-4147-A177-3AD203B41FA5}">
                      <a16:colId xmlns:a16="http://schemas.microsoft.com/office/drawing/2014/main" val="425376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0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Id</a:t>
                      </a:r>
                    </a:p>
                    <a:p>
                      <a:r>
                        <a:rPr lang="en-LK" dirty="0"/>
                        <a:t>FirstName</a:t>
                      </a:r>
                    </a:p>
                    <a:p>
                      <a:r>
                        <a:rPr lang="en-LK" dirty="0"/>
                        <a:t>LastName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9045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1E25E-84A6-F344-B3FA-281F97018371}"/>
              </a:ext>
            </a:extLst>
          </p:cNvPr>
          <p:cNvCxnSpPr/>
          <p:nvPr/>
        </p:nvCxnSpPr>
        <p:spPr>
          <a:xfrm flipH="1">
            <a:off x="2469931" y="2207172"/>
            <a:ext cx="2131848" cy="207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26D0E3-3E0B-E34B-AE80-4F425B054059}"/>
              </a:ext>
            </a:extLst>
          </p:cNvPr>
          <p:cNvSpPr txBox="1"/>
          <p:nvPr/>
        </p:nvSpPr>
        <p:spPr>
          <a:xfrm>
            <a:off x="4351389" y="20408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1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41204-3821-1146-86D3-8E76FD21ECD9}"/>
              </a:ext>
            </a:extLst>
          </p:cNvPr>
          <p:cNvSpPr txBox="1"/>
          <p:nvPr/>
        </p:nvSpPr>
        <p:spPr>
          <a:xfrm>
            <a:off x="2646855" y="415459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10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8994D-5EBC-404F-814B-8419399ADA82}"/>
              </a:ext>
            </a:extLst>
          </p:cNvPr>
          <p:cNvSpPr txBox="1"/>
          <p:nvPr/>
        </p:nvSpPr>
        <p:spPr>
          <a:xfrm>
            <a:off x="7672552" y="809297"/>
            <a:ext cx="43197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200" b="1" dirty="0"/>
              <a:t>Todo Entity </a:t>
            </a:r>
          </a:p>
          <a:p>
            <a:endParaRPr lang="en-LK" sz="1200" dirty="0"/>
          </a:p>
          <a:p>
            <a:r>
              <a:rPr lang="en-LK" sz="1200" dirty="0"/>
              <a:t>Id – Primary Key</a:t>
            </a:r>
          </a:p>
          <a:p>
            <a:r>
              <a:rPr lang="en-LK" sz="1200" dirty="0"/>
              <a:t>Title – Title of the Todo Item</a:t>
            </a:r>
          </a:p>
          <a:p>
            <a:r>
              <a:rPr lang="en-LK" sz="1200" dirty="0"/>
              <a:t>Start – Start Date </a:t>
            </a:r>
          </a:p>
          <a:p>
            <a:r>
              <a:rPr lang="en-LK" sz="1200" dirty="0"/>
              <a:t>Due – Due Date</a:t>
            </a:r>
          </a:p>
          <a:p>
            <a:r>
              <a:rPr lang="en-LK" sz="1200" dirty="0"/>
              <a:t>Completed – Completed Date </a:t>
            </a:r>
          </a:p>
          <a:p>
            <a:r>
              <a:rPr lang="en-LK" sz="1200" dirty="0"/>
              <a:t>Status – (0 – New, 1 – In Progress, 2 – Completed, 3 – Cancelled)</a:t>
            </a:r>
          </a:p>
          <a:p>
            <a:r>
              <a:rPr lang="en-LK" sz="1200" dirty="0"/>
              <a:t>UserId – Owner of the Todo</a:t>
            </a:r>
          </a:p>
          <a:p>
            <a:endParaRPr lang="en-LK" sz="1200" dirty="0"/>
          </a:p>
          <a:p>
            <a:r>
              <a:rPr lang="en-LK" sz="1200" dirty="0"/>
              <a:t>This entity holds all the Todo items.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3E2E4F-4B71-7D43-80FC-85AAB2A6C034}"/>
              </a:ext>
            </a:extLst>
          </p:cNvPr>
          <p:cNvCxnSpPr/>
          <p:nvPr/>
        </p:nvCxnSpPr>
        <p:spPr>
          <a:xfrm>
            <a:off x="7147034" y="0"/>
            <a:ext cx="0" cy="685800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2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373</Words>
  <Application>Microsoft Macintosh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Todo Manager</vt:lpstr>
      <vt:lpstr>Overview</vt:lpstr>
      <vt:lpstr>Functionality – ASP.NET Core WEB API</vt:lpstr>
      <vt:lpstr>Functionality – React JS</vt:lpstr>
      <vt:lpstr>PowerPoint Presentation</vt:lpstr>
      <vt:lpstr>Technlogy Stack</vt:lpstr>
      <vt:lpstr>Entities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Manager</dc:title>
  <dc:creator>Fiqri Ismail</dc:creator>
  <cp:lastModifiedBy>Fiqri Ismail</cp:lastModifiedBy>
  <cp:revision>10</cp:revision>
  <dcterms:created xsi:type="dcterms:W3CDTF">2020-03-02T16:47:12Z</dcterms:created>
  <dcterms:modified xsi:type="dcterms:W3CDTF">2020-03-03T10:30:34Z</dcterms:modified>
</cp:coreProperties>
</file>