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9" r:id="rId5"/>
    <p:sldId id="259" r:id="rId6"/>
    <p:sldId id="274" r:id="rId7"/>
    <p:sldId id="296" r:id="rId8"/>
    <p:sldId id="304" r:id="rId9"/>
    <p:sldId id="298" r:id="rId10"/>
    <p:sldId id="303" r:id="rId11"/>
    <p:sldId id="299" r:id="rId12"/>
    <p:sldId id="307" r:id="rId13"/>
    <p:sldId id="305" r:id="rId14"/>
    <p:sldId id="306" r:id="rId15"/>
    <p:sldId id="273"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8A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88" d="100"/>
          <a:sy n="88" d="100"/>
        </p:scale>
        <p:origin x="51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82938C-E778-193F-8905-3BE6FDEA9A8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7C46461-8FED-247D-5A57-3E5D6620AD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1656B6A-B21A-FAEC-7CD5-5250AB1CA5AB}"/>
              </a:ext>
            </a:extLst>
          </p:cNvPr>
          <p:cNvSpPr>
            <a:spLocks noGrp="1"/>
          </p:cNvSpPr>
          <p:nvPr>
            <p:ph type="dt" sz="half" idx="10"/>
          </p:nvPr>
        </p:nvSpPr>
        <p:spPr/>
        <p:txBody>
          <a:bodyPr/>
          <a:lstStyle/>
          <a:p>
            <a:fld id="{150AF511-7679-469C-AC76-18FD7CDE8C72}" type="datetimeFigureOut">
              <a:rPr lang="fr-FR" smtClean="0"/>
              <a:t>31/01/2024</a:t>
            </a:fld>
            <a:endParaRPr lang="fr-FR" dirty="0"/>
          </a:p>
        </p:txBody>
      </p:sp>
      <p:sp>
        <p:nvSpPr>
          <p:cNvPr id="5" name="Espace réservé du pied de page 4">
            <a:extLst>
              <a:ext uri="{FF2B5EF4-FFF2-40B4-BE49-F238E27FC236}">
                <a16:creationId xmlns:a16="http://schemas.microsoft.com/office/drawing/2014/main" id="{93871ED7-17E8-FCA8-4338-6FE18E05779A}"/>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3980C7E9-D330-EC9B-F128-6978A7E4D6D3}"/>
              </a:ext>
            </a:extLst>
          </p:cNvPr>
          <p:cNvSpPr>
            <a:spLocks noGrp="1"/>
          </p:cNvSpPr>
          <p:nvPr>
            <p:ph type="sldNum" sz="quarter" idx="12"/>
          </p:nvPr>
        </p:nvSpPr>
        <p:spPr/>
        <p:txBody>
          <a:bodyPr/>
          <a:lstStyle/>
          <a:p>
            <a:fld id="{3E7FD23B-4A51-41F8-A39E-FFCC4F53C03B}" type="slidenum">
              <a:rPr lang="fr-FR" smtClean="0"/>
              <a:t>‹N°›</a:t>
            </a:fld>
            <a:endParaRPr lang="fr-FR" dirty="0"/>
          </a:p>
        </p:txBody>
      </p:sp>
    </p:spTree>
    <p:extLst>
      <p:ext uri="{BB962C8B-B14F-4D97-AF65-F5344CB8AC3E}">
        <p14:creationId xmlns:p14="http://schemas.microsoft.com/office/powerpoint/2010/main" val="1205747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C94258-5704-FB33-F060-C802F8DBD4C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C5E9D1F-D53D-DD8E-4568-74D7BB19D2F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C4EBE72-97AC-18BA-613D-499E322A300F}"/>
              </a:ext>
            </a:extLst>
          </p:cNvPr>
          <p:cNvSpPr>
            <a:spLocks noGrp="1"/>
          </p:cNvSpPr>
          <p:nvPr>
            <p:ph type="dt" sz="half" idx="10"/>
          </p:nvPr>
        </p:nvSpPr>
        <p:spPr/>
        <p:txBody>
          <a:bodyPr/>
          <a:lstStyle/>
          <a:p>
            <a:fld id="{150AF511-7679-469C-AC76-18FD7CDE8C72}" type="datetimeFigureOut">
              <a:rPr lang="fr-FR" smtClean="0"/>
              <a:t>31/01/2024</a:t>
            </a:fld>
            <a:endParaRPr lang="fr-FR" dirty="0"/>
          </a:p>
        </p:txBody>
      </p:sp>
      <p:sp>
        <p:nvSpPr>
          <p:cNvPr id="5" name="Espace réservé du pied de page 4">
            <a:extLst>
              <a:ext uri="{FF2B5EF4-FFF2-40B4-BE49-F238E27FC236}">
                <a16:creationId xmlns:a16="http://schemas.microsoft.com/office/drawing/2014/main" id="{6DCC6039-2A59-FCB0-5B62-CFC4B6C2CF16}"/>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1BD47D3C-CEF1-52C1-60D5-87E4D4412666}"/>
              </a:ext>
            </a:extLst>
          </p:cNvPr>
          <p:cNvSpPr>
            <a:spLocks noGrp="1"/>
          </p:cNvSpPr>
          <p:nvPr>
            <p:ph type="sldNum" sz="quarter" idx="12"/>
          </p:nvPr>
        </p:nvSpPr>
        <p:spPr/>
        <p:txBody>
          <a:bodyPr/>
          <a:lstStyle/>
          <a:p>
            <a:fld id="{3E7FD23B-4A51-41F8-A39E-FFCC4F53C03B}" type="slidenum">
              <a:rPr lang="fr-FR" smtClean="0"/>
              <a:t>‹N°›</a:t>
            </a:fld>
            <a:endParaRPr lang="fr-FR" dirty="0"/>
          </a:p>
        </p:txBody>
      </p:sp>
    </p:spTree>
    <p:extLst>
      <p:ext uri="{BB962C8B-B14F-4D97-AF65-F5344CB8AC3E}">
        <p14:creationId xmlns:p14="http://schemas.microsoft.com/office/powerpoint/2010/main" val="173881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C786FE3-1C0A-1014-BC97-9FA04D9587D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B6C6DD0-4172-4E37-2925-78CC717F641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1DEDAC6-58F4-C1A1-718E-DB962E0795B7}"/>
              </a:ext>
            </a:extLst>
          </p:cNvPr>
          <p:cNvSpPr>
            <a:spLocks noGrp="1"/>
          </p:cNvSpPr>
          <p:nvPr>
            <p:ph type="dt" sz="half" idx="10"/>
          </p:nvPr>
        </p:nvSpPr>
        <p:spPr/>
        <p:txBody>
          <a:bodyPr/>
          <a:lstStyle/>
          <a:p>
            <a:fld id="{150AF511-7679-469C-AC76-18FD7CDE8C72}" type="datetimeFigureOut">
              <a:rPr lang="fr-FR" smtClean="0"/>
              <a:t>31/01/2024</a:t>
            </a:fld>
            <a:endParaRPr lang="fr-FR" dirty="0"/>
          </a:p>
        </p:txBody>
      </p:sp>
      <p:sp>
        <p:nvSpPr>
          <p:cNvPr id="5" name="Espace réservé du pied de page 4">
            <a:extLst>
              <a:ext uri="{FF2B5EF4-FFF2-40B4-BE49-F238E27FC236}">
                <a16:creationId xmlns:a16="http://schemas.microsoft.com/office/drawing/2014/main" id="{9A83C804-3F3D-25DA-F6FB-18B809B98469}"/>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6E868C20-AC27-2090-3507-303B25C5D213}"/>
              </a:ext>
            </a:extLst>
          </p:cNvPr>
          <p:cNvSpPr>
            <a:spLocks noGrp="1"/>
          </p:cNvSpPr>
          <p:nvPr>
            <p:ph type="sldNum" sz="quarter" idx="12"/>
          </p:nvPr>
        </p:nvSpPr>
        <p:spPr/>
        <p:txBody>
          <a:bodyPr/>
          <a:lstStyle/>
          <a:p>
            <a:fld id="{3E7FD23B-4A51-41F8-A39E-FFCC4F53C03B}" type="slidenum">
              <a:rPr lang="fr-FR" smtClean="0"/>
              <a:t>‹N°›</a:t>
            </a:fld>
            <a:endParaRPr lang="fr-FR" dirty="0"/>
          </a:p>
        </p:txBody>
      </p:sp>
    </p:spTree>
    <p:extLst>
      <p:ext uri="{BB962C8B-B14F-4D97-AF65-F5344CB8AC3E}">
        <p14:creationId xmlns:p14="http://schemas.microsoft.com/office/powerpoint/2010/main" val="297301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5FA777-1A7B-C29B-D1A0-F9C3534605F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D1F0E18-FE44-2364-798F-D99BDF2E63A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8C1BCCD-A373-5890-6B67-D2729B576CC1}"/>
              </a:ext>
            </a:extLst>
          </p:cNvPr>
          <p:cNvSpPr>
            <a:spLocks noGrp="1"/>
          </p:cNvSpPr>
          <p:nvPr>
            <p:ph type="dt" sz="half" idx="10"/>
          </p:nvPr>
        </p:nvSpPr>
        <p:spPr/>
        <p:txBody>
          <a:bodyPr/>
          <a:lstStyle/>
          <a:p>
            <a:fld id="{150AF511-7679-469C-AC76-18FD7CDE8C72}" type="datetimeFigureOut">
              <a:rPr lang="fr-FR" smtClean="0"/>
              <a:t>31/01/2024</a:t>
            </a:fld>
            <a:endParaRPr lang="fr-FR" dirty="0"/>
          </a:p>
        </p:txBody>
      </p:sp>
      <p:sp>
        <p:nvSpPr>
          <p:cNvPr id="5" name="Espace réservé du pied de page 4">
            <a:extLst>
              <a:ext uri="{FF2B5EF4-FFF2-40B4-BE49-F238E27FC236}">
                <a16:creationId xmlns:a16="http://schemas.microsoft.com/office/drawing/2014/main" id="{6B26EEE0-6C06-2D0E-BC36-444FFD3C8ED2}"/>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537AC295-1E3E-2ACE-08FE-EFA939B8A190}"/>
              </a:ext>
            </a:extLst>
          </p:cNvPr>
          <p:cNvSpPr>
            <a:spLocks noGrp="1"/>
          </p:cNvSpPr>
          <p:nvPr>
            <p:ph type="sldNum" sz="quarter" idx="12"/>
          </p:nvPr>
        </p:nvSpPr>
        <p:spPr/>
        <p:txBody>
          <a:bodyPr/>
          <a:lstStyle/>
          <a:p>
            <a:fld id="{3E7FD23B-4A51-41F8-A39E-FFCC4F53C03B}" type="slidenum">
              <a:rPr lang="fr-FR" smtClean="0"/>
              <a:t>‹N°›</a:t>
            </a:fld>
            <a:endParaRPr lang="fr-FR" dirty="0"/>
          </a:p>
        </p:txBody>
      </p:sp>
    </p:spTree>
    <p:extLst>
      <p:ext uri="{BB962C8B-B14F-4D97-AF65-F5344CB8AC3E}">
        <p14:creationId xmlns:p14="http://schemas.microsoft.com/office/powerpoint/2010/main" val="2404099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6CD1DC-0847-F63C-BC46-B75C675F9A1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336089D-E3CE-A7EF-1220-AC040F5536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E23531E-B1B0-4F1E-22E4-E898BF8DD0C7}"/>
              </a:ext>
            </a:extLst>
          </p:cNvPr>
          <p:cNvSpPr>
            <a:spLocks noGrp="1"/>
          </p:cNvSpPr>
          <p:nvPr>
            <p:ph type="dt" sz="half" idx="10"/>
          </p:nvPr>
        </p:nvSpPr>
        <p:spPr/>
        <p:txBody>
          <a:bodyPr/>
          <a:lstStyle/>
          <a:p>
            <a:fld id="{150AF511-7679-469C-AC76-18FD7CDE8C72}" type="datetimeFigureOut">
              <a:rPr lang="fr-FR" smtClean="0"/>
              <a:t>31/01/2024</a:t>
            </a:fld>
            <a:endParaRPr lang="fr-FR" dirty="0"/>
          </a:p>
        </p:txBody>
      </p:sp>
      <p:sp>
        <p:nvSpPr>
          <p:cNvPr id="5" name="Espace réservé du pied de page 4">
            <a:extLst>
              <a:ext uri="{FF2B5EF4-FFF2-40B4-BE49-F238E27FC236}">
                <a16:creationId xmlns:a16="http://schemas.microsoft.com/office/drawing/2014/main" id="{AEE0E56A-62F6-0166-181F-1240C75FD8BE}"/>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733A5FAF-266F-9A30-70EC-9EB06CB47EBF}"/>
              </a:ext>
            </a:extLst>
          </p:cNvPr>
          <p:cNvSpPr>
            <a:spLocks noGrp="1"/>
          </p:cNvSpPr>
          <p:nvPr>
            <p:ph type="sldNum" sz="quarter" idx="12"/>
          </p:nvPr>
        </p:nvSpPr>
        <p:spPr/>
        <p:txBody>
          <a:bodyPr/>
          <a:lstStyle/>
          <a:p>
            <a:fld id="{3E7FD23B-4A51-41F8-A39E-FFCC4F53C03B}" type="slidenum">
              <a:rPr lang="fr-FR" smtClean="0"/>
              <a:t>‹N°›</a:t>
            </a:fld>
            <a:endParaRPr lang="fr-FR" dirty="0"/>
          </a:p>
        </p:txBody>
      </p:sp>
    </p:spTree>
    <p:extLst>
      <p:ext uri="{BB962C8B-B14F-4D97-AF65-F5344CB8AC3E}">
        <p14:creationId xmlns:p14="http://schemas.microsoft.com/office/powerpoint/2010/main" val="646898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F3EFDE-915F-2EC2-E142-95487A9BAAD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88B1618-F95D-E128-DC42-B7588FE60E4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C3E2509-CAAD-BF71-A177-8364D93E32F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C8DEC5E-BBD3-26D3-1959-8DF173EE4B3D}"/>
              </a:ext>
            </a:extLst>
          </p:cNvPr>
          <p:cNvSpPr>
            <a:spLocks noGrp="1"/>
          </p:cNvSpPr>
          <p:nvPr>
            <p:ph type="dt" sz="half" idx="10"/>
          </p:nvPr>
        </p:nvSpPr>
        <p:spPr/>
        <p:txBody>
          <a:bodyPr/>
          <a:lstStyle/>
          <a:p>
            <a:fld id="{150AF511-7679-469C-AC76-18FD7CDE8C72}" type="datetimeFigureOut">
              <a:rPr lang="fr-FR" smtClean="0"/>
              <a:t>31/01/2024</a:t>
            </a:fld>
            <a:endParaRPr lang="fr-FR" dirty="0"/>
          </a:p>
        </p:txBody>
      </p:sp>
      <p:sp>
        <p:nvSpPr>
          <p:cNvPr id="6" name="Espace réservé du pied de page 5">
            <a:extLst>
              <a:ext uri="{FF2B5EF4-FFF2-40B4-BE49-F238E27FC236}">
                <a16:creationId xmlns:a16="http://schemas.microsoft.com/office/drawing/2014/main" id="{13FD2825-AAC3-69C4-75BD-D78DFC930AD5}"/>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3169085F-8281-A456-5B4F-DF4D1E66B624}"/>
              </a:ext>
            </a:extLst>
          </p:cNvPr>
          <p:cNvSpPr>
            <a:spLocks noGrp="1"/>
          </p:cNvSpPr>
          <p:nvPr>
            <p:ph type="sldNum" sz="quarter" idx="12"/>
          </p:nvPr>
        </p:nvSpPr>
        <p:spPr/>
        <p:txBody>
          <a:bodyPr/>
          <a:lstStyle/>
          <a:p>
            <a:fld id="{3E7FD23B-4A51-41F8-A39E-FFCC4F53C03B}" type="slidenum">
              <a:rPr lang="fr-FR" smtClean="0"/>
              <a:t>‹N°›</a:t>
            </a:fld>
            <a:endParaRPr lang="fr-FR" dirty="0"/>
          </a:p>
        </p:txBody>
      </p:sp>
    </p:spTree>
    <p:extLst>
      <p:ext uri="{BB962C8B-B14F-4D97-AF65-F5344CB8AC3E}">
        <p14:creationId xmlns:p14="http://schemas.microsoft.com/office/powerpoint/2010/main" val="3966451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6B88D0-131E-9E61-6D64-A83CFC7CB7B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7687F01-D4F8-E38D-D84A-7D07BBC6B7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C281BC7-A97E-4299-7D0A-90B2B73DE57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5FFE637-1D26-2394-42A8-9C0886195F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348C79C-B9C5-9112-5419-728206C873D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D4DF5C6-C964-6300-6AF4-EC0D9A238217}"/>
              </a:ext>
            </a:extLst>
          </p:cNvPr>
          <p:cNvSpPr>
            <a:spLocks noGrp="1"/>
          </p:cNvSpPr>
          <p:nvPr>
            <p:ph type="dt" sz="half" idx="10"/>
          </p:nvPr>
        </p:nvSpPr>
        <p:spPr/>
        <p:txBody>
          <a:bodyPr/>
          <a:lstStyle/>
          <a:p>
            <a:fld id="{150AF511-7679-469C-AC76-18FD7CDE8C72}" type="datetimeFigureOut">
              <a:rPr lang="fr-FR" smtClean="0"/>
              <a:t>31/01/2024</a:t>
            </a:fld>
            <a:endParaRPr lang="fr-FR" dirty="0"/>
          </a:p>
        </p:txBody>
      </p:sp>
      <p:sp>
        <p:nvSpPr>
          <p:cNvPr id="8" name="Espace réservé du pied de page 7">
            <a:extLst>
              <a:ext uri="{FF2B5EF4-FFF2-40B4-BE49-F238E27FC236}">
                <a16:creationId xmlns:a16="http://schemas.microsoft.com/office/drawing/2014/main" id="{3A52B6AB-734B-DA57-A51A-827FC80FF196}"/>
              </a:ext>
            </a:extLst>
          </p:cNvPr>
          <p:cNvSpPr>
            <a:spLocks noGrp="1"/>
          </p:cNvSpPr>
          <p:nvPr>
            <p:ph type="ftr" sz="quarter" idx="11"/>
          </p:nvPr>
        </p:nvSpPr>
        <p:spPr/>
        <p:txBody>
          <a:bodyPr/>
          <a:lstStyle/>
          <a:p>
            <a:endParaRPr lang="fr-FR" dirty="0"/>
          </a:p>
        </p:txBody>
      </p:sp>
      <p:sp>
        <p:nvSpPr>
          <p:cNvPr id="9" name="Espace réservé du numéro de diapositive 8">
            <a:extLst>
              <a:ext uri="{FF2B5EF4-FFF2-40B4-BE49-F238E27FC236}">
                <a16:creationId xmlns:a16="http://schemas.microsoft.com/office/drawing/2014/main" id="{5AD7C693-4360-AC8B-EC86-68AEEF70718C}"/>
              </a:ext>
            </a:extLst>
          </p:cNvPr>
          <p:cNvSpPr>
            <a:spLocks noGrp="1"/>
          </p:cNvSpPr>
          <p:nvPr>
            <p:ph type="sldNum" sz="quarter" idx="12"/>
          </p:nvPr>
        </p:nvSpPr>
        <p:spPr/>
        <p:txBody>
          <a:bodyPr/>
          <a:lstStyle/>
          <a:p>
            <a:fld id="{3E7FD23B-4A51-41F8-A39E-FFCC4F53C03B}" type="slidenum">
              <a:rPr lang="fr-FR" smtClean="0"/>
              <a:t>‹N°›</a:t>
            </a:fld>
            <a:endParaRPr lang="fr-FR" dirty="0"/>
          </a:p>
        </p:txBody>
      </p:sp>
    </p:spTree>
    <p:extLst>
      <p:ext uri="{BB962C8B-B14F-4D97-AF65-F5344CB8AC3E}">
        <p14:creationId xmlns:p14="http://schemas.microsoft.com/office/powerpoint/2010/main" val="3223628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E37709-7069-6A73-38A5-01771CB6839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4170084-1D75-DD8D-47C0-93F661287917}"/>
              </a:ext>
            </a:extLst>
          </p:cNvPr>
          <p:cNvSpPr>
            <a:spLocks noGrp="1"/>
          </p:cNvSpPr>
          <p:nvPr>
            <p:ph type="dt" sz="half" idx="10"/>
          </p:nvPr>
        </p:nvSpPr>
        <p:spPr/>
        <p:txBody>
          <a:bodyPr/>
          <a:lstStyle/>
          <a:p>
            <a:fld id="{150AF511-7679-469C-AC76-18FD7CDE8C72}" type="datetimeFigureOut">
              <a:rPr lang="fr-FR" smtClean="0"/>
              <a:t>31/01/2024</a:t>
            </a:fld>
            <a:endParaRPr lang="fr-FR" dirty="0"/>
          </a:p>
        </p:txBody>
      </p:sp>
      <p:sp>
        <p:nvSpPr>
          <p:cNvPr id="4" name="Espace réservé du pied de page 3">
            <a:extLst>
              <a:ext uri="{FF2B5EF4-FFF2-40B4-BE49-F238E27FC236}">
                <a16:creationId xmlns:a16="http://schemas.microsoft.com/office/drawing/2014/main" id="{23B5DF09-4674-94F4-6065-8F90354FD8D7}"/>
              </a:ext>
            </a:extLst>
          </p:cNvPr>
          <p:cNvSpPr>
            <a:spLocks noGrp="1"/>
          </p:cNvSpPr>
          <p:nvPr>
            <p:ph type="ftr" sz="quarter" idx="11"/>
          </p:nvPr>
        </p:nvSpPr>
        <p:spPr/>
        <p:txBody>
          <a:bodyPr/>
          <a:lstStyle/>
          <a:p>
            <a:endParaRPr lang="fr-FR" dirty="0"/>
          </a:p>
        </p:txBody>
      </p:sp>
      <p:sp>
        <p:nvSpPr>
          <p:cNvPr id="5" name="Espace réservé du numéro de diapositive 4">
            <a:extLst>
              <a:ext uri="{FF2B5EF4-FFF2-40B4-BE49-F238E27FC236}">
                <a16:creationId xmlns:a16="http://schemas.microsoft.com/office/drawing/2014/main" id="{C8AC3F28-44A5-5686-B4C5-669446807A30}"/>
              </a:ext>
            </a:extLst>
          </p:cNvPr>
          <p:cNvSpPr>
            <a:spLocks noGrp="1"/>
          </p:cNvSpPr>
          <p:nvPr>
            <p:ph type="sldNum" sz="quarter" idx="12"/>
          </p:nvPr>
        </p:nvSpPr>
        <p:spPr/>
        <p:txBody>
          <a:bodyPr/>
          <a:lstStyle/>
          <a:p>
            <a:fld id="{3E7FD23B-4A51-41F8-A39E-FFCC4F53C03B}" type="slidenum">
              <a:rPr lang="fr-FR" smtClean="0"/>
              <a:t>‹N°›</a:t>
            </a:fld>
            <a:endParaRPr lang="fr-FR" dirty="0"/>
          </a:p>
        </p:txBody>
      </p:sp>
    </p:spTree>
    <p:extLst>
      <p:ext uri="{BB962C8B-B14F-4D97-AF65-F5344CB8AC3E}">
        <p14:creationId xmlns:p14="http://schemas.microsoft.com/office/powerpoint/2010/main" val="878225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482575A-7E40-2F70-1BE8-13A7027711FE}"/>
              </a:ext>
            </a:extLst>
          </p:cNvPr>
          <p:cNvSpPr>
            <a:spLocks noGrp="1"/>
          </p:cNvSpPr>
          <p:nvPr>
            <p:ph type="dt" sz="half" idx="10"/>
          </p:nvPr>
        </p:nvSpPr>
        <p:spPr/>
        <p:txBody>
          <a:bodyPr/>
          <a:lstStyle/>
          <a:p>
            <a:fld id="{150AF511-7679-469C-AC76-18FD7CDE8C72}" type="datetimeFigureOut">
              <a:rPr lang="fr-FR" smtClean="0"/>
              <a:t>31/01/2024</a:t>
            </a:fld>
            <a:endParaRPr lang="fr-FR" dirty="0"/>
          </a:p>
        </p:txBody>
      </p:sp>
      <p:sp>
        <p:nvSpPr>
          <p:cNvPr id="3" name="Espace réservé du pied de page 2">
            <a:extLst>
              <a:ext uri="{FF2B5EF4-FFF2-40B4-BE49-F238E27FC236}">
                <a16:creationId xmlns:a16="http://schemas.microsoft.com/office/drawing/2014/main" id="{D3DE4BDE-EA9D-248A-2A61-51A3367BC8E5}"/>
              </a:ext>
            </a:extLst>
          </p:cNvPr>
          <p:cNvSpPr>
            <a:spLocks noGrp="1"/>
          </p:cNvSpPr>
          <p:nvPr>
            <p:ph type="ftr" sz="quarter" idx="1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38743BE2-3813-D643-9435-1595AF1A5FF2}"/>
              </a:ext>
            </a:extLst>
          </p:cNvPr>
          <p:cNvSpPr>
            <a:spLocks noGrp="1"/>
          </p:cNvSpPr>
          <p:nvPr>
            <p:ph type="sldNum" sz="quarter" idx="12"/>
          </p:nvPr>
        </p:nvSpPr>
        <p:spPr/>
        <p:txBody>
          <a:bodyPr/>
          <a:lstStyle/>
          <a:p>
            <a:fld id="{3E7FD23B-4A51-41F8-A39E-FFCC4F53C03B}" type="slidenum">
              <a:rPr lang="fr-FR" smtClean="0"/>
              <a:t>‹N°›</a:t>
            </a:fld>
            <a:endParaRPr lang="fr-FR" dirty="0"/>
          </a:p>
        </p:txBody>
      </p:sp>
    </p:spTree>
    <p:extLst>
      <p:ext uri="{BB962C8B-B14F-4D97-AF65-F5344CB8AC3E}">
        <p14:creationId xmlns:p14="http://schemas.microsoft.com/office/powerpoint/2010/main" val="2601381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2BFBD0-3243-721D-F4FD-658F8A05818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D41FEAC-AD4E-0384-3779-434B8A31FC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8B2CC35-7F71-1B17-9B6A-2480717FCE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E414F4B-43CA-F988-4345-A0D60D6F1ACD}"/>
              </a:ext>
            </a:extLst>
          </p:cNvPr>
          <p:cNvSpPr>
            <a:spLocks noGrp="1"/>
          </p:cNvSpPr>
          <p:nvPr>
            <p:ph type="dt" sz="half" idx="10"/>
          </p:nvPr>
        </p:nvSpPr>
        <p:spPr/>
        <p:txBody>
          <a:bodyPr/>
          <a:lstStyle/>
          <a:p>
            <a:fld id="{150AF511-7679-469C-AC76-18FD7CDE8C72}" type="datetimeFigureOut">
              <a:rPr lang="fr-FR" smtClean="0"/>
              <a:t>31/01/2024</a:t>
            </a:fld>
            <a:endParaRPr lang="fr-FR" dirty="0"/>
          </a:p>
        </p:txBody>
      </p:sp>
      <p:sp>
        <p:nvSpPr>
          <p:cNvPr id="6" name="Espace réservé du pied de page 5">
            <a:extLst>
              <a:ext uri="{FF2B5EF4-FFF2-40B4-BE49-F238E27FC236}">
                <a16:creationId xmlns:a16="http://schemas.microsoft.com/office/drawing/2014/main" id="{0E6D997F-AAC2-2BBE-7711-1CFC2082A2BE}"/>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C4E13B5A-E96C-1BED-E233-911C23D57945}"/>
              </a:ext>
            </a:extLst>
          </p:cNvPr>
          <p:cNvSpPr>
            <a:spLocks noGrp="1"/>
          </p:cNvSpPr>
          <p:nvPr>
            <p:ph type="sldNum" sz="quarter" idx="12"/>
          </p:nvPr>
        </p:nvSpPr>
        <p:spPr/>
        <p:txBody>
          <a:bodyPr/>
          <a:lstStyle/>
          <a:p>
            <a:fld id="{3E7FD23B-4A51-41F8-A39E-FFCC4F53C03B}" type="slidenum">
              <a:rPr lang="fr-FR" smtClean="0"/>
              <a:t>‹N°›</a:t>
            </a:fld>
            <a:endParaRPr lang="fr-FR" dirty="0"/>
          </a:p>
        </p:txBody>
      </p:sp>
    </p:spTree>
    <p:extLst>
      <p:ext uri="{BB962C8B-B14F-4D97-AF65-F5344CB8AC3E}">
        <p14:creationId xmlns:p14="http://schemas.microsoft.com/office/powerpoint/2010/main" val="2836554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1D4DE2-DBB8-2D15-F1B3-47CC46C4F00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B51D4B5-2A49-6A13-6901-8FDAA3B11D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a:extLst>
              <a:ext uri="{FF2B5EF4-FFF2-40B4-BE49-F238E27FC236}">
                <a16:creationId xmlns:a16="http://schemas.microsoft.com/office/drawing/2014/main" id="{4709726D-E156-9756-9A9D-24406A25D6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ED68EC8-D37C-D4BD-D316-74B4CF578282}"/>
              </a:ext>
            </a:extLst>
          </p:cNvPr>
          <p:cNvSpPr>
            <a:spLocks noGrp="1"/>
          </p:cNvSpPr>
          <p:nvPr>
            <p:ph type="dt" sz="half" idx="10"/>
          </p:nvPr>
        </p:nvSpPr>
        <p:spPr/>
        <p:txBody>
          <a:bodyPr/>
          <a:lstStyle/>
          <a:p>
            <a:fld id="{150AF511-7679-469C-AC76-18FD7CDE8C72}" type="datetimeFigureOut">
              <a:rPr lang="fr-FR" smtClean="0"/>
              <a:t>31/01/2024</a:t>
            </a:fld>
            <a:endParaRPr lang="fr-FR" dirty="0"/>
          </a:p>
        </p:txBody>
      </p:sp>
      <p:sp>
        <p:nvSpPr>
          <p:cNvPr id="6" name="Espace réservé du pied de page 5">
            <a:extLst>
              <a:ext uri="{FF2B5EF4-FFF2-40B4-BE49-F238E27FC236}">
                <a16:creationId xmlns:a16="http://schemas.microsoft.com/office/drawing/2014/main" id="{FAFC7AC3-1D8D-2C99-EA2F-11CED6CF474B}"/>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A631CBD7-E989-73CE-FE34-EA79BB590A72}"/>
              </a:ext>
            </a:extLst>
          </p:cNvPr>
          <p:cNvSpPr>
            <a:spLocks noGrp="1"/>
          </p:cNvSpPr>
          <p:nvPr>
            <p:ph type="sldNum" sz="quarter" idx="12"/>
          </p:nvPr>
        </p:nvSpPr>
        <p:spPr/>
        <p:txBody>
          <a:bodyPr/>
          <a:lstStyle/>
          <a:p>
            <a:fld id="{3E7FD23B-4A51-41F8-A39E-FFCC4F53C03B}" type="slidenum">
              <a:rPr lang="fr-FR" smtClean="0"/>
              <a:t>‹N°›</a:t>
            </a:fld>
            <a:endParaRPr lang="fr-FR" dirty="0"/>
          </a:p>
        </p:txBody>
      </p:sp>
    </p:spTree>
    <p:extLst>
      <p:ext uri="{BB962C8B-B14F-4D97-AF65-F5344CB8AC3E}">
        <p14:creationId xmlns:p14="http://schemas.microsoft.com/office/powerpoint/2010/main" val="2296151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0D2DEEA-B9EA-0702-A5C4-FC29911E51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AB058C6-5741-2809-D26A-B3067221BD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B9306DA-4A69-D637-1A1A-D84E8197D9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0AF511-7679-469C-AC76-18FD7CDE8C72}" type="datetimeFigureOut">
              <a:rPr lang="fr-FR" smtClean="0"/>
              <a:t>31/01/2024</a:t>
            </a:fld>
            <a:endParaRPr lang="fr-FR" dirty="0"/>
          </a:p>
        </p:txBody>
      </p:sp>
      <p:sp>
        <p:nvSpPr>
          <p:cNvPr id="5" name="Espace réservé du pied de page 4">
            <a:extLst>
              <a:ext uri="{FF2B5EF4-FFF2-40B4-BE49-F238E27FC236}">
                <a16:creationId xmlns:a16="http://schemas.microsoft.com/office/drawing/2014/main" id="{08132B9A-DDA0-4210-DD8A-A3BEBD81B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a:extLst>
              <a:ext uri="{FF2B5EF4-FFF2-40B4-BE49-F238E27FC236}">
                <a16:creationId xmlns:a16="http://schemas.microsoft.com/office/drawing/2014/main" id="{40665981-925D-6842-CB9B-BADCFD626B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7FD23B-4A51-41F8-A39E-FFCC4F53C03B}" type="slidenum">
              <a:rPr lang="fr-FR" smtClean="0"/>
              <a:t>‹N°›</a:t>
            </a:fld>
            <a:endParaRPr lang="fr-FR" dirty="0"/>
          </a:p>
        </p:txBody>
      </p:sp>
    </p:spTree>
    <p:extLst>
      <p:ext uri="{BB962C8B-B14F-4D97-AF65-F5344CB8AC3E}">
        <p14:creationId xmlns:p14="http://schemas.microsoft.com/office/powerpoint/2010/main" val="718704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14">
            <a:extLst>
              <a:ext uri="{FF2B5EF4-FFF2-40B4-BE49-F238E27FC236}">
                <a16:creationId xmlns:a16="http://schemas.microsoft.com/office/drawing/2014/main" id="{FC159D4E-B3A8-A21E-FBC6-FB38F948C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2904" y="293965"/>
            <a:ext cx="5348657" cy="1036322"/>
          </a:xfrm>
          <a:prstGeom prst="rect">
            <a:avLst/>
          </a:prstGeom>
        </p:spPr>
      </p:pic>
      <p:sp>
        <p:nvSpPr>
          <p:cNvPr id="16" name="ZoneTexte 15">
            <a:extLst>
              <a:ext uri="{FF2B5EF4-FFF2-40B4-BE49-F238E27FC236}">
                <a16:creationId xmlns:a16="http://schemas.microsoft.com/office/drawing/2014/main" id="{805ED6F6-E5DD-05A2-2083-50FEE7F606C0}"/>
              </a:ext>
            </a:extLst>
          </p:cNvPr>
          <p:cNvSpPr txBox="1"/>
          <p:nvPr/>
        </p:nvSpPr>
        <p:spPr>
          <a:xfrm>
            <a:off x="689706" y="4651432"/>
            <a:ext cx="2319308" cy="1538883"/>
          </a:xfrm>
          <a:prstGeom prst="rect">
            <a:avLst/>
          </a:prstGeom>
          <a:noFill/>
        </p:spPr>
        <p:txBody>
          <a:bodyPr wrap="square" rtlCol="0">
            <a:spAutoFit/>
          </a:bodyPr>
          <a:lstStyle/>
          <a:p>
            <a:r>
              <a:rPr lang="fr-FR" sz="2000" dirty="0">
                <a:latin typeface="Poppins ExtraBold" panose="00000900000000000000" pitchFamily="2" charset="0"/>
                <a:cs typeface="Poppins ExtraBold" panose="00000900000000000000" pitchFamily="2" charset="0"/>
              </a:rPr>
              <a:t>Réalisée par : </a:t>
            </a:r>
            <a:endParaRPr lang="fr-FR" sz="2000" dirty="0" smtClean="0">
              <a:latin typeface="Poppins ExtraBold" panose="00000900000000000000" pitchFamily="2" charset="0"/>
              <a:cs typeface="Poppins ExtraBold" panose="00000900000000000000" pitchFamily="2" charset="0"/>
            </a:endParaRPr>
          </a:p>
          <a:p>
            <a:r>
              <a:rPr lang="fr-FR" b="1" dirty="0" err="1">
                <a:solidFill>
                  <a:schemeClr val="accent1">
                    <a:lumMod val="75000"/>
                  </a:schemeClr>
                </a:solidFill>
                <a:latin typeface="Poppins ExtraBold" panose="00000900000000000000"/>
              </a:rPr>
              <a:t>Kawtar</a:t>
            </a:r>
            <a:r>
              <a:rPr lang="fr-FR" b="1" dirty="0">
                <a:solidFill>
                  <a:schemeClr val="accent1">
                    <a:lumMod val="75000"/>
                  </a:schemeClr>
                </a:solidFill>
                <a:latin typeface="Poppins ExtraBold" panose="00000900000000000000"/>
              </a:rPr>
              <a:t> </a:t>
            </a:r>
            <a:r>
              <a:rPr lang="fr-FR" b="1" dirty="0" err="1">
                <a:solidFill>
                  <a:schemeClr val="accent1">
                    <a:lumMod val="75000"/>
                  </a:schemeClr>
                </a:solidFill>
                <a:latin typeface="Poppins ExtraBold" panose="00000900000000000000"/>
              </a:rPr>
              <a:t>Ismgane</a:t>
            </a:r>
            <a:endParaRPr lang="fr-FR" dirty="0">
              <a:solidFill>
                <a:schemeClr val="accent1">
                  <a:lumMod val="75000"/>
                </a:schemeClr>
              </a:solidFill>
              <a:latin typeface="Poppins ExtraBold" panose="00000900000000000000"/>
            </a:endParaRPr>
          </a:p>
          <a:p>
            <a:r>
              <a:rPr lang="fr-FR" b="1" dirty="0">
                <a:solidFill>
                  <a:schemeClr val="accent1">
                    <a:lumMod val="75000"/>
                  </a:schemeClr>
                </a:solidFill>
                <a:latin typeface="Poppins ExtraBold" panose="00000900000000000000"/>
              </a:rPr>
              <a:t>Karima </a:t>
            </a:r>
            <a:r>
              <a:rPr lang="fr-FR" b="1" dirty="0" err="1">
                <a:solidFill>
                  <a:schemeClr val="accent1">
                    <a:lumMod val="75000"/>
                  </a:schemeClr>
                </a:solidFill>
                <a:latin typeface="Poppins ExtraBold" panose="00000900000000000000"/>
              </a:rPr>
              <a:t>Moâ</a:t>
            </a:r>
            <a:endParaRPr lang="fr-FR" dirty="0">
              <a:solidFill>
                <a:schemeClr val="accent1">
                  <a:lumMod val="75000"/>
                </a:schemeClr>
              </a:solidFill>
              <a:latin typeface="Poppins ExtraBold" panose="00000900000000000000"/>
            </a:endParaRPr>
          </a:p>
          <a:p>
            <a:r>
              <a:rPr lang="fr-FR" b="1" dirty="0">
                <a:solidFill>
                  <a:schemeClr val="accent1">
                    <a:lumMod val="75000"/>
                  </a:schemeClr>
                </a:solidFill>
                <a:latin typeface="Poppins ExtraBold" panose="00000900000000000000"/>
              </a:rPr>
              <a:t>Ilham </a:t>
            </a:r>
            <a:r>
              <a:rPr lang="fr-FR" b="1" dirty="0" err="1">
                <a:solidFill>
                  <a:schemeClr val="accent1">
                    <a:lumMod val="75000"/>
                  </a:schemeClr>
                </a:solidFill>
                <a:latin typeface="Poppins ExtraBold" panose="00000900000000000000"/>
              </a:rPr>
              <a:t>Bouaoud</a:t>
            </a:r>
            <a:endParaRPr lang="fr-FR" dirty="0">
              <a:solidFill>
                <a:schemeClr val="accent1">
                  <a:lumMod val="75000"/>
                </a:schemeClr>
              </a:solidFill>
              <a:latin typeface="Poppins ExtraBold" panose="00000900000000000000"/>
            </a:endParaRPr>
          </a:p>
          <a:p>
            <a:endParaRPr lang="fr-FR" sz="2000" b="1" dirty="0" smtClean="0">
              <a:solidFill>
                <a:schemeClr val="accent1"/>
              </a:solidFill>
              <a:latin typeface="Poppins ExtraBold" panose="00000900000000000000" pitchFamily="2" charset="0"/>
              <a:cs typeface="Poppins ExtraBold" panose="00000900000000000000" pitchFamily="2" charset="0"/>
            </a:endParaRPr>
          </a:p>
        </p:txBody>
      </p:sp>
      <p:sp>
        <p:nvSpPr>
          <p:cNvPr id="9" name="ZoneTexte 8">
            <a:extLst>
              <a:ext uri="{FF2B5EF4-FFF2-40B4-BE49-F238E27FC236}">
                <a16:creationId xmlns:a16="http://schemas.microsoft.com/office/drawing/2014/main" id="{64E20D38-B8F9-8667-84B4-34EBAF09A32E}"/>
              </a:ext>
            </a:extLst>
          </p:cNvPr>
          <p:cNvSpPr txBox="1"/>
          <p:nvPr/>
        </p:nvSpPr>
        <p:spPr>
          <a:xfrm>
            <a:off x="9098125" y="4989986"/>
            <a:ext cx="4806834" cy="1200329"/>
          </a:xfrm>
          <a:prstGeom prst="rect">
            <a:avLst/>
          </a:prstGeom>
          <a:noFill/>
        </p:spPr>
        <p:txBody>
          <a:bodyPr wrap="square">
            <a:spAutoFit/>
          </a:bodyPr>
          <a:lstStyle/>
          <a:p>
            <a:r>
              <a:rPr lang="fr-FR" sz="1800" dirty="0">
                <a:latin typeface="Poppins ExtraBold" panose="00000900000000000000" pitchFamily="2" charset="0"/>
                <a:cs typeface="Poppins ExtraBold" panose="00000900000000000000" pitchFamily="2" charset="0"/>
              </a:rPr>
              <a:t>Encadrée par : </a:t>
            </a:r>
            <a:endParaRPr lang="fr-FR" sz="1800" dirty="0" smtClean="0">
              <a:latin typeface="Poppins ExtraBold" panose="00000900000000000000" pitchFamily="2" charset="0"/>
              <a:cs typeface="Poppins ExtraBold" panose="00000900000000000000" pitchFamily="2" charset="0"/>
            </a:endParaRPr>
          </a:p>
          <a:p>
            <a:r>
              <a:rPr lang="fr-FR" b="1" dirty="0" smtClean="0">
                <a:solidFill>
                  <a:schemeClr val="accent1">
                    <a:lumMod val="75000"/>
                  </a:schemeClr>
                </a:solidFill>
                <a:latin typeface="Poppins ExtraBold" panose="00000900000000000000"/>
              </a:rPr>
              <a:t>Professeur.</a:t>
            </a:r>
          </a:p>
          <a:p>
            <a:r>
              <a:rPr lang="fr-FR" b="1" dirty="0" err="1" smtClean="0">
                <a:solidFill>
                  <a:schemeClr val="accent1">
                    <a:lumMod val="75000"/>
                  </a:schemeClr>
                </a:solidFill>
                <a:latin typeface="Poppins ExtraBold" panose="00000900000000000000"/>
              </a:rPr>
              <a:t>Rahmouni</a:t>
            </a:r>
            <a:r>
              <a:rPr lang="fr-FR" b="1" dirty="0" smtClean="0">
                <a:solidFill>
                  <a:schemeClr val="accent1">
                    <a:lumMod val="75000"/>
                  </a:schemeClr>
                </a:solidFill>
                <a:latin typeface="Poppins ExtraBold" panose="00000900000000000000"/>
              </a:rPr>
              <a:t> </a:t>
            </a:r>
            <a:r>
              <a:rPr lang="fr-FR" b="1" dirty="0" smtClean="0">
                <a:solidFill>
                  <a:schemeClr val="accent1">
                    <a:lumMod val="75000"/>
                  </a:schemeClr>
                </a:solidFill>
                <a:latin typeface="Poppins ExtraBold" panose="00000900000000000000"/>
              </a:rPr>
              <a:t>Mohamed</a:t>
            </a:r>
            <a:endParaRPr lang="fr-FR" dirty="0">
              <a:solidFill>
                <a:schemeClr val="accent1">
                  <a:lumMod val="75000"/>
                </a:schemeClr>
              </a:solidFill>
              <a:latin typeface="Poppins ExtraBold" panose="00000900000000000000"/>
            </a:endParaRPr>
          </a:p>
          <a:p>
            <a:endParaRPr lang="fr-FR" sz="1800" b="1" dirty="0">
              <a:solidFill>
                <a:schemeClr val="accent1"/>
              </a:solidFill>
              <a:latin typeface="Poppins ExtraBold" panose="00000900000000000000" pitchFamily="2" charset="0"/>
              <a:cs typeface="Poppins ExtraBold" panose="00000900000000000000" pitchFamily="2" charset="0"/>
            </a:endParaRPr>
          </a:p>
        </p:txBody>
      </p:sp>
      <p:sp>
        <p:nvSpPr>
          <p:cNvPr id="7" name="Rectangle 6"/>
          <p:cNvSpPr/>
          <p:nvPr/>
        </p:nvSpPr>
        <p:spPr>
          <a:xfrm>
            <a:off x="2847931" y="2098901"/>
            <a:ext cx="6598602" cy="923330"/>
          </a:xfrm>
          <a:prstGeom prst="rect">
            <a:avLst/>
          </a:prstGeom>
          <a:noFill/>
        </p:spPr>
        <p:txBody>
          <a:bodyPr wrap="none" lIns="91440" tIns="45720" rIns="91440" bIns="45720">
            <a:spAutoFit/>
          </a:bodyPr>
          <a:lstStyle/>
          <a:p>
            <a:pPr algn="ctr"/>
            <a:r>
              <a:rPr lang="fr-FR" sz="5400" b="1" dirty="0" smtClean="0">
                <a:ln w="0"/>
                <a:solidFill>
                  <a:schemeClr val="accent2"/>
                </a:solidFill>
                <a:effectLst>
                  <a:outerShdw blurRad="38100" dist="25400" dir="5400000" algn="ctr" rotWithShape="0">
                    <a:srgbClr val="6E747A">
                      <a:alpha val="43000"/>
                    </a:srgbClr>
                  </a:outerShdw>
                </a:effectLst>
                <a:latin typeface="Garamond" panose="02020404030301010803" pitchFamily="18" charset="0"/>
              </a:rPr>
              <a:t>Présentation de </a:t>
            </a:r>
            <a:r>
              <a:rPr lang="fr-FR" sz="5400" b="1" dirty="0">
                <a:ln w="0"/>
                <a:solidFill>
                  <a:schemeClr val="accent2"/>
                </a:solidFill>
                <a:effectLst>
                  <a:outerShdw blurRad="38100" dist="25400" dir="5400000" algn="ctr" rotWithShape="0">
                    <a:srgbClr val="6E747A">
                      <a:alpha val="43000"/>
                    </a:srgbClr>
                  </a:outerShdw>
                </a:effectLst>
                <a:latin typeface="Garamond" panose="02020404030301010803" pitchFamily="18" charset="0"/>
              </a:rPr>
              <a:t>projet</a:t>
            </a:r>
          </a:p>
        </p:txBody>
      </p:sp>
      <p:sp>
        <p:nvSpPr>
          <p:cNvPr id="10" name="Rectangle 9"/>
          <p:cNvSpPr/>
          <p:nvPr/>
        </p:nvSpPr>
        <p:spPr>
          <a:xfrm>
            <a:off x="2878488" y="2984089"/>
            <a:ext cx="7142192" cy="892552"/>
          </a:xfrm>
          <a:prstGeom prst="rect">
            <a:avLst/>
          </a:prstGeom>
          <a:noFill/>
        </p:spPr>
        <p:txBody>
          <a:bodyPr wrap="square" lIns="91440" tIns="45720" rIns="91440" bIns="45720">
            <a:spAutoFit/>
          </a:bodyPr>
          <a:lstStyle/>
          <a:p>
            <a:pPr algn="ctr"/>
            <a:r>
              <a:rPr lang="fr-FR" sz="2400" b="0" cap="none" spc="0" dirty="0" smtClean="0">
                <a:ln w="0"/>
                <a:solidFill>
                  <a:schemeClr val="tx1"/>
                </a:solidFill>
                <a:effectLst>
                  <a:outerShdw blurRad="38100" dist="19050" dir="2700000" algn="tl" rotWithShape="0">
                    <a:schemeClr val="dk1">
                      <a:alpha val="40000"/>
                    </a:schemeClr>
                  </a:outerShdw>
                </a:effectLst>
              </a:rPr>
              <a:t>Sous thème :</a:t>
            </a:r>
          </a:p>
          <a:p>
            <a:pPr algn="ctr"/>
            <a:r>
              <a:rPr lang="fr-FR" sz="2800" b="1" dirty="0">
                <a:ln w="0"/>
                <a:effectLst>
                  <a:outerShdw blurRad="38100" dist="19050" dir="2700000" algn="tl" rotWithShape="0">
                    <a:schemeClr val="dk1">
                      <a:alpha val="40000"/>
                    </a:schemeClr>
                  </a:outerShdw>
                </a:effectLst>
              </a:rPr>
              <a:t>réalisation d’une plateforme de gestion d’école</a:t>
            </a:r>
            <a:endParaRPr lang="fr-FR" sz="2800" b="1" cap="none" spc="0" dirty="0">
              <a:ln w="0"/>
              <a:solidFill>
                <a:schemeClr val="tx1"/>
              </a:solidFill>
              <a:effectLst>
                <a:outerShdw blurRad="38100" dist="19050" dir="2700000" algn="tl" rotWithShape="0">
                  <a:schemeClr val="dk1">
                    <a:alpha val="40000"/>
                  </a:schemeClr>
                </a:outerShdw>
              </a:effectLst>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84" y="-92020"/>
            <a:ext cx="3077277" cy="2229062"/>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0744" y="-5233"/>
            <a:ext cx="2143125" cy="2143125"/>
          </a:xfrm>
          <a:prstGeom prst="rect">
            <a:avLst/>
          </a:prstGeom>
        </p:spPr>
      </p:pic>
    </p:spTree>
    <p:extLst>
      <p:ext uri="{BB962C8B-B14F-4D97-AF65-F5344CB8AC3E}">
        <p14:creationId xmlns:p14="http://schemas.microsoft.com/office/powerpoint/2010/main" val="37569369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38F33785-AD4A-5419-C08E-1A745E45B62E}"/>
              </a:ext>
            </a:extLst>
          </p:cNvPr>
          <p:cNvSpPr txBox="1"/>
          <p:nvPr/>
        </p:nvSpPr>
        <p:spPr>
          <a:xfrm>
            <a:off x="1159175" y="200055"/>
            <a:ext cx="6093228" cy="523220"/>
          </a:xfrm>
          <a:prstGeom prst="rect">
            <a:avLst/>
          </a:prstGeom>
          <a:noFill/>
        </p:spPr>
        <p:txBody>
          <a:bodyPr wrap="square">
            <a:spAutoFit/>
          </a:bodyPr>
          <a:lstStyle/>
          <a:p>
            <a:r>
              <a:rPr lang="fr-FR" sz="2800" b="1" dirty="0" smtClean="0">
                <a:solidFill>
                  <a:schemeClr val="accent1">
                    <a:lumMod val="75000"/>
                  </a:schemeClr>
                </a:solidFill>
                <a:latin typeface="Garamond" panose="02020404030301010803" pitchFamily="18" charset="0"/>
              </a:rPr>
              <a:t>Environnement logiciel</a:t>
            </a:r>
            <a:endParaRPr lang="fr-FR" sz="2400" b="1" dirty="0">
              <a:solidFill>
                <a:schemeClr val="accent1">
                  <a:lumMod val="75000"/>
                </a:schemeClr>
              </a:solidFill>
              <a:latin typeface="Garamond" panose="02020404030301010803" pitchFamily="18" charset="0"/>
            </a:endParaRPr>
          </a:p>
        </p:txBody>
      </p:sp>
      <p:sp>
        <p:nvSpPr>
          <p:cNvPr id="6" name="Rectangle 5">
            <a:extLst>
              <a:ext uri="{FF2B5EF4-FFF2-40B4-BE49-F238E27FC236}">
                <a16:creationId xmlns:a16="http://schemas.microsoft.com/office/drawing/2014/main" id="{D752A997-C70D-3B4A-6576-E5B475E939B7}"/>
              </a:ext>
            </a:extLst>
          </p:cNvPr>
          <p:cNvSpPr/>
          <p:nvPr/>
        </p:nvSpPr>
        <p:spPr>
          <a:xfrm>
            <a:off x="-171450" y="0"/>
            <a:ext cx="54025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a:extLst>
              <a:ext uri="{FF2B5EF4-FFF2-40B4-BE49-F238E27FC236}">
                <a16:creationId xmlns:a16="http://schemas.microsoft.com/office/drawing/2014/main" id="{CB8887FD-74CB-CF83-3ACD-4E385323AB15}"/>
              </a:ext>
            </a:extLst>
          </p:cNvPr>
          <p:cNvSpPr/>
          <p:nvPr/>
        </p:nvSpPr>
        <p:spPr>
          <a:xfrm>
            <a:off x="152400" y="400110"/>
            <a:ext cx="424112" cy="6229290"/>
          </a:xfrm>
          <a:prstGeom prst="rect">
            <a:avLst/>
          </a:prstGeom>
          <a:solidFill>
            <a:srgbClr val="F28A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2"/>
              </a:solidFill>
            </a:endParaRPr>
          </a:p>
        </p:txBody>
      </p:sp>
      <p:sp>
        <p:nvSpPr>
          <p:cNvPr id="12" name="Rectangle 11">
            <a:extLst>
              <a:ext uri="{FF2B5EF4-FFF2-40B4-BE49-F238E27FC236}">
                <a16:creationId xmlns:a16="http://schemas.microsoft.com/office/drawing/2014/main" id="{B5866882-5D6A-1269-F5FC-E86C3C61D87C}"/>
              </a:ext>
            </a:extLst>
          </p:cNvPr>
          <p:cNvSpPr/>
          <p:nvPr/>
        </p:nvSpPr>
        <p:spPr>
          <a:xfrm>
            <a:off x="461818" y="200055"/>
            <a:ext cx="697357" cy="523220"/>
          </a:xfrm>
          <a:prstGeom prst="rect">
            <a:avLst/>
          </a:prstGeom>
          <a:noFill/>
        </p:spPr>
        <p:txBody>
          <a:bodyPr wrap="square" lIns="91440" tIns="45720" rIns="91440" bIns="45720">
            <a:spAutoFit/>
          </a:bodyPr>
          <a:lstStyle/>
          <a:p>
            <a:pPr algn="ctr"/>
            <a:r>
              <a:rPr lang="fr-FR" sz="2800" b="0" cap="none" spc="0" dirty="0" smtClean="0">
                <a:ln w="0"/>
                <a:solidFill>
                  <a:schemeClr val="accent1">
                    <a:lumMod val="60000"/>
                    <a:lumOff val="40000"/>
                  </a:schemeClr>
                </a:solidFill>
                <a:effectLst>
                  <a:outerShdw blurRad="38100" dist="25400" dir="5400000" algn="ctr" rotWithShape="0">
                    <a:srgbClr val="6E747A">
                      <a:alpha val="43000"/>
                    </a:srgbClr>
                  </a:outerShdw>
                </a:effectLst>
                <a:latin typeface="Poppins ExtraBold" panose="00000900000000000000" pitchFamily="2" charset="0"/>
                <a:cs typeface="Poppins ExtraBold" panose="00000900000000000000" pitchFamily="2" charset="0"/>
              </a:rPr>
              <a:t>01</a:t>
            </a:r>
            <a:endParaRPr lang="fr-FR" sz="3200" b="0" cap="none" spc="0" dirty="0">
              <a:ln w="0"/>
              <a:solidFill>
                <a:schemeClr val="accent1">
                  <a:lumMod val="60000"/>
                  <a:lumOff val="40000"/>
                </a:schemeClr>
              </a:solidFill>
              <a:effectLst>
                <a:outerShdw blurRad="38100" dist="25400" dir="5400000" algn="ctr" rotWithShape="0">
                  <a:srgbClr val="6E747A">
                    <a:alpha val="43000"/>
                  </a:srgbClr>
                </a:outerShdw>
              </a:effectLst>
            </a:endParaRPr>
          </a:p>
        </p:txBody>
      </p:sp>
      <p:cxnSp>
        <p:nvCxnSpPr>
          <p:cNvPr id="14" name="Connecteur droit 13">
            <a:extLst>
              <a:ext uri="{FF2B5EF4-FFF2-40B4-BE49-F238E27FC236}">
                <a16:creationId xmlns:a16="http://schemas.microsoft.com/office/drawing/2014/main" id="{3C3D2AA0-9430-E0AE-1A11-17CA6C693211}"/>
              </a:ext>
            </a:extLst>
          </p:cNvPr>
          <p:cNvCxnSpPr>
            <a:cxnSpLocks/>
          </p:cNvCxnSpPr>
          <p:nvPr/>
        </p:nvCxnSpPr>
        <p:spPr>
          <a:xfrm>
            <a:off x="576512" y="723275"/>
            <a:ext cx="170117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9AA90EAB-88BE-8256-7303-E3B1A1544AAD}"/>
              </a:ext>
            </a:extLst>
          </p:cNvPr>
          <p:cNvSpPr txBox="1"/>
          <p:nvPr/>
        </p:nvSpPr>
        <p:spPr>
          <a:xfrm>
            <a:off x="1669774" y="1441618"/>
            <a:ext cx="6688001" cy="1200329"/>
          </a:xfrm>
          <a:prstGeom prst="rect">
            <a:avLst/>
          </a:prstGeom>
          <a:noFill/>
        </p:spPr>
        <p:txBody>
          <a:bodyPr wrap="square">
            <a:spAutoFit/>
          </a:bodyPr>
          <a:lstStyle/>
          <a:p>
            <a:pPr algn="just"/>
            <a:r>
              <a:rPr lang="fr-FR" sz="1800" b="1" dirty="0">
                <a:solidFill>
                  <a:schemeClr val="accent1">
                    <a:lumMod val="75000"/>
                  </a:schemeClr>
                </a:solidFill>
                <a:effectLst/>
                <a:latin typeface="Garamond" panose="02020404030301010803" pitchFamily="18" charset="0"/>
                <a:ea typeface="Calibri" panose="020F0502020204030204" pitchFamily="34" charset="0"/>
                <a:cs typeface="Arial" panose="020B0604020202020204" pitchFamily="34" charset="0"/>
              </a:rPr>
              <a:t>	</a:t>
            </a:r>
            <a:r>
              <a:rPr lang="fr-FR" b="1" dirty="0" err="1" smtClean="0">
                <a:solidFill>
                  <a:schemeClr val="accent2"/>
                </a:solidFill>
                <a:latin typeface="Garamond" panose="02020404030301010803" pitchFamily="18" charset="0"/>
                <a:ea typeface="Calibri" panose="020F0502020204030204" pitchFamily="34" charset="0"/>
                <a:cs typeface="Arial" panose="020B0604020202020204" pitchFamily="34" charset="0"/>
              </a:rPr>
              <a:t>Wamp</a:t>
            </a:r>
            <a:r>
              <a:rPr lang="fr-FR" b="1" dirty="0" smtClean="0">
                <a:solidFill>
                  <a:schemeClr val="accent2"/>
                </a:solidFill>
                <a:latin typeface="Garamond" panose="02020404030301010803" pitchFamily="18" charset="0"/>
                <a:ea typeface="Calibri" panose="020F0502020204030204" pitchFamily="34" charset="0"/>
                <a:cs typeface="Arial" panose="020B0604020202020204" pitchFamily="34" charset="0"/>
              </a:rPr>
              <a:t>:</a:t>
            </a:r>
            <a:r>
              <a:rPr lang="fr-FR" b="1" dirty="0" smtClean="0">
                <a:solidFill>
                  <a:schemeClr val="accent1">
                    <a:lumMod val="75000"/>
                  </a:schemeClr>
                </a:solidFill>
                <a:latin typeface="Garamond" panose="02020404030301010803" pitchFamily="18" charset="0"/>
                <a:ea typeface="Calibri" panose="020F0502020204030204" pitchFamily="34" charset="0"/>
                <a:cs typeface="Arial" panose="020B0604020202020204" pitchFamily="34" charset="0"/>
              </a:rPr>
              <a:t> </a:t>
            </a:r>
            <a:r>
              <a:rPr lang="fr-FR" dirty="0" smtClean="0">
                <a:latin typeface="Garamond" panose="02020404030301010803" pitchFamily="18" charset="0"/>
                <a:ea typeface="Calibri" panose="020F0502020204030204" pitchFamily="34" charset="0"/>
                <a:cs typeface="Arial" panose="020B0604020202020204" pitchFamily="34" charset="0"/>
              </a:rPr>
              <a:t>est </a:t>
            </a:r>
            <a:r>
              <a:rPr lang="fr-FR" dirty="0">
                <a:latin typeface="Garamond" panose="02020404030301010803" pitchFamily="18" charset="0"/>
                <a:ea typeface="Calibri" panose="020F0502020204030204" pitchFamily="34" charset="0"/>
                <a:cs typeface="Arial" panose="020B0604020202020204" pitchFamily="34" charset="0"/>
              </a:rPr>
              <a:t>un logiciel qui permet de créer et de gérer un environnement de développement web sur un ordinateur local. L'acronyme "WAMP" signifie Windows, Apache, MySQL et PHP, ce qui représente les principaux composants de </a:t>
            </a:r>
            <a:r>
              <a:rPr lang="fr-FR" dirty="0" err="1">
                <a:latin typeface="Garamond" panose="02020404030301010803" pitchFamily="18" charset="0"/>
                <a:ea typeface="Calibri" panose="020F0502020204030204" pitchFamily="34" charset="0"/>
                <a:cs typeface="Arial" panose="020B0604020202020204" pitchFamily="34" charset="0"/>
              </a:rPr>
              <a:t>WampServer</a:t>
            </a:r>
            <a:r>
              <a:rPr lang="fr-FR" dirty="0">
                <a:latin typeface="Garamond" panose="02020404030301010803" pitchFamily="18" charset="0"/>
                <a:ea typeface="Calibri" panose="020F0502020204030204" pitchFamily="34" charset="0"/>
                <a:cs typeface="Arial" panose="020B0604020202020204" pitchFamily="34" charset="0"/>
              </a:rPr>
              <a:t>.</a:t>
            </a:r>
            <a:endParaRPr lang="fr-FR" dirty="0"/>
          </a:p>
        </p:txBody>
      </p:sp>
      <p:sp>
        <p:nvSpPr>
          <p:cNvPr id="27" name="ZoneTexte 26">
            <a:extLst>
              <a:ext uri="{FF2B5EF4-FFF2-40B4-BE49-F238E27FC236}">
                <a16:creationId xmlns:a16="http://schemas.microsoft.com/office/drawing/2014/main" id="{F77749F6-C2F8-89CB-CC25-358FB30C595A}"/>
              </a:ext>
            </a:extLst>
          </p:cNvPr>
          <p:cNvSpPr txBox="1"/>
          <p:nvPr/>
        </p:nvSpPr>
        <p:spPr>
          <a:xfrm>
            <a:off x="900362" y="4267332"/>
            <a:ext cx="8326094" cy="646331"/>
          </a:xfrm>
          <a:prstGeom prst="rect">
            <a:avLst/>
          </a:prstGeom>
          <a:noFill/>
        </p:spPr>
        <p:txBody>
          <a:bodyPr wrap="square">
            <a:spAutoFit/>
          </a:bodyPr>
          <a:lstStyle/>
          <a:p>
            <a:pPr algn="just"/>
            <a:r>
              <a:rPr lang="fr-FR" sz="1800" b="1" dirty="0">
                <a:solidFill>
                  <a:schemeClr val="accent1">
                    <a:lumMod val="75000"/>
                  </a:schemeClr>
                </a:solidFill>
                <a:effectLst/>
                <a:latin typeface="Garamond" panose="02020404030301010803" pitchFamily="18" charset="0"/>
                <a:ea typeface="Calibri" panose="020F0502020204030204" pitchFamily="34" charset="0"/>
                <a:cs typeface="Arial" panose="020B0604020202020204" pitchFamily="34" charset="0"/>
              </a:rPr>
              <a:t>	</a:t>
            </a:r>
            <a:r>
              <a:rPr lang="fr-FR" sz="1800" b="1" dirty="0" err="1" smtClean="0">
                <a:solidFill>
                  <a:schemeClr val="accent2"/>
                </a:solidFill>
                <a:effectLst/>
                <a:latin typeface="Garamond" panose="02020404030301010803" pitchFamily="18" charset="0"/>
                <a:ea typeface="Calibri" panose="020F0502020204030204" pitchFamily="34" charset="0"/>
                <a:cs typeface="Arial" panose="020B0604020202020204" pitchFamily="34" charset="0"/>
              </a:rPr>
              <a:t>phpMyAdmin</a:t>
            </a:r>
            <a:r>
              <a:rPr lang="fr-FR" b="1" dirty="0">
                <a:solidFill>
                  <a:schemeClr val="accent2"/>
                </a:solidFill>
                <a:latin typeface="Garamond" panose="02020404030301010803" pitchFamily="18" charset="0"/>
                <a:ea typeface="Calibri" panose="020F0502020204030204" pitchFamily="34" charset="0"/>
                <a:cs typeface="Arial" panose="020B0604020202020204" pitchFamily="34" charset="0"/>
              </a:rPr>
              <a:t>:</a:t>
            </a:r>
            <a:r>
              <a:rPr lang="fr-FR" b="1" dirty="0">
                <a:solidFill>
                  <a:schemeClr val="accent1">
                    <a:lumMod val="75000"/>
                  </a:schemeClr>
                </a:solidFill>
                <a:latin typeface="Garamond" panose="02020404030301010803" pitchFamily="18" charset="0"/>
                <a:ea typeface="Calibri" panose="020F0502020204030204" pitchFamily="34" charset="0"/>
                <a:cs typeface="Arial" panose="020B0604020202020204" pitchFamily="34" charset="0"/>
              </a:rPr>
              <a:t> </a:t>
            </a:r>
            <a:r>
              <a:rPr lang="fr-FR" dirty="0" err="1">
                <a:latin typeface="Garamond" panose="02020404030301010803" pitchFamily="18" charset="0"/>
                <a:ea typeface="Calibri" panose="020F0502020204030204" pitchFamily="34" charset="0"/>
                <a:cs typeface="Arial" panose="020B0604020202020204" pitchFamily="34" charset="0"/>
              </a:rPr>
              <a:t>phpMyAdmin</a:t>
            </a:r>
            <a:r>
              <a:rPr lang="fr-FR" dirty="0">
                <a:latin typeface="Garamond" panose="02020404030301010803" pitchFamily="18" charset="0"/>
                <a:ea typeface="Calibri" panose="020F0502020204030204" pitchFamily="34" charset="0"/>
                <a:cs typeface="Arial" panose="020B0604020202020204" pitchFamily="34" charset="0"/>
              </a:rPr>
              <a:t> est une application web open source conçue pour gérer et administrer des bases de données MySQL.</a:t>
            </a:r>
            <a:endParaRPr lang="fr-FR" dirty="0"/>
          </a:p>
        </p:txBody>
      </p:sp>
      <p:pic>
        <p:nvPicPr>
          <p:cNvPr id="5122" name="Picture 2" descr="File:WampServer-logo.svg - Wikimedia Comm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1037" y="1167991"/>
            <a:ext cx="13335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phpMyAdmin — Wikipé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0306" y="4063971"/>
            <a:ext cx="1784517" cy="1053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114259"/>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38F33785-AD4A-5419-C08E-1A745E45B62E}"/>
              </a:ext>
            </a:extLst>
          </p:cNvPr>
          <p:cNvSpPr txBox="1"/>
          <p:nvPr/>
        </p:nvSpPr>
        <p:spPr>
          <a:xfrm>
            <a:off x="1159175" y="200055"/>
            <a:ext cx="6093228" cy="523220"/>
          </a:xfrm>
          <a:prstGeom prst="rect">
            <a:avLst/>
          </a:prstGeom>
          <a:noFill/>
        </p:spPr>
        <p:txBody>
          <a:bodyPr wrap="square">
            <a:spAutoFit/>
          </a:bodyPr>
          <a:lstStyle/>
          <a:p>
            <a:r>
              <a:rPr lang="fr-FR" sz="2800" b="1" dirty="0" smtClean="0">
                <a:solidFill>
                  <a:schemeClr val="accent1">
                    <a:lumMod val="75000"/>
                  </a:schemeClr>
                </a:solidFill>
                <a:latin typeface="Garamond" panose="02020404030301010803" pitchFamily="18" charset="0"/>
              </a:rPr>
              <a:t>Technologies adoptées</a:t>
            </a:r>
            <a:endParaRPr lang="fr-FR" sz="2400" b="1" dirty="0">
              <a:solidFill>
                <a:schemeClr val="accent1">
                  <a:lumMod val="75000"/>
                </a:schemeClr>
              </a:solidFill>
              <a:latin typeface="Garamond" panose="02020404030301010803" pitchFamily="18" charset="0"/>
            </a:endParaRPr>
          </a:p>
        </p:txBody>
      </p:sp>
      <p:sp>
        <p:nvSpPr>
          <p:cNvPr id="6" name="Rectangle 5">
            <a:extLst>
              <a:ext uri="{FF2B5EF4-FFF2-40B4-BE49-F238E27FC236}">
                <a16:creationId xmlns:a16="http://schemas.microsoft.com/office/drawing/2014/main" id="{D752A997-C70D-3B4A-6576-E5B475E939B7}"/>
              </a:ext>
            </a:extLst>
          </p:cNvPr>
          <p:cNvSpPr/>
          <p:nvPr/>
        </p:nvSpPr>
        <p:spPr>
          <a:xfrm>
            <a:off x="-171450" y="0"/>
            <a:ext cx="54025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a:extLst>
              <a:ext uri="{FF2B5EF4-FFF2-40B4-BE49-F238E27FC236}">
                <a16:creationId xmlns:a16="http://schemas.microsoft.com/office/drawing/2014/main" id="{CB8887FD-74CB-CF83-3ACD-4E385323AB15}"/>
              </a:ext>
            </a:extLst>
          </p:cNvPr>
          <p:cNvSpPr/>
          <p:nvPr/>
        </p:nvSpPr>
        <p:spPr>
          <a:xfrm>
            <a:off x="152400" y="400110"/>
            <a:ext cx="424112" cy="6229290"/>
          </a:xfrm>
          <a:prstGeom prst="rect">
            <a:avLst/>
          </a:prstGeom>
          <a:solidFill>
            <a:srgbClr val="F28A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11">
            <a:extLst>
              <a:ext uri="{FF2B5EF4-FFF2-40B4-BE49-F238E27FC236}">
                <a16:creationId xmlns:a16="http://schemas.microsoft.com/office/drawing/2014/main" id="{B5866882-5D6A-1269-F5FC-E86C3C61D87C}"/>
              </a:ext>
            </a:extLst>
          </p:cNvPr>
          <p:cNvSpPr/>
          <p:nvPr/>
        </p:nvSpPr>
        <p:spPr>
          <a:xfrm>
            <a:off x="461818" y="200055"/>
            <a:ext cx="697357" cy="523220"/>
          </a:xfrm>
          <a:prstGeom prst="rect">
            <a:avLst/>
          </a:prstGeom>
          <a:noFill/>
        </p:spPr>
        <p:txBody>
          <a:bodyPr wrap="square" lIns="91440" tIns="45720" rIns="91440" bIns="45720">
            <a:spAutoFit/>
          </a:bodyPr>
          <a:lstStyle/>
          <a:p>
            <a:pPr algn="ctr"/>
            <a:r>
              <a:rPr lang="fr-FR" sz="2800" b="0" cap="none" spc="0" dirty="0" smtClean="0">
                <a:ln w="0"/>
                <a:solidFill>
                  <a:schemeClr val="accent1">
                    <a:lumMod val="60000"/>
                    <a:lumOff val="40000"/>
                  </a:schemeClr>
                </a:solidFill>
                <a:effectLst>
                  <a:outerShdw blurRad="38100" dist="25400" dir="5400000" algn="ctr" rotWithShape="0">
                    <a:srgbClr val="6E747A">
                      <a:alpha val="43000"/>
                    </a:srgbClr>
                  </a:outerShdw>
                </a:effectLst>
                <a:latin typeface="Poppins ExtraBold" panose="00000900000000000000" pitchFamily="2" charset="0"/>
                <a:cs typeface="Poppins ExtraBold" panose="00000900000000000000" pitchFamily="2" charset="0"/>
              </a:rPr>
              <a:t>02</a:t>
            </a:r>
            <a:endParaRPr lang="fr-FR" sz="3200" b="0" cap="none" spc="0" dirty="0">
              <a:ln w="0"/>
              <a:solidFill>
                <a:schemeClr val="accent1">
                  <a:lumMod val="60000"/>
                  <a:lumOff val="40000"/>
                </a:schemeClr>
              </a:solidFill>
              <a:effectLst>
                <a:outerShdw blurRad="38100" dist="25400" dir="5400000" algn="ctr" rotWithShape="0">
                  <a:srgbClr val="6E747A">
                    <a:alpha val="43000"/>
                  </a:srgbClr>
                </a:outerShdw>
              </a:effectLst>
            </a:endParaRPr>
          </a:p>
        </p:txBody>
      </p:sp>
      <p:cxnSp>
        <p:nvCxnSpPr>
          <p:cNvPr id="14" name="Connecteur droit 13">
            <a:extLst>
              <a:ext uri="{FF2B5EF4-FFF2-40B4-BE49-F238E27FC236}">
                <a16:creationId xmlns:a16="http://schemas.microsoft.com/office/drawing/2014/main" id="{3C3D2AA0-9430-E0AE-1A11-17CA6C693211}"/>
              </a:ext>
            </a:extLst>
          </p:cNvPr>
          <p:cNvCxnSpPr>
            <a:cxnSpLocks/>
          </p:cNvCxnSpPr>
          <p:nvPr/>
        </p:nvCxnSpPr>
        <p:spPr>
          <a:xfrm>
            <a:off x="576512" y="723275"/>
            <a:ext cx="170117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ZoneTexte 28">
            <a:extLst>
              <a:ext uri="{FF2B5EF4-FFF2-40B4-BE49-F238E27FC236}">
                <a16:creationId xmlns:a16="http://schemas.microsoft.com/office/drawing/2014/main" id="{1666B60D-3E99-5D71-0160-6917F00F8AE9}"/>
              </a:ext>
            </a:extLst>
          </p:cNvPr>
          <p:cNvSpPr txBox="1"/>
          <p:nvPr/>
        </p:nvSpPr>
        <p:spPr>
          <a:xfrm>
            <a:off x="3440642" y="1900580"/>
            <a:ext cx="3197225" cy="707886"/>
          </a:xfrm>
          <a:prstGeom prst="rect">
            <a:avLst/>
          </a:prstGeom>
          <a:noFill/>
        </p:spPr>
        <p:txBody>
          <a:bodyPr wrap="square">
            <a:spAutoFit/>
          </a:bodyPr>
          <a:lstStyle/>
          <a:p>
            <a:pPr marL="285750" indent="-285750">
              <a:buFont typeface="Arial" panose="020B0604020202020204" pitchFamily="34" charset="0"/>
              <a:buChar char="•"/>
            </a:pPr>
            <a:r>
              <a:rPr lang="fr-FR" sz="2000" b="1" dirty="0" err="1" smtClean="0">
                <a:solidFill>
                  <a:schemeClr val="accent2"/>
                </a:solidFill>
                <a:latin typeface="Garamond" panose="02020404030301010803" pitchFamily="18" charset="0"/>
              </a:rPr>
              <a:t>Php</a:t>
            </a:r>
            <a:endParaRPr lang="fr-FR" sz="2000" b="1" dirty="0" smtClean="0">
              <a:solidFill>
                <a:schemeClr val="accent2"/>
              </a:solidFill>
              <a:latin typeface="Garamond" panose="02020404030301010803" pitchFamily="18" charset="0"/>
            </a:endParaRPr>
          </a:p>
          <a:p>
            <a:r>
              <a:rPr lang="fr-FR" sz="2000" b="1" dirty="0" smtClean="0">
                <a:solidFill>
                  <a:schemeClr val="accent2"/>
                </a:solidFill>
                <a:latin typeface="Garamond" panose="02020404030301010803" pitchFamily="18" charset="0"/>
              </a:rPr>
              <a:t> </a:t>
            </a:r>
            <a:r>
              <a:rPr lang="fr-MA" dirty="0">
                <a:solidFill>
                  <a:schemeClr val="accent2"/>
                </a:solidFill>
              </a:rPr>
              <a:t>(</a:t>
            </a:r>
            <a:r>
              <a:rPr lang="fr-MA" dirty="0" err="1">
                <a:solidFill>
                  <a:schemeClr val="accent2"/>
                </a:solidFill>
              </a:rPr>
              <a:t>Hypertext</a:t>
            </a:r>
            <a:r>
              <a:rPr lang="fr-MA" dirty="0">
                <a:solidFill>
                  <a:schemeClr val="accent2"/>
                </a:solidFill>
              </a:rPr>
              <a:t> </a:t>
            </a:r>
            <a:r>
              <a:rPr lang="fr-MA" dirty="0" err="1">
                <a:solidFill>
                  <a:schemeClr val="accent2"/>
                </a:solidFill>
              </a:rPr>
              <a:t>Preprocessor</a:t>
            </a:r>
            <a:r>
              <a:rPr lang="fr-MA" dirty="0">
                <a:solidFill>
                  <a:schemeClr val="accent2"/>
                </a:solidFill>
              </a:rPr>
              <a:t>) </a:t>
            </a:r>
            <a:endParaRPr lang="fr-FR" sz="2000" b="1" dirty="0">
              <a:solidFill>
                <a:schemeClr val="accent2"/>
              </a:solidFill>
              <a:latin typeface="Garamond" panose="02020404030301010803" pitchFamily="18" charset="0"/>
            </a:endParaRPr>
          </a:p>
        </p:txBody>
      </p:sp>
      <p:pic>
        <p:nvPicPr>
          <p:cNvPr id="3074" name="Picture 2" descr="PHP, conformité et validation - Alsacre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7099" y="1318154"/>
            <a:ext cx="1903369" cy="190337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ichier:JavaScript-logo.png — Wikinews"/>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882775" y="3221524"/>
            <a:ext cx="1287777" cy="128777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File:Bootstrap logo.svg - Wikimedia Commons"/>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731375" y="4879092"/>
            <a:ext cx="1599093" cy="127427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Feuilles de style en cascade — Wikipédia"/>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6634100" y="1077896"/>
            <a:ext cx="1236604" cy="174464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ypertext Markup Language — Wikipédia"/>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6400719" y="3013729"/>
            <a:ext cx="1703366" cy="1703366"/>
          </a:xfrm>
          <a:prstGeom prst="rect">
            <a:avLst/>
          </a:prstGeom>
          <a:noFill/>
          <a:extLst>
            <a:ext uri="{909E8E84-426E-40DD-AFC4-6F175D3DCCD1}">
              <a14:hiddenFill xmlns:a14="http://schemas.microsoft.com/office/drawing/2010/main">
                <a:solidFill>
                  <a:srgbClr val="FFFFFF"/>
                </a:solidFill>
              </a14:hiddenFill>
            </a:ext>
          </a:extLst>
        </p:spPr>
      </p:pic>
      <p:sp>
        <p:nvSpPr>
          <p:cNvPr id="25" name="ZoneTexte 24">
            <a:extLst>
              <a:ext uri="{FF2B5EF4-FFF2-40B4-BE49-F238E27FC236}">
                <a16:creationId xmlns:a16="http://schemas.microsoft.com/office/drawing/2014/main" id="{1666B60D-3E99-5D71-0160-6917F00F8AE9}"/>
              </a:ext>
            </a:extLst>
          </p:cNvPr>
          <p:cNvSpPr txBox="1"/>
          <p:nvPr/>
        </p:nvSpPr>
        <p:spPr>
          <a:xfrm>
            <a:off x="3440642" y="3665357"/>
            <a:ext cx="6280150" cy="400110"/>
          </a:xfrm>
          <a:prstGeom prst="rect">
            <a:avLst/>
          </a:prstGeom>
          <a:noFill/>
        </p:spPr>
        <p:txBody>
          <a:bodyPr wrap="square">
            <a:spAutoFit/>
          </a:bodyPr>
          <a:lstStyle/>
          <a:p>
            <a:pPr marL="285750" indent="-285750">
              <a:buFont typeface="Arial" panose="020B0604020202020204" pitchFamily="34" charset="0"/>
              <a:buChar char="•"/>
            </a:pPr>
            <a:r>
              <a:rPr lang="fr-FR" sz="2000" b="1" dirty="0" err="1" smtClean="0">
                <a:solidFill>
                  <a:schemeClr val="accent2"/>
                </a:solidFill>
                <a:latin typeface="Garamond" panose="02020404030301010803" pitchFamily="18" charset="0"/>
              </a:rPr>
              <a:t>Javascript</a:t>
            </a:r>
            <a:endParaRPr lang="fr-FR" sz="2000" b="1" dirty="0">
              <a:solidFill>
                <a:schemeClr val="accent2"/>
              </a:solidFill>
              <a:latin typeface="Garamond" panose="02020404030301010803" pitchFamily="18" charset="0"/>
            </a:endParaRPr>
          </a:p>
        </p:txBody>
      </p:sp>
      <p:sp>
        <p:nvSpPr>
          <p:cNvPr id="26" name="ZoneTexte 25">
            <a:extLst>
              <a:ext uri="{FF2B5EF4-FFF2-40B4-BE49-F238E27FC236}">
                <a16:creationId xmlns:a16="http://schemas.microsoft.com/office/drawing/2014/main" id="{1666B60D-3E99-5D71-0160-6917F00F8AE9}"/>
              </a:ext>
            </a:extLst>
          </p:cNvPr>
          <p:cNvSpPr txBox="1"/>
          <p:nvPr/>
        </p:nvSpPr>
        <p:spPr>
          <a:xfrm>
            <a:off x="3440642" y="5183291"/>
            <a:ext cx="6280150" cy="400110"/>
          </a:xfrm>
          <a:prstGeom prst="rect">
            <a:avLst/>
          </a:prstGeom>
          <a:noFill/>
        </p:spPr>
        <p:txBody>
          <a:bodyPr wrap="square">
            <a:spAutoFit/>
          </a:bodyPr>
          <a:lstStyle/>
          <a:p>
            <a:pPr marL="285750" indent="-285750">
              <a:buFont typeface="Arial" panose="020B0604020202020204" pitchFamily="34" charset="0"/>
              <a:buChar char="•"/>
            </a:pPr>
            <a:r>
              <a:rPr lang="fr-FR" sz="2000" b="1" dirty="0" err="1" smtClean="0">
                <a:solidFill>
                  <a:schemeClr val="accent2"/>
                </a:solidFill>
                <a:latin typeface="Garamond" panose="02020404030301010803" pitchFamily="18" charset="0"/>
              </a:rPr>
              <a:t>Bootstrap</a:t>
            </a:r>
            <a:endParaRPr lang="fr-FR" sz="2000" b="1" dirty="0">
              <a:solidFill>
                <a:schemeClr val="accent2"/>
              </a:solidFill>
              <a:latin typeface="Garamond" panose="02020404030301010803" pitchFamily="18" charset="0"/>
            </a:endParaRPr>
          </a:p>
        </p:txBody>
      </p:sp>
      <p:sp>
        <p:nvSpPr>
          <p:cNvPr id="28" name="ZoneTexte 27">
            <a:extLst>
              <a:ext uri="{FF2B5EF4-FFF2-40B4-BE49-F238E27FC236}">
                <a16:creationId xmlns:a16="http://schemas.microsoft.com/office/drawing/2014/main" id="{1666B60D-3E99-5D71-0160-6917F00F8AE9}"/>
              </a:ext>
            </a:extLst>
          </p:cNvPr>
          <p:cNvSpPr txBox="1"/>
          <p:nvPr/>
        </p:nvSpPr>
        <p:spPr>
          <a:xfrm>
            <a:off x="8104085" y="3429000"/>
            <a:ext cx="4178085" cy="707886"/>
          </a:xfrm>
          <a:prstGeom prst="rect">
            <a:avLst/>
          </a:prstGeom>
          <a:noFill/>
        </p:spPr>
        <p:txBody>
          <a:bodyPr wrap="square">
            <a:spAutoFit/>
          </a:bodyPr>
          <a:lstStyle/>
          <a:p>
            <a:pPr marL="285750" indent="-285750">
              <a:buFont typeface="Arial" panose="020B0604020202020204" pitchFamily="34" charset="0"/>
              <a:buChar char="•"/>
            </a:pPr>
            <a:r>
              <a:rPr lang="fr-FR" sz="2000" b="1" dirty="0" smtClean="0">
                <a:solidFill>
                  <a:schemeClr val="accent2"/>
                </a:solidFill>
                <a:latin typeface="Garamond" panose="02020404030301010803" pitchFamily="18" charset="0"/>
              </a:rPr>
              <a:t>HTML</a:t>
            </a:r>
          </a:p>
          <a:p>
            <a:r>
              <a:rPr lang="fr-FR" sz="2000" b="1" dirty="0">
                <a:solidFill>
                  <a:schemeClr val="accent2"/>
                </a:solidFill>
                <a:latin typeface="Garamond" panose="02020404030301010803" pitchFamily="18" charset="0"/>
              </a:rPr>
              <a:t>  </a:t>
            </a:r>
            <a:r>
              <a:rPr lang="fr-FR" sz="2000" b="1" dirty="0" smtClean="0">
                <a:solidFill>
                  <a:schemeClr val="accent2"/>
                </a:solidFill>
                <a:latin typeface="Garamond" panose="02020404030301010803" pitchFamily="18" charset="0"/>
              </a:rPr>
              <a:t>  (HyperText </a:t>
            </a:r>
            <a:r>
              <a:rPr lang="fr-FR" sz="2000" b="1" dirty="0" err="1" smtClean="0">
                <a:solidFill>
                  <a:schemeClr val="accent2"/>
                </a:solidFill>
                <a:latin typeface="Garamond" panose="02020404030301010803" pitchFamily="18" charset="0"/>
              </a:rPr>
              <a:t>markup</a:t>
            </a:r>
            <a:r>
              <a:rPr lang="fr-FR" sz="2000" b="1" dirty="0" smtClean="0">
                <a:solidFill>
                  <a:schemeClr val="accent2"/>
                </a:solidFill>
                <a:latin typeface="Garamond" panose="02020404030301010803" pitchFamily="18" charset="0"/>
              </a:rPr>
              <a:t> </a:t>
            </a:r>
            <a:r>
              <a:rPr lang="fr-FR" sz="2000" b="1" dirty="0" err="1" smtClean="0">
                <a:solidFill>
                  <a:schemeClr val="accent2"/>
                </a:solidFill>
                <a:latin typeface="Garamond" panose="02020404030301010803" pitchFamily="18" charset="0"/>
              </a:rPr>
              <a:t>langauge</a:t>
            </a:r>
            <a:r>
              <a:rPr lang="fr-FR" sz="2000" b="1" dirty="0" smtClean="0">
                <a:solidFill>
                  <a:schemeClr val="accent2"/>
                </a:solidFill>
                <a:latin typeface="Garamond" panose="02020404030301010803" pitchFamily="18" charset="0"/>
              </a:rPr>
              <a:t>)</a:t>
            </a:r>
            <a:endParaRPr lang="fr-FR" sz="2000" b="1" dirty="0">
              <a:solidFill>
                <a:schemeClr val="accent2"/>
              </a:solidFill>
              <a:latin typeface="Garamond" panose="02020404030301010803" pitchFamily="18" charset="0"/>
            </a:endParaRPr>
          </a:p>
        </p:txBody>
      </p:sp>
      <p:sp>
        <p:nvSpPr>
          <p:cNvPr id="30" name="ZoneTexte 29">
            <a:extLst>
              <a:ext uri="{FF2B5EF4-FFF2-40B4-BE49-F238E27FC236}">
                <a16:creationId xmlns:a16="http://schemas.microsoft.com/office/drawing/2014/main" id="{1666B60D-3E99-5D71-0160-6917F00F8AE9}"/>
              </a:ext>
            </a:extLst>
          </p:cNvPr>
          <p:cNvSpPr txBox="1"/>
          <p:nvPr/>
        </p:nvSpPr>
        <p:spPr>
          <a:xfrm>
            <a:off x="8104085" y="1596274"/>
            <a:ext cx="2917825" cy="707886"/>
          </a:xfrm>
          <a:prstGeom prst="rect">
            <a:avLst/>
          </a:prstGeom>
          <a:noFill/>
        </p:spPr>
        <p:txBody>
          <a:bodyPr wrap="square">
            <a:spAutoFit/>
          </a:bodyPr>
          <a:lstStyle/>
          <a:p>
            <a:pPr marL="285750" indent="-285750">
              <a:buFont typeface="Arial" panose="020B0604020202020204" pitchFamily="34" charset="0"/>
              <a:buChar char="•"/>
            </a:pPr>
            <a:r>
              <a:rPr lang="fr-FR" sz="2000" b="1" dirty="0" smtClean="0">
                <a:solidFill>
                  <a:schemeClr val="accent2"/>
                </a:solidFill>
                <a:latin typeface="Garamond" panose="02020404030301010803" pitchFamily="18" charset="0"/>
              </a:rPr>
              <a:t>CSS </a:t>
            </a:r>
          </a:p>
          <a:p>
            <a:r>
              <a:rPr lang="fr-FR" sz="2000" b="1" dirty="0" smtClean="0">
                <a:solidFill>
                  <a:schemeClr val="accent2"/>
                </a:solidFill>
                <a:latin typeface="Garamond" panose="02020404030301010803" pitchFamily="18" charset="0"/>
              </a:rPr>
              <a:t>    (</a:t>
            </a:r>
            <a:r>
              <a:rPr lang="fr-FR" sz="2000" b="1" dirty="0" err="1" smtClean="0">
                <a:solidFill>
                  <a:schemeClr val="accent2"/>
                </a:solidFill>
                <a:latin typeface="Garamond" panose="02020404030301010803" pitchFamily="18" charset="0"/>
              </a:rPr>
              <a:t>cascading</a:t>
            </a:r>
            <a:r>
              <a:rPr lang="fr-FR" sz="2000" b="1" dirty="0" smtClean="0">
                <a:solidFill>
                  <a:schemeClr val="accent2"/>
                </a:solidFill>
                <a:latin typeface="Garamond" panose="02020404030301010803" pitchFamily="18" charset="0"/>
              </a:rPr>
              <a:t> style </a:t>
            </a:r>
            <a:r>
              <a:rPr lang="fr-FR" sz="2000" b="1" dirty="0" err="1" smtClean="0">
                <a:solidFill>
                  <a:schemeClr val="accent2"/>
                </a:solidFill>
                <a:latin typeface="Garamond" panose="02020404030301010803" pitchFamily="18" charset="0"/>
              </a:rPr>
              <a:t>sheet</a:t>
            </a:r>
            <a:r>
              <a:rPr lang="fr-FR" sz="2000" b="1" dirty="0" smtClean="0">
                <a:solidFill>
                  <a:schemeClr val="accent2"/>
                </a:solidFill>
                <a:latin typeface="Garamond" panose="02020404030301010803" pitchFamily="18" charset="0"/>
              </a:rPr>
              <a:t>)</a:t>
            </a:r>
            <a:endParaRPr lang="fr-FR" sz="2000" b="1" dirty="0">
              <a:solidFill>
                <a:schemeClr val="accent2"/>
              </a:solidFill>
              <a:latin typeface="Garamond" panose="02020404030301010803" pitchFamily="18" charset="0"/>
            </a:endParaRPr>
          </a:p>
        </p:txBody>
      </p:sp>
      <p:pic>
        <p:nvPicPr>
          <p:cNvPr id="1026" name="Picture 2" descr="Surveillance de la base de données Azure SQL avec Instana | IB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2796" y="4741807"/>
            <a:ext cx="3259213" cy="1828214"/>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1666B60D-3E99-5D71-0160-6917F00F8AE9}"/>
              </a:ext>
            </a:extLst>
          </p:cNvPr>
          <p:cNvSpPr txBox="1"/>
          <p:nvPr/>
        </p:nvSpPr>
        <p:spPr>
          <a:xfrm>
            <a:off x="8267370" y="5393683"/>
            <a:ext cx="4178085" cy="707886"/>
          </a:xfrm>
          <a:prstGeom prst="rect">
            <a:avLst/>
          </a:prstGeom>
          <a:noFill/>
        </p:spPr>
        <p:txBody>
          <a:bodyPr wrap="square">
            <a:spAutoFit/>
          </a:bodyPr>
          <a:lstStyle/>
          <a:p>
            <a:pPr marL="285750" indent="-285750">
              <a:buFont typeface="Arial" panose="020B0604020202020204" pitchFamily="34" charset="0"/>
              <a:buChar char="•"/>
            </a:pPr>
            <a:r>
              <a:rPr lang="fr-FR" sz="2000" b="1" dirty="0" smtClean="0">
                <a:solidFill>
                  <a:schemeClr val="accent2"/>
                </a:solidFill>
                <a:latin typeface="Garamond" panose="02020404030301010803" pitchFamily="18" charset="0"/>
              </a:rPr>
              <a:t>SQL </a:t>
            </a:r>
          </a:p>
          <a:p>
            <a:r>
              <a:rPr lang="fr-FR" sz="2000" b="1" dirty="0" smtClean="0">
                <a:solidFill>
                  <a:schemeClr val="accent2"/>
                </a:solidFill>
                <a:latin typeface="Garamond" panose="02020404030301010803" pitchFamily="18" charset="0"/>
              </a:rPr>
              <a:t>     (</a:t>
            </a:r>
            <a:r>
              <a:rPr lang="fr-FR" sz="2000" b="1" dirty="0" err="1" smtClean="0">
                <a:solidFill>
                  <a:schemeClr val="accent2"/>
                </a:solidFill>
                <a:latin typeface="Garamond" panose="02020404030301010803" pitchFamily="18" charset="0"/>
              </a:rPr>
              <a:t>Structured</a:t>
            </a:r>
            <a:r>
              <a:rPr lang="fr-FR" sz="2000" b="1" dirty="0" smtClean="0">
                <a:solidFill>
                  <a:schemeClr val="accent2"/>
                </a:solidFill>
                <a:latin typeface="Garamond" panose="02020404030301010803" pitchFamily="18" charset="0"/>
              </a:rPr>
              <a:t> </a:t>
            </a:r>
            <a:r>
              <a:rPr lang="fr-FR" sz="2000" b="1" dirty="0" err="1">
                <a:solidFill>
                  <a:schemeClr val="accent2"/>
                </a:solidFill>
                <a:latin typeface="Garamond" panose="02020404030301010803" pitchFamily="18" charset="0"/>
              </a:rPr>
              <a:t>Query</a:t>
            </a:r>
            <a:r>
              <a:rPr lang="fr-FR" sz="2000" b="1" dirty="0">
                <a:solidFill>
                  <a:schemeClr val="accent2"/>
                </a:solidFill>
                <a:latin typeface="Garamond" panose="02020404030301010803" pitchFamily="18" charset="0"/>
              </a:rPr>
              <a:t> </a:t>
            </a:r>
            <a:r>
              <a:rPr lang="fr-FR" sz="2000" b="1" dirty="0" err="1" smtClean="0">
                <a:solidFill>
                  <a:schemeClr val="accent2"/>
                </a:solidFill>
                <a:latin typeface="Garamond" panose="02020404030301010803" pitchFamily="18" charset="0"/>
              </a:rPr>
              <a:t>Language</a:t>
            </a:r>
            <a:r>
              <a:rPr lang="fr-FR" sz="2000" b="1" dirty="0" smtClean="0">
                <a:solidFill>
                  <a:schemeClr val="accent2"/>
                </a:solidFill>
                <a:latin typeface="Garamond" panose="02020404030301010803" pitchFamily="18" charset="0"/>
              </a:rPr>
              <a:t>)</a:t>
            </a:r>
            <a:endParaRPr lang="fr-FR" sz="2000" b="1" dirty="0">
              <a:solidFill>
                <a:schemeClr val="accent2"/>
              </a:solidFill>
              <a:latin typeface="Garamond" panose="02020404030301010803" pitchFamily="18" charset="0"/>
            </a:endParaRPr>
          </a:p>
        </p:txBody>
      </p:sp>
    </p:spTree>
    <p:extLst>
      <p:ext uri="{BB962C8B-B14F-4D97-AF65-F5344CB8AC3E}">
        <p14:creationId xmlns:p14="http://schemas.microsoft.com/office/powerpoint/2010/main" val="2913985044"/>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38F33785-AD4A-5419-C08E-1A745E45B62E}"/>
              </a:ext>
            </a:extLst>
          </p:cNvPr>
          <p:cNvSpPr txBox="1"/>
          <p:nvPr/>
        </p:nvSpPr>
        <p:spPr>
          <a:xfrm>
            <a:off x="1159175" y="200055"/>
            <a:ext cx="6093228" cy="523220"/>
          </a:xfrm>
          <a:prstGeom prst="rect">
            <a:avLst/>
          </a:prstGeom>
          <a:noFill/>
        </p:spPr>
        <p:txBody>
          <a:bodyPr wrap="square">
            <a:spAutoFit/>
          </a:bodyPr>
          <a:lstStyle/>
          <a:p>
            <a:r>
              <a:rPr lang="fr-FR" sz="2800" b="1" dirty="0">
                <a:solidFill>
                  <a:schemeClr val="accent1">
                    <a:lumMod val="75000"/>
                  </a:schemeClr>
                </a:solidFill>
                <a:latin typeface="Garamond" panose="02020404030301010803" pitchFamily="18" charset="0"/>
              </a:rPr>
              <a:t>Interfaces de plateforme </a:t>
            </a:r>
            <a:endParaRPr lang="fr-FR" sz="2400" b="1" dirty="0">
              <a:solidFill>
                <a:schemeClr val="accent1">
                  <a:lumMod val="75000"/>
                </a:schemeClr>
              </a:solidFill>
              <a:latin typeface="Garamond" panose="02020404030301010803" pitchFamily="18" charset="0"/>
            </a:endParaRPr>
          </a:p>
        </p:txBody>
      </p:sp>
      <p:sp>
        <p:nvSpPr>
          <p:cNvPr id="6" name="Rectangle 5">
            <a:extLst>
              <a:ext uri="{FF2B5EF4-FFF2-40B4-BE49-F238E27FC236}">
                <a16:creationId xmlns:a16="http://schemas.microsoft.com/office/drawing/2014/main" id="{D752A997-C70D-3B4A-6576-E5B475E939B7}"/>
              </a:ext>
            </a:extLst>
          </p:cNvPr>
          <p:cNvSpPr/>
          <p:nvPr/>
        </p:nvSpPr>
        <p:spPr>
          <a:xfrm>
            <a:off x="-171450" y="0"/>
            <a:ext cx="54025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a:extLst>
              <a:ext uri="{FF2B5EF4-FFF2-40B4-BE49-F238E27FC236}">
                <a16:creationId xmlns:a16="http://schemas.microsoft.com/office/drawing/2014/main" id="{CB8887FD-74CB-CF83-3ACD-4E385323AB15}"/>
              </a:ext>
            </a:extLst>
          </p:cNvPr>
          <p:cNvSpPr/>
          <p:nvPr/>
        </p:nvSpPr>
        <p:spPr>
          <a:xfrm>
            <a:off x="152400" y="400110"/>
            <a:ext cx="424112" cy="6229290"/>
          </a:xfrm>
          <a:prstGeom prst="rect">
            <a:avLst/>
          </a:prstGeom>
          <a:solidFill>
            <a:srgbClr val="F28A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11">
            <a:extLst>
              <a:ext uri="{FF2B5EF4-FFF2-40B4-BE49-F238E27FC236}">
                <a16:creationId xmlns:a16="http://schemas.microsoft.com/office/drawing/2014/main" id="{B5866882-5D6A-1269-F5FC-E86C3C61D87C}"/>
              </a:ext>
            </a:extLst>
          </p:cNvPr>
          <p:cNvSpPr/>
          <p:nvPr/>
        </p:nvSpPr>
        <p:spPr>
          <a:xfrm>
            <a:off x="461818" y="200055"/>
            <a:ext cx="697357" cy="523220"/>
          </a:xfrm>
          <a:prstGeom prst="rect">
            <a:avLst/>
          </a:prstGeom>
          <a:noFill/>
        </p:spPr>
        <p:txBody>
          <a:bodyPr wrap="square" lIns="91440" tIns="45720" rIns="91440" bIns="45720">
            <a:spAutoFit/>
          </a:bodyPr>
          <a:lstStyle/>
          <a:p>
            <a:pPr algn="ctr"/>
            <a:r>
              <a:rPr lang="fr-FR" sz="2800" b="0" cap="none" spc="0" dirty="0" smtClean="0">
                <a:ln w="0"/>
                <a:solidFill>
                  <a:schemeClr val="accent1">
                    <a:lumMod val="60000"/>
                    <a:lumOff val="40000"/>
                  </a:schemeClr>
                </a:solidFill>
                <a:effectLst>
                  <a:outerShdw blurRad="38100" dist="25400" dir="5400000" algn="ctr" rotWithShape="0">
                    <a:srgbClr val="6E747A">
                      <a:alpha val="43000"/>
                    </a:srgbClr>
                  </a:outerShdw>
                </a:effectLst>
                <a:latin typeface="Poppins ExtraBold" panose="00000900000000000000" pitchFamily="2" charset="0"/>
                <a:cs typeface="Poppins ExtraBold" panose="00000900000000000000" pitchFamily="2" charset="0"/>
              </a:rPr>
              <a:t>03</a:t>
            </a:r>
            <a:endParaRPr lang="fr-FR" sz="3200" b="0" cap="none" spc="0" dirty="0">
              <a:ln w="0"/>
              <a:solidFill>
                <a:schemeClr val="accent1">
                  <a:lumMod val="60000"/>
                  <a:lumOff val="40000"/>
                </a:schemeClr>
              </a:solidFill>
              <a:effectLst>
                <a:outerShdw blurRad="38100" dist="25400" dir="5400000" algn="ctr" rotWithShape="0">
                  <a:srgbClr val="6E747A">
                    <a:alpha val="43000"/>
                  </a:srgbClr>
                </a:outerShdw>
              </a:effectLst>
            </a:endParaRPr>
          </a:p>
        </p:txBody>
      </p:sp>
      <p:cxnSp>
        <p:nvCxnSpPr>
          <p:cNvPr id="14" name="Connecteur droit 13">
            <a:extLst>
              <a:ext uri="{FF2B5EF4-FFF2-40B4-BE49-F238E27FC236}">
                <a16:creationId xmlns:a16="http://schemas.microsoft.com/office/drawing/2014/main" id="{3C3D2AA0-9430-E0AE-1A11-17CA6C693211}"/>
              </a:ext>
            </a:extLst>
          </p:cNvPr>
          <p:cNvCxnSpPr>
            <a:cxnSpLocks/>
          </p:cNvCxnSpPr>
          <p:nvPr/>
        </p:nvCxnSpPr>
        <p:spPr>
          <a:xfrm>
            <a:off x="576512" y="723275"/>
            <a:ext cx="1701175"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439" y="1319420"/>
            <a:ext cx="5815582" cy="2666990"/>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045" y="1407695"/>
            <a:ext cx="5902955" cy="2720894"/>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6751" y="4132954"/>
            <a:ext cx="5640702" cy="2591197"/>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512" y="4095492"/>
            <a:ext cx="5712533" cy="2628659"/>
          </a:xfrm>
          <a:prstGeom prst="rect">
            <a:avLst/>
          </a:prstGeom>
        </p:spPr>
      </p:pic>
    </p:spTree>
    <p:extLst>
      <p:ext uri="{BB962C8B-B14F-4D97-AF65-F5344CB8AC3E}">
        <p14:creationId xmlns:p14="http://schemas.microsoft.com/office/powerpoint/2010/main" val="95837897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38F33785-AD4A-5419-C08E-1A745E45B62E}"/>
              </a:ext>
            </a:extLst>
          </p:cNvPr>
          <p:cNvSpPr txBox="1"/>
          <p:nvPr/>
        </p:nvSpPr>
        <p:spPr>
          <a:xfrm>
            <a:off x="1159175" y="200055"/>
            <a:ext cx="6093228" cy="523220"/>
          </a:xfrm>
          <a:prstGeom prst="rect">
            <a:avLst/>
          </a:prstGeom>
          <a:noFill/>
        </p:spPr>
        <p:txBody>
          <a:bodyPr wrap="square">
            <a:spAutoFit/>
          </a:bodyPr>
          <a:lstStyle/>
          <a:p>
            <a:r>
              <a:rPr lang="fr-FR" sz="2800" b="1" dirty="0">
                <a:solidFill>
                  <a:schemeClr val="accent1">
                    <a:lumMod val="75000"/>
                  </a:schemeClr>
                </a:solidFill>
                <a:latin typeface="Garamond" panose="02020404030301010803" pitchFamily="18" charset="0"/>
              </a:rPr>
              <a:t>Interfaces de plateforme </a:t>
            </a:r>
            <a:endParaRPr lang="fr-FR" sz="2400" b="1" dirty="0">
              <a:solidFill>
                <a:schemeClr val="accent1">
                  <a:lumMod val="75000"/>
                </a:schemeClr>
              </a:solidFill>
              <a:latin typeface="Garamond" panose="02020404030301010803" pitchFamily="18" charset="0"/>
            </a:endParaRPr>
          </a:p>
        </p:txBody>
      </p:sp>
      <p:sp>
        <p:nvSpPr>
          <p:cNvPr id="6" name="Rectangle 5">
            <a:extLst>
              <a:ext uri="{FF2B5EF4-FFF2-40B4-BE49-F238E27FC236}">
                <a16:creationId xmlns:a16="http://schemas.microsoft.com/office/drawing/2014/main" id="{D752A997-C70D-3B4A-6576-E5B475E939B7}"/>
              </a:ext>
            </a:extLst>
          </p:cNvPr>
          <p:cNvSpPr/>
          <p:nvPr/>
        </p:nvSpPr>
        <p:spPr>
          <a:xfrm>
            <a:off x="-171450" y="0"/>
            <a:ext cx="54025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a:extLst>
              <a:ext uri="{FF2B5EF4-FFF2-40B4-BE49-F238E27FC236}">
                <a16:creationId xmlns:a16="http://schemas.microsoft.com/office/drawing/2014/main" id="{CB8887FD-74CB-CF83-3ACD-4E385323AB15}"/>
              </a:ext>
            </a:extLst>
          </p:cNvPr>
          <p:cNvSpPr/>
          <p:nvPr/>
        </p:nvSpPr>
        <p:spPr>
          <a:xfrm>
            <a:off x="152400" y="400110"/>
            <a:ext cx="424112" cy="6229290"/>
          </a:xfrm>
          <a:prstGeom prst="rect">
            <a:avLst/>
          </a:prstGeom>
          <a:solidFill>
            <a:srgbClr val="F28A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11">
            <a:extLst>
              <a:ext uri="{FF2B5EF4-FFF2-40B4-BE49-F238E27FC236}">
                <a16:creationId xmlns:a16="http://schemas.microsoft.com/office/drawing/2014/main" id="{B5866882-5D6A-1269-F5FC-E86C3C61D87C}"/>
              </a:ext>
            </a:extLst>
          </p:cNvPr>
          <p:cNvSpPr/>
          <p:nvPr/>
        </p:nvSpPr>
        <p:spPr>
          <a:xfrm>
            <a:off x="461818" y="200055"/>
            <a:ext cx="697357" cy="523220"/>
          </a:xfrm>
          <a:prstGeom prst="rect">
            <a:avLst/>
          </a:prstGeom>
          <a:noFill/>
        </p:spPr>
        <p:txBody>
          <a:bodyPr wrap="square" lIns="91440" tIns="45720" rIns="91440" bIns="45720">
            <a:spAutoFit/>
          </a:bodyPr>
          <a:lstStyle/>
          <a:p>
            <a:pPr algn="ctr"/>
            <a:r>
              <a:rPr lang="fr-FR" sz="2800" b="0" cap="none" spc="0" dirty="0" smtClean="0">
                <a:ln w="0"/>
                <a:solidFill>
                  <a:schemeClr val="accent1">
                    <a:lumMod val="60000"/>
                    <a:lumOff val="40000"/>
                  </a:schemeClr>
                </a:solidFill>
                <a:effectLst>
                  <a:outerShdw blurRad="38100" dist="25400" dir="5400000" algn="ctr" rotWithShape="0">
                    <a:srgbClr val="6E747A">
                      <a:alpha val="43000"/>
                    </a:srgbClr>
                  </a:outerShdw>
                </a:effectLst>
                <a:latin typeface="Poppins ExtraBold" panose="00000900000000000000" pitchFamily="2" charset="0"/>
                <a:cs typeface="Poppins ExtraBold" panose="00000900000000000000" pitchFamily="2" charset="0"/>
              </a:rPr>
              <a:t>03</a:t>
            </a:r>
            <a:endParaRPr lang="fr-FR" sz="3200" b="0" cap="none" spc="0" dirty="0">
              <a:ln w="0"/>
              <a:solidFill>
                <a:schemeClr val="accent1">
                  <a:lumMod val="60000"/>
                  <a:lumOff val="40000"/>
                </a:schemeClr>
              </a:solidFill>
              <a:effectLst>
                <a:outerShdw blurRad="38100" dist="25400" dir="5400000" algn="ctr" rotWithShape="0">
                  <a:srgbClr val="6E747A">
                    <a:alpha val="43000"/>
                  </a:srgbClr>
                </a:outerShdw>
              </a:effectLst>
            </a:endParaRPr>
          </a:p>
        </p:txBody>
      </p:sp>
      <p:cxnSp>
        <p:nvCxnSpPr>
          <p:cNvPr id="14" name="Connecteur droit 13">
            <a:extLst>
              <a:ext uri="{FF2B5EF4-FFF2-40B4-BE49-F238E27FC236}">
                <a16:creationId xmlns:a16="http://schemas.microsoft.com/office/drawing/2014/main" id="{3C3D2AA0-9430-E0AE-1A11-17CA6C693211}"/>
              </a:ext>
            </a:extLst>
          </p:cNvPr>
          <p:cNvCxnSpPr>
            <a:cxnSpLocks/>
          </p:cNvCxnSpPr>
          <p:nvPr/>
        </p:nvCxnSpPr>
        <p:spPr>
          <a:xfrm>
            <a:off x="576512" y="723275"/>
            <a:ext cx="1701175"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2457" y="1106905"/>
            <a:ext cx="6126599" cy="2823980"/>
          </a:xfrm>
          <a:prstGeom prst="rect">
            <a:avLst/>
          </a:prstGeom>
        </p:spPr>
      </p:pic>
      <p:pic>
        <p:nvPicPr>
          <p:cNvPr id="27" name="Imag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3463" y="4313050"/>
            <a:ext cx="5538537" cy="2427438"/>
          </a:xfrm>
          <a:prstGeom prst="rect">
            <a:avLst/>
          </a:prstGeom>
        </p:spPr>
      </p:pic>
      <p:pic>
        <p:nvPicPr>
          <p:cNvPr id="31" name="Imag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512" y="4249434"/>
            <a:ext cx="5869245" cy="2596327"/>
          </a:xfrm>
          <a:prstGeom prst="rect">
            <a:avLst/>
          </a:prstGeom>
        </p:spPr>
      </p:pic>
    </p:spTree>
    <p:extLst>
      <p:ext uri="{BB962C8B-B14F-4D97-AF65-F5344CB8AC3E}">
        <p14:creationId xmlns:p14="http://schemas.microsoft.com/office/powerpoint/2010/main" val="1685373601"/>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38F33785-AD4A-5419-C08E-1A745E45B62E}"/>
              </a:ext>
            </a:extLst>
          </p:cNvPr>
          <p:cNvSpPr txBox="1"/>
          <p:nvPr/>
        </p:nvSpPr>
        <p:spPr>
          <a:xfrm>
            <a:off x="1159175" y="200055"/>
            <a:ext cx="6093228" cy="523220"/>
          </a:xfrm>
          <a:prstGeom prst="rect">
            <a:avLst/>
          </a:prstGeom>
          <a:noFill/>
        </p:spPr>
        <p:txBody>
          <a:bodyPr wrap="square">
            <a:spAutoFit/>
          </a:bodyPr>
          <a:lstStyle/>
          <a:p>
            <a:r>
              <a:rPr lang="fr-FR" sz="2800" b="1" dirty="0">
                <a:solidFill>
                  <a:schemeClr val="accent1">
                    <a:lumMod val="75000"/>
                  </a:schemeClr>
                </a:solidFill>
                <a:latin typeface="Garamond" panose="02020404030301010803" pitchFamily="18" charset="0"/>
              </a:rPr>
              <a:t>Interfaces de plateforme </a:t>
            </a:r>
            <a:endParaRPr lang="fr-FR" sz="2400" b="1" dirty="0">
              <a:solidFill>
                <a:schemeClr val="accent1">
                  <a:lumMod val="75000"/>
                </a:schemeClr>
              </a:solidFill>
              <a:latin typeface="Garamond" panose="02020404030301010803" pitchFamily="18" charset="0"/>
            </a:endParaRPr>
          </a:p>
        </p:txBody>
      </p:sp>
      <p:sp>
        <p:nvSpPr>
          <p:cNvPr id="6" name="Rectangle 5">
            <a:extLst>
              <a:ext uri="{FF2B5EF4-FFF2-40B4-BE49-F238E27FC236}">
                <a16:creationId xmlns:a16="http://schemas.microsoft.com/office/drawing/2014/main" id="{D752A997-C70D-3B4A-6576-E5B475E939B7}"/>
              </a:ext>
            </a:extLst>
          </p:cNvPr>
          <p:cNvSpPr/>
          <p:nvPr/>
        </p:nvSpPr>
        <p:spPr>
          <a:xfrm>
            <a:off x="-171450" y="0"/>
            <a:ext cx="54025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a:extLst>
              <a:ext uri="{FF2B5EF4-FFF2-40B4-BE49-F238E27FC236}">
                <a16:creationId xmlns:a16="http://schemas.microsoft.com/office/drawing/2014/main" id="{CB8887FD-74CB-CF83-3ACD-4E385323AB15}"/>
              </a:ext>
            </a:extLst>
          </p:cNvPr>
          <p:cNvSpPr/>
          <p:nvPr/>
        </p:nvSpPr>
        <p:spPr>
          <a:xfrm>
            <a:off x="152400" y="400110"/>
            <a:ext cx="424112" cy="6229290"/>
          </a:xfrm>
          <a:prstGeom prst="rect">
            <a:avLst/>
          </a:prstGeom>
          <a:solidFill>
            <a:srgbClr val="F28A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11">
            <a:extLst>
              <a:ext uri="{FF2B5EF4-FFF2-40B4-BE49-F238E27FC236}">
                <a16:creationId xmlns:a16="http://schemas.microsoft.com/office/drawing/2014/main" id="{B5866882-5D6A-1269-F5FC-E86C3C61D87C}"/>
              </a:ext>
            </a:extLst>
          </p:cNvPr>
          <p:cNvSpPr/>
          <p:nvPr/>
        </p:nvSpPr>
        <p:spPr>
          <a:xfrm>
            <a:off x="461818" y="200055"/>
            <a:ext cx="697357" cy="523220"/>
          </a:xfrm>
          <a:prstGeom prst="rect">
            <a:avLst/>
          </a:prstGeom>
          <a:noFill/>
        </p:spPr>
        <p:txBody>
          <a:bodyPr wrap="square" lIns="91440" tIns="45720" rIns="91440" bIns="45720">
            <a:spAutoFit/>
          </a:bodyPr>
          <a:lstStyle/>
          <a:p>
            <a:pPr algn="ctr"/>
            <a:r>
              <a:rPr lang="fr-FR" sz="2800" b="0" cap="none" spc="0" dirty="0" smtClean="0">
                <a:ln w="0"/>
                <a:solidFill>
                  <a:schemeClr val="accent1">
                    <a:lumMod val="60000"/>
                    <a:lumOff val="40000"/>
                  </a:schemeClr>
                </a:solidFill>
                <a:effectLst>
                  <a:outerShdw blurRad="38100" dist="25400" dir="5400000" algn="ctr" rotWithShape="0">
                    <a:srgbClr val="6E747A">
                      <a:alpha val="43000"/>
                    </a:srgbClr>
                  </a:outerShdw>
                </a:effectLst>
                <a:latin typeface="Poppins ExtraBold" panose="00000900000000000000" pitchFamily="2" charset="0"/>
                <a:cs typeface="Poppins ExtraBold" panose="00000900000000000000" pitchFamily="2" charset="0"/>
              </a:rPr>
              <a:t>03</a:t>
            </a:r>
            <a:endParaRPr lang="fr-FR" sz="3200" b="0" cap="none" spc="0" dirty="0">
              <a:ln w="0"/>
              <a:solidFill>
                <a:schemeClr val="accent1">
                  <a:lumMod val="60000"/>
                  <a:lumOff val="40000"/>
                </a:schemeClr>
              </a:solidFill>
              <a:effectLst>
                <a:outerShdw blurRad="38100" dist="25400" dir="5400000" algn="ctr" rotWithShape="0">
                  <a:srgbClr val="6E747A">
                    <a:alpha val="43000"/>
                  </a:srgbClr>
                </a:outerShdw>
              </a:effectLst>
            </a:endParaRPr>
          </a:p>
        </p:txBody>
      </p:sp>
      <p:cxnSp>
        <p:nvCxnSpPr>
          <p:cNvPr id="14" name="Connecteur droit 13">
            <a:extLst>
              <a:ext uri="{FF2B5EF4-FFF2-40B4-BE49-F238E27FC236}">
                <a16:creationId xmlns:a16="http://schemas.microsoft.com/office/drawing/2014/main" id="{3C3D2AA0-9430-E0AE-1A11-17CA6C693211}"/>
              </a:ext>
            </a:extLst>
          </p:cNvPr>
          <p:cNvCxnSpPr>
            <a:cxnSpLocks/>
          </p:cNvCxnSpPr>
          <p:nvPr/>
        </p:nvCxnSpPr>
        <p:spPr>
          <a:xfrm>
            <a:off x="576512" y="723275"/>
            <a:ext cx="1701175"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274" y="1025783"/>
            <a:ext cx="5811252" cy="2726351"/>
          </a:xfrm>
          <a:prstGeom prst="rect">
            <a:avLst/>
          </a:prstGeom>
        </p:spPr>
      </p:pic>
      <p:pic>
        <p:nvPicPr>
          <p:cNvPr id="15" name="Imag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512" y="4054642"/>
            <a:ext cx="5732541" cy="2774813"/>
          </a:xfrm>
          <a:prstGeom prst="rect">
            <a:avLst/>
          </a:prstGeom>
        </p:spPr>
      </p:pic>
      <p:pic>
        <p:nvPicPr>
          <p:cNvPr id="16" name="Imag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6759" y="4009036"/>
            <a:ext cx="5675241" cy="2620364"/>
          </a:xfrm>
          <a:prstGeom prst="rect">
            <a:avLst/>
          </a:prstGeom>
        </p:spPr>
      </p:pic>
    </p:spTree>
    <p:extLst>
      <p:ext uri="{BB962C8B-B14F-4D97-AF65-F5344CB8AC3E}">
        <p14:creationId xmlns:p14="http://schemas.microsoft.com/office/powerpoint/2010/main" val="4179187582"/>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63DA352-183C-C079-5C75-AF715522CEFC}"/>
              </a:ext>
            </a:extLst>
          </p:cNvPr>
          <p:cNvSpPr/>
          <p:nvPr/>
        </p:nvSpPr>
        <p:spPr>
          <a:xfrm rot="5400000">
            <a:off x="5863279" y="-5801721"/>
            <a:ext cx="540256" cy="121171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a:extLst>
              <a:ext uri="{FF2B5EF4-FFF2-40B4-BE49-F238E27FC236}">
                <a16:creationId xmlns:a16="http://schemas.microsoft.com/office/drawing/2014/main" id="{A5E4F7DA-192F-294A-81E3-D5900C248ED1}"/>
              </a:ext>
            </a:extLst>
          </p:cNvPr>
          <p:cNvSpPr/>
          <p:nvPr/>
        </p:nvSpPr>
        <p:spPr>
          <a:xfrm rot="5400000">
            <a:off x="5389792" y="-5158464"/>
            <a:ext cx="424112" cy="11006337"/>
          </a:xfrm>
          <a:prstGeom prst="rect">
            <a:avLst/>
          </a:prstGeom>
          <a:solidFill>
            <a:srgbClr val="F28A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Rectangle 3">
            <a:extLst>
              <a:ext uri="{FF2B5EF4-FFF2-40B4-BE49-F238E27FC236}">
                <a16:creationId xmlns:a16="http://schemas.microsoft.com/office/drawing/2014/main" id="{24B76E5C-07AC-6A0C-BDA0-E7C6B7BE7775}"/>
              </a:ext>
            </a:extLst>
          </p:cNvPr>
          <p:cNvSpPr/>
          <p:nvPr/>
        </p:nvSpPr>
        <p:spPr>
          <a:xfrm>
            <a:off x="-171450" y="0"/>
            <a:ext cx="54025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4">
            <a:extLst>
              <a:ext uri="{FF2B5EF4-FFF2-40B4-BE49-F238E27FC236}">
                <a16:creationId xmlns:a16="http://schemas.microsoft.com/office/drawing/2014/main" id="{DDBC1AC7-25FD-067F-DBCB-AFDF25A75542}"/>
              </a:ext>
            </a:extLst>
          </p:cNvPr>
          <p:cNvSpPr/>
          <p:nvPr/>
        </p:nvSpPr>
        <p:spPr>
          <a:xfrm>
            <a:off x="152400" y="400110"/>
            <a:ext cx="424112" cy="6229290"/>
          </a:xfrm>
          <a:prstGeom prst="rect">
            <a:avLst/>
          </a:prstGeom>
          <a:solidFill>
            <a:srgbClr val="F28A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a:extLst>
              <a:ext uri="{FF2B5EF4-FFF2-40B4-BE49-F238E27FC236}">
                <a16:creationId xmlns:a16="http://schemas.microsoft.com/office/drawing/2014/main" id="{5C0BCFD3-9150-04CD-B2DB-CD08FEA0B231}"/>
              </a:ext>
            </a:extLst>
          </p:cNvPr>
          <p:cNvSpPr/>
          <p:nvPr/>
        </p:nvSpPr>
        <p:spPr>
          <a:xfrm>
            <a:off x="1310500" y="2967335"/>
            <a:ext cx="9571018" cy="1107996"/>
          </a:xfrm>
          <a:prstGeom prst="rect">
            <a:avLst/>
          </a:prstGeom>
          <a:noFill/>
        </p:spPr>
        <p:txBody>
          <a:bodyPr wrap="none" lIns="91440" tIns="45720" rIns="91440" bIns="45720">
            <a:spAutoFit/>
          </a:bodyPr>
          <a:lstStyle/>
          <a:p>
            <a:pPr algn="ctr"/>
            <a:r>
              <a:rPr lang="fr-FR" sz="6600" b="1" cap="none" spc="0" dirty="0">
                <a:ln w="0"/>
                <a:solidFill>
                  <a:schemeClr val="accent1">
                    <a:lumMod val="75000"/>
                  </a:schemeClr>
                </a:solidFill>
                <a:effectLst>
                  <a:outerShdw blurRad="38100" dist="19050" dir="2700000" algn="tl" rotWithShape="0">
                    <a:schemeClr val="dk1">
                      <a:alpha val="40000"/>
                    </a:schemeClr>
                  </a:outerShdw>
                </a:effectLst>
                <a:latin typeface="Garamond" panose="02020404030301010803" pitchFamily="18" charset="0"/>
              </a:rPr>
              <a:t>M</a:t>
            </a:r>
            <a:r>
              <a:rPr lang="fr-FR" sz="6600" b="1" cap="none" spc="0" dirty="0">
                <a:ln w="0"/>
                <a:solidFill>
                  <a:schemeClr val="accent1">
                    <a:lumMod val="50000"/>
                  </a:schemeClr>
                </a:solidFill>
                <a:effectLst>
                  <a:outerShdw blurRad="38100" dist="19050" dir="2700000" algn="tl" rotWithShape="0">
                    <a:schemeClr val="dk1">
                      <a:alpha val="40000"/>
                    </a:schemeClr>
                  </a:outerShdw>
                </a:effectLst>
                <a:latin typeface="Garamond" panose="02020404030301010803" pitchFamily="18" charset="0"/>
              </a:rPr>
              <a:t>erci pour votre </a:t>
            </a:r>
            <a:r>
              <a:rPr lang="fr-FR" sz="6600" b="1" cap="none" spc="0" dirty="0">
                <a:ln w="0"/>
                <a:solidFill>
                  <a:schemeClr val="accent1">
                    <a:lumMod val="75000"/>
                  </a:schemeClr>
                </a:solidFill>
                <a:effectLst>
                  <a:outerShdw blurRad="38100" dist="19050" dir="2700000" algn="tl" rotWithShape="0">
                    <a:schemeClr val="dk1">
                      <a:alpha val="40000"/>
                    </a:schemeClr>
                  </a:outerShdw>
                </a:effectLst>
                <a:latin typeface="Garamond" panose="02020404030301010803" pitchFamily="18" charset="0"/>
              </a:rPr>
              <a:t>attention</a:t>
            </a:r>
          </a:p>
        </p:txBody>
      </p:sp>
      <p:cxnSp>
        <p:nvCxnSpPr>
          <p:cNvPr id="10" name="Connecteur droit 9">
            <a:extLst>
              <a:ext uri="{FF2B5EF4-FFF2-40B4-BE49-F238E27FC236}">
                <a16:creationId xmlns:a16="http://schemas.microsoft.com/office/drawing/2014/main" id="{A253A9E1-48EF-CAF5-052A-54D8838EF36D}"/>
              </a:ext>
            </a:extLst>
          </p:cNvPr>
          <p:cNvCxnSpPr/>
          <p:nvPr/>
        </p:nvCxnSpPr>
        <p:spPr>
          <a:xfrm>
            <a:off x="1429789" y="3958954"/>
            <a:ext cx="781396" cy="0"/>
          </a:xfrm>
          <a:prstGeom prst="line">
            <a:avLst/>
          </a:prstGeom>
          <a:ln w="762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8FBB7F40-7FA7-07CD-6D29-E5AC3969F146}"/>
              </a:ext>
            </a:extLst>
          </p:cNvPr>
          <p:cNvCxnSpPr>
            <a:cxnSpLocks/>
          </p:cNvCxnSpPr>
          <p:nvPr/>
        </p:nvCxnSpPr>
        <p:spPr>
          <a:xfrm>
            <a:off x="7517476" y="3958954"/>
            <a:ext cx="3364042" cy="0"/>
          </a:xfrm>
          <a:prstGeom prst="line">
            <a:avLst/>
          </a:prstGeom>
          <a:ln w="762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363629"/>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B1BAFA3-08D4-2F58-B022-322BD0D4DD79}"/>
              </a:ext>
            </a:extLst>
          </p:cNvPr>
          <p:cNvSpPr/>
          <p:nvPr/>
        </p:nvSpPr>
        <p:spPr>
          <a:xfrm>
            <a:off x="3035277" y="1412567"/>
            <a:ext cx="563190" cy="400110"/>
          </a:xfrm>
          <a:prstGeom prst="rect">
            <a:avLst/>
          </a:prstGeom>
          <a:noFill/>
        </p:spPr>
        <p:txBody>
          <a:bodyPr wrap="square" lIns="91440" tIns="45720" rIns="91440" bIns="45720">
            <a:spAutoFit/>
          </a:bodyPr>
          <a:lstStyle/>
          <a:p>
            <a:pPr algn="ctr"/>
            <a:r>
              <a:rPr lang="fr-FR" sz="2000" dirty="0">
                <a:ln w="0"/>
                <a:solidFill>
                  <a:schemeClr val="accent1">
                    <a:lumMod val="60000"/>
                    <a:lumOff val="40000"/>
                  </a:schemeClr>
                </a:solidFill>
                <a:effectLst>
                  <a:outerShdw blurRad="38100" dist="25400" dir="5400000" algn="ctr" rotWithShape="0">
                    <a:srgbClr val="6E747A">
                      <a:alpha val="43000"/>
                    </a:srgbClr>
                  </a:outerShdw>
                </a:effectLst>
                <a:latin typeface="Poppins ExtraBold" panose="00000900000000000000" pitchFamily="2" charset="0"/>
                <a:cs typeface="Poppins ExtraBold" panose="00000900000000000000" pitchFamily="2" charset="0"/>
              </a:rPr>
              <a:t>0</a:t>
            </a:r>
            <a:r>
              <a:rPr lang="fr-FR" sz="2000" b="0" cap="none" spc="0" dirty="0" smtClean="0">
                <a:ln w="0"/>
                <a:solidFill>
                  <a:schemeClr val="accent1">
                    <a:lumMod val="60000"/>
                    <a:lumOff val="40000"/>
                  </a:schemeClr>
                </a:solidFill>
                <a:effectLst>
                  <a:outerShdw blurRad="38100" dist="25400" dir="5400000" algn="ctr" rotWithShape="0">
                    <a:srgbClr val="6E747A">
                      <a:alpha val="43000"/>
                    </a:srgbClr>
                  </a:outerShdw>
                </a:effectLst>
                <a:latin typeface="Poppins ExtraBold" panose="00000900000000000000" pitchFamily="2" charset="0"/>
                <a:cs typeface="Poppins ExtraBold" panose="00000900000000000000" pitchFamily="2" charset="0"/>
              </a:rPr>
              <a:t>1</a:t>
            </a:r>
            <a:endParaRPr lang="fr-FR" sz="3200" b="0" cap="none" spc="0" dirty="0">
              <a:ln w="0"/>
              <a:solidFill>
                <a:schemeClr val="accent1">
                  <a:lumMod val="60000"/>
                  <a:lumOff val="40000"/>
                </a:schemeClr>
              </a:solidFill>
              <a:effectLst>
                <a:outerShdw blurRad="38100" dist="25400" dir="5400000" algn="ctr" rotWithShape="0">
                  <a:srgbClr val="6E747A">
                    <a:alpha val="43000"/>
                  </a:srgbClr>
                </a:outerShdw>
              </a:effectLst>
            </a:endParaRPr>
          </a:p>
        </p:txBody>
      </p:sp>
      <p:sp>
        <p:nvSpPr>
          <p:cNvPr id="9" name="Rectangle 8">
            <a:extLst>
              <a:ext uri="{FF2B5EF4-FFF2-40B4-BE49-F238E27FC236}">
                <a16:creationId xmlns:a16="http://schemas.microsoft.com/office/drawing/2014/main" id="{2985FB66-9A32-CE10-FB99-7EA3EFB1D80C}"/>
              </a:ext>
            </a:extLst>
          </p:cNvPr>
          <p:cNvSpPr/>
          <p:nvPr/>
        </p:nvSpPr>
        <p:spPr>
          <a:xfrm>
            <a:off x="3046586" y="3027359"/>
            <a:ext cx="526755" cy="400110"/>
          </a:xfrm>
          <a:prstGeom prst="rect">
            <a:avLst/>
          </a:prstGeom>
          <a:noFill/>
        </p:spPr>
        <p:txBody>
          <a:bodyPr wrap="square" lIns="91440" tIns="45720" rIns="91440" bIns="45720">
            <a:spAutoFit/>
          </a:bodyPr>
          <a:lstStyle/>
          <a:p>
            <a:pPr algn="ctr"/>
            <a:r>
              <a:rPr lang="fr-FR" sz="2000" b="0" cap="none" spc="0" dirty="0">
                <a:ln w="0"/>
                <a:solidFill>
                  <a:schemeClr val="accent1">
                    <a:lumMod val="60000"/>
                    <a:lumOff val="40000"/>
                  </a:schemeClr>
                </a:solidFill>
                <a:effectLst>
                  <a:outerShdw blurRad="38100" dist="25400" dir="5400000" algn="ctr" rotWithShape="0">
                    <a:srgbClr val="6E747A">
                      <a:alpha val="43000"/>
                    </a:srgbClr>
                  </a:outerShdw>
                </a:effectLst>
                <a:latin typeface="Poppins ExtraBold" panose="00000900000000000000" pitchFamily="2" charset="0"/>
                <a:cs typeface="Poppins ExtraBold" panose="00000900000000000000" pitchFamily="2" charset="0"/>
              </a:rPr>
              <a:t>02</a:t>
            </a:r>
            <a:endParaRPr lang="fr-FR" sz="2000" b="0" cap="none" spc="0" dirty="0">
              <a:ln w="0"/>
              <a:solidFill>
                <a:schemeClr val="accent1">
                  <a:lumMod val="60000"/>
                  <a:lumOff val="40000"/>
                </a:schemeClr>
              </a:solidFill>
              <a:effectLst>
                <a:outerShdw blurRad="38100" dist="25400" dir="5400000" algn="ctr" rotWithShape="0">
                  <a:srgbClr val="6E747A">
                    <a:alpha val="43000"/>
                  </a:srgbClr>
                </a:outerShdw>
              </a:effectLst>
            </a:endParaRPr>
          </a:p>
        </p:txBody>
      </p:sp>
      <p:sp>
        <p:nvSpPr>
          <p:cNvPr id="10" name="Rectangle 9">
            <a:extLst>
              <a:ext uri="{FF2B5EF4-FFF2-40B4-BE49-F238E27FC236}">
                <a16:creationId xmlns:a16="http://schemas.microsoft.com/office/drawing/2014/main" id="{CCD13085-9253-3CCF-D9A4-DB08E9FF690B}"/>
              </a:ext>
            </a:extLst>
          </p:cNvPr>
          <p:cNvSpPr/>
          <p:nvPr/>
        </p:nvSpPr>
        <p:spPr>
          <a:xfrm>
            <a:off x="3046586" y="4574351"/>
            <a:ext cx="540256" cy="400110"/>
          </a:xfrm>
          <a:prstGeom prst="rect">
            <a:avLst/>
          </a:prstGeom>
          <a:noFill/>
        </p:spPr>
        <p:txBody>
          <a:bodyPr wrap="square" lIns="91440" tIns="45720" rIns="91440" bIns="45720">
            <a:spAutoFit/>
          </a:bodyPr>
          <a:lstStyle/>
          <a:p>
            <a:pPr algn="ctr"/>
            <a:r>
              <a:rPr lang="fr-FR" sz="2000" b="0" cap="none" spc="0" dirty="0">
                <a:ln w="0"/>
                <a:solidFill>
                  <a:schemeClr val="accent1">
                    <a:lumMod val="60000"/>
                    <a:lumOff val="40000"/>
                  </a:schemeClr>
                </a:solidFill>
                <a:effectLst>
                  <a:outerShdw blurRad="38100" dist="25400" dir="5400000" algn="ctr" rotWithShape="0">
                    <a:srgbClr val="6E747A">
                      <a:alpha val="43000"/>
                    </a:srgbClr>
                  </a:outerShdw>
                </a:effectLst>
                <a:latin typeface="Poppins ExtraBold" panose="00000900000000000000" pitchFamily="2" charset="0"/>
                <a:cs typeface="Poppins ExtraBold" panose="00000900000000000000" pitchFamily="2" charset="0"/>
              </a:rPr>
              <a:t>03</a:t>
            </a:r>
            <a:endParaRPr lang="fr-FR" sz="2000" b="0" cap="none" spc="0" dirty="0">
              <a:ln w="0"/>
              <a:solidFill>
                <a:schemeClr val="accent1">
                  <a:lumMod val="60000"/>
                  <a:lumOff val="40000"/>
                </a:schemeClr>
              </a:solidFill>
              <a:effectLst>
                <a:outerShdw blurRad="38100" dist="25400" dir="5400000" algn="ctr" rotWithShape="0">
                  <a:srgbClr val="6E747A">
                    <a:alpha val="43000"/>
                  </a:srgbClr>
                </a:outerShdw>
              </a:effectLst>
            </a:endParaRPr>
          </a:p>
        </p:txBody>
      </p:sp>
      <p:sp>
        <p:nvSpPr>
          <p:cNvPr id="11" name="ZoneTexte 10">
            <a:extLst>
              <a:ext uri="{FF2B5EF4-FFF2-40B4-BE49-F238E27FC236}">
                <a16:creationId xmlns:a16="http://schemas.microsoft.com/office/drawing/2014/main" id="{172A0069-630E-0811-372F-EF659B9ECBAD}"/>
              </a:ext>
            </a:extLst>
          </p:cNvPr>
          <p:cNvSpPr txBox="1"/>
          <p:nvPr/>
        </p:nvSpPr>
        <p:spPr>
          <a:xfrm>
            <a:off x="3755347" y="1369484"/>
            <a:ext cx="6034226" cy="523220"/>
          </a:xfrm>
          <a:prstGeom prst="rect">
            <a:avLst/>
          </a:prstGeom>
          <a:noFill/>
        </p:spPr>
        <p:txBody>
          <a:bodyPr wrap="square" rtlCol="0">
            <a:spAutoFit/>
          </a:bodyPr>
          <a:lstStyle/>
          <a:p>
            <a:r>
              <a:rPr lang="fr-FR" sz="2800" b="1" dirty="0">
                <a:solidFill>
                  <a:srgbClr val="F28A15"/>
                </a:solidFill>
                <a:latin typeface="Garamond" panose="02020404030301010803" pitchFamily="18" charset="0"/>
              </a:rPr>
              <a:t>Présentation</a:t>
            </a:r>
            <a:r>
              <a:rPr lang="fr-FR" sz="2400" b="1" dirty="0">
                <a:solidFill>
                  <a:srgbClr val="F28A15"/>
                </a:solidFill>
                <a:latin typeface="Garamond" panose="02020404030301010803" pitchFamily="18" charset="0"/>
              </a:rPr>
              <a:t> de </a:t>
            </a:r>
            <a:r>
              <a:rPr lang="fr-FR" sz="2400" b="1" dirty="0" smtClean="0">
                <a:solidFill>
                  <a:srgbClr val="F28A15"/>
                </a:solidFill>
                <a:latin typeface="Garamond" panose="02020404030301010803" pitchFamily="18" charset="0"/>
              </a:rPr>
              <a:t>projet</a:t>
            </a:r>
            <a:endParaRPr lang="fr-FR" sz="2400" b="1" dirty="0">
              <a:solidFill>
                <a:srgbClr val="F28A15"/>
              </a:solidFill>
              <a:latin typeface="Garamond" panose="02020404030301010803" pitchFamily="18" charset="0"/>
            </a:endParaRPr>
          </a:p>
        </p:txBody>
      </p:sp>
      <p:sp>
        <p:nvSpPr>
          <p:cNvPr id="12" name="ZoneTexte 11">
            <a:extLst>
              <a:ext uri="{FF2B5EF4-FFF2-40B4-BE49-F238E27FC236}">
                <a16:creationId xmlns:a16="http://schemas.microsoft.com/office/drawing/2014/main" id="{EE491ABE-2D0D-3F7D-E84B-15B5389D1334}"/>
              </a:ext>
            </a:extLst>
          </p:cNvPr>
          <p:cNvSpPr txBox="1"/>
          <p:nvPr/>
        </p:nvSpPr>
        <p:spPr>
          <a:xfrm>
            <a:off x="3737827" y="2946321"/>
            <a:ext cx="4461231" cy="523220"/>
          </a:xfrm>
          <a:prstGeom prst="rect">
            <a:avLst/>
          </a:prstGeom>
          <a:noFill/>
        </p:spPr>
        <p:txBody>
          <a:bodyPr wrap="square" rtlCol="0">
            <a:spAutoFit/>
          </a:bodyPr>
          <a:lstStyle/>
          <a:p>
            <a:r>
              <a:rPr lang="fr-FR" sz="2800" b="1" dirty="0" smtClean="0">
                <a:solidFill>
                  <a:schemeClr val="accent2"/>
                </a:solidFill>
                <a:latin typeface="Garamond" panose="02020404030301010803" pitchFamily="18" charset="0"/>
              </a:rPr>
              <a:t>La Conception:</a:t>
            </a:r>
            <a:endParaRPr lang="fr-FR" sz="2800" b="1" dirty="0">
              <a:solidFill>
                <a:schemeClr val="accent2"/>
              </a:solidFill>
              <a:latin typeface="Garamond" panose="02020404030301010803" pitchFamily="18" charset="0"/>
            </a:endParaRPr>
          </a:p>
        </p:txBody>
      </p:sp>
      <p:sp>
        <p:nvSpPr>
          <p:cNvPr id="13" name="ZoneTexte 12">
            <a:extLst>
              <a:ext uri="{FF2B5EF4-FFF2-40B4-BE49-F238E27FC236}">
                <a16:creationId xmlns:a16="http://schemas.microsoft.com/office/drawing/2014/main" id="{C1239EF0-7B77-8DF3-5BDF-37B23C7D4A19}"/>
              </a:ext>
            </a:extLst>
          </p:cNvPr>
          <p:cNvSpPr txBox="1"/>
          <p:nvPr/>
        </p:nvSpPr>
        <p:spPr>
          <a:xfrm>
            <a:off x="3737827" y="4492021"/>
            <a:ext cx="5588701" cy="564770"/>
          </a:xfrm>
          <a:prstGeom prst="rect">
            <a:avLst/>
          </a:prstGeom>
          <a:noFill/>
        </p:spPr>
        <p:txBody>
          <a:bodyPr wrap="square" rtlCol="0">
            <a:spAutoFit/>
          </a:bodyPr>
          <a:lstStyle/>
          <a:p>
            <a:pPr lvl="0" rtl="0">
              <a:lnSpc>
                <a:spcPct val="115000"/>
              </a:lnSpc>
              <a:spcAft>
                <a:spcPts val="1000"/>
              </a:spcAft>
            </a:pPr>
            <a:r>
              <a:rPr lang="fr-FR" sz="2800" b="1" dirty="0" smtClean="0">
                <a:ln>
                  <a:noFill/>
                </a:ln>
                <a:solidFill>
                  <a:schemeClr val="accent2"/>
                </a:solidFill>
                <a:effectLst/>
                <a:latin typeface="Garamond" panose="02020404030301010803" pitchFamily="18" charset="0"/>
                <a:ea typeface="Calibri" panose="020F0502020204030204" pitchFamily="34" charset="0"/>
                <a:cs typeface="Arial" panose="020B0604020202020204" pitchFamily="34" charset="0"/>
              </a:rPr>
              <a:t>La réalisation :</a:t>
            </a:r>
            <a:endParaRPr lang="fr-FR" sz="2800" b="1" dirty="0">
              <a:solidFill>
                <a:schemeClr val="accent2"/>
              </a:solidFill>
              <a:effectLst/>
              <a:latin typeface="Garamond" panose="02020404030301010803" pitchFamily="18" charset="0"/>
              <a:ea typeface="Calibri" panose="020F0502020204030204" pitchFamily="34" charset="0"/>
              <a:cs typeface="Arial" panose="020B0604020202020204" pitchFamily="34" charset="0"/>
            </a:endParaRPr>
          </a:p>
        </p:txBody>
      </p:sp>
      <p:sp>
        <p:nvSpPr>
          <p:cNvPr id="14" name="ZoneTexte 13">
            <a:extLst>
              <a:ext uri="{FF2B5EF4-FFF2-40B4-BE49-F238E27FC236}">
                <a16:creationId xmlns:a16="http://schemas.microsoft.com/office/drawing/2014/main" id="{36CAE2F8-CB71-AC3B-D4FF-F32CE6C7C387}"/>
              </a:ext>
            </a:extLst>
          </p:cNvPr>
          <p:cNvSpPr txBox="1"/>
          <p:nvPr/>
        </p:nvSpPr>
        <p:spPr>
          <a:xfrm>
            <a:off x="4481308" y="1880128"/>
            <a:ext cx="5530443" cy="369332"/>
          </a:xfrm>
          <a:prstGeom prst="rect">
            <a:avLst/>
          </a:prstGeom>
          <a:noFill/>
        </p:spPr>
        <p:txBody>
          <a:bodyPr wrap="square" rtlCol="0">
            <a:spAutoFit/>
          </a:bodyPr>
          <a:lstStyle/>
          <a:p>
            <a:pPr marL="285750" indent="-285750">
              <a:buFont typeface="Arial" panose="020B0604020202020204" pitchFamily="34" charset="0"/>
              <a:buChar char="•"/>
            </a:pPr>
            <a:r>
              <a:rPr lang="fr-FR" b="1" dirty="0" smtClean="0">
                <a:solidFill>
                  <a:schemeClr val="accent1">
                    <a:lumMod val="75000"/>
                  </a:schemeClr>
                </a:solidFill>
                <a:latin typeface="Garamond" panose="02020404030301010803" pitchFamily="18" charset="0"/>
              </a:rPr>
              <a:t>Présentation générale</a:t>
            </a:r>
          </a:p>
        </p:txBody>
      </p:sp>
      <p:sp>
        <p:nvSpPr>
          <p:cNvPr id="15" name="ZoneTexte 14">
            <a:extLst>
              <a:ext uri="{FF2B5EF4-FFF2-40B4-BE49-F238E27FC236}">
                <a16:creationId xmlns:a16="http://schemas.microsoft.com/office/drawing/2014/main" id="{F229AD2D-F67E-E88F-2A49-26C8C1ADA97A}"/>
              </a:ext>
            </a:extLst>
          </p:cNvPr>
          <p:cNvSpPr txBox="1"/>
          <p:nvPr/>
        </p:nvSpPr>
        <p:spPr>
          <a:xfrm>
            <a:off x="4463788" y="3504930"/>
            <a:ext cx="6991611" cy="646331"/>
          </a:xfrm>
          <a:prstGeom prst="rect">
            <a:avLst/>
          </a:prstGeom>
          <a:noFill/>
        </p:spPr>
        <p:txBody>
          <a:bodyPr wrap="square" rtlCol="0">
            <a:spAutoFit/>
          </a:bodyPr>
          <a:lstStyle/>
          <a:p>
            <a:pPr marL="285750" indent="-285750">
              <a:buFont typeface="Arial" panose="020B0604020202020204" pitchFamily="34" charset="0"/>
              <a:buChar char="•"/>
            </a:pPr>
            <a:r>
              <a:rPr lang="fr-FR" sz="1800" b="1" dirty="0" smtClean="0">
                <a:solidFill>
                  <a:schemeClr val="accent1">
                    <a:lumMod val="75000"/>
                  </a:schemeClr>
                </a:solidFill>
                <a:effectLst/>
                <a:latin typeface="Garamond" panose="02020404030301010803" pitchFamily="18" charset="0"/>
                <a:ea typeface="Calibri" panose="020F0502020204030204" pitchFamily="34" charset="0"/>
                <a:cs typeface="Arial" panose="020B0604020202020204" pitchFamily="34" charset="0"/>
              </a:rPr>
              <a:t>Conception architectural</a:t>
            </a:r>
          </a:p>
          <a:p>
            <a:pPr marL="285750" indent="-285750">
              <a:buFont typeface="Arial" panose="020B0604020202020204" pitchFamily="34" charset="0"/>
              <a:buChar char="•"/>
            </a:pPr>
            <a:r>
              <a:rPr lang="fr-FR" b="1" dirty="0" smtClean="0">
                <a:solidFill>
                  <a:schemeClr val="accent1">
                    <a:lumMod val="75000"/>
                  </a:schemeClr>
                </a:solidFill>
                <a:latin typeface="Garamond" panose="02020404030301010803" pitchFamily="18" charset="0"/>
                <a:ea typeface="Calibri" panose="020F0502020204030204" pitchFamily="34" charset="0"/>
                <a:cs typeface="Arial" panose="020B0604020202020204" pitchFamily="34" charset="0"/>
              </a:rPr>
              <a:t>Conception de la base de données</a:t>
            </a:r>
          </a:p>
        </p:txBody>
      </p:sp>
      <p:sp>
        <p:nvSpPr>
          <p:cNvPr id="17" name="Rectangle 16">
            <a:extLst>
              <a:ext uri="{FF2B5EF4-FFF2-40B4-BE49-F238E27FC236}">
                <a16:creationId xmlns:a16="http://schemas.microsoft.com/office/drawing/2014/main" id="{8B3C7489-8716-30BC-6CF4-801541BEDFFF}"/>
              </a:ext>
            </a:extLst>
          </p:cNvPr>
          <p:cNvSpPr/>
          <p:nvPr/>
        </p:nvSpPr>
        <p:spPr>
          <a:xfrm>
            <a:off x="1663339" y="980550"/>
            <a:ext cx="2916764" cy="461665"/>
          </a:xfrm>
          <a:prstGeom prst="rect">
            <a:avLst/>
          </a:prstGeom>
          <a:noFill/>
        </p:spPr>
        <p:txBody>
          <a:bodyPr wrap="square" lIns="91440" tIns="45720" rIns="91440" bIns="45720">
            <a:spAutoFit/>
          </a:bodyPr>
          <a:lstStyle/>
          <a:p>
            <a:pPr marL="342900" indent="-342900" algn="ctr">
              <a:buFont typeface="Symbol" panose="05050102010706020507" pitchFamily="18" charset="2"/>
              <a:buChar char=""/>
            </a:pPr>
            <a:r>
              <a:rPr lang="fr-FR" sz="2400" b="1" cap="none" spc="0" dirty="0">
                <a:ln w="22225">
                  <a:noFill/>
                  <a:prstDash val="solid"/>
                </a:ln>
                <a:solidFill>
                  <a:schemeClr val="accent1">
                    <a:lumMod val="50000"/>
                  </a:schemeClr>
                </a:solidFill>
                <a:effectLst/>
              </a:rPr>
              <a:t>Introduction</a:t>
            </a:r>
          </a:p>
        </p:txBody>
      </p:sp>
      <p:sp>
        <p:nvSpPr>
          <p:cNvPr id="18" name="Rectangle 17">
            <a:extLst>
              <a:ext uri="{FF2B5EF4-FFF2-40B4-BE49-F238E27FC236}">
                <a16:creationId xmlns:a16="http://schemas.microsoft.com/office/drawing/2014/main" id="{8C692365-FCDD-4F34-0199-BF24A65383DD}"/>
              </a:ext>
            </a:extLst>
          </p:cNvPr>
          <p:cNvSpPr/>
          <p:nvPr/>
        </p:nvSpPr>
        <p:spPr>
          <a:xfrm>
            <a:off x="1764603" y="5928335"/>
            <a:ext cx="2563966" cy="461665"/>
          </a:xfrm>
          <a:prstGeom prst="rect">
            <a:avLst/>
          </a:prstGeom>
          <a:noFill/>
        </p:spPr>
        <p:txBody>
          <a:bodyPr wrap="square" lIns="91440" tIns="45720" rIns="91440" bIns="45720">
            <a:spAutoFit/>
          </a:bodyPr>
          <a:lstStyle/>
          <a:p>
            <a:pPr marL="342900" indent="-342900" algn="ctr">
              <a:buFont typeface="Symbol" panose="05050102010706020507" pitchFamily="18" charset="2"/>
              <a:buChar char=""/>
            </a:pPr>
            <a:r>
              <a:rPr lang="fr-FR" sz="2400" b="1" cap="none" spc="0" dirty="0">
                <a:ln w="22225">
                  <a:noFill/>
                  <a:prstDash val="solid"/>
                </a:ln>
                <a:solidFill>
                  <a:schemeClr val="accent1">
                    <a:lumMod val="50000"/>
                  </a:schemeClr>
                </a:solidFill>
                <a:effectLst/>
              </a:rPr>
              <a:t>Conclusion</a:t>
            </a:r>
          </a:p>
        </p:txBody>
      </p:sp>
      <p:sp>
        <p:nvSpPr>
          <p:cNvPr id="19" name="Rectangle 18">
            <a:extLst>
              <a:ext uri="{FF2B5EF4-FFF2-40B4-BE49-F238E27FC236}">
                <a16:creationId xmlns:a16="http://schemas.microsoft.com/office/drawing/2014/main" id="{51B1F30A-D804-8BE2-575E-7E73A446A04A}"/>
              </a:ext>
            </a:extLst>
          </p:cNvPr>
          <p:cNvSpPr/>
          <p:nvPr/>
        </p:nvSpPr>
        <p:spPr>
          <a:xfrm>
            <a:off x="-171450" y="0"/>
            <a:ext cx="54025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tangle 19">
            <a:extLst>
              <a:ext uri="{FF2B5EF4-FFF2-40B4-BE49-F238E27FC236}">
                <a16:creationId xmlns:a16="http://schemas.microsoft.com/office/drawing/2014/main" id="{6413AC8E-DC89-6D06-503B-7EDD3AF6FA1B}"/>
              </a:ext>
            </a:extLst>
          </p:cNvPr>
          <p:cNvSpPr/>
          <p:nvPr/>
        </p:nvSpPr>
        <p:spPr>
          <a:xfrm>
            <a:off x="151758" y="390285"/>
            <a:ext cx="424112" cy="6229290"/>
          </a:xfrm>
          <a:prstGeom prst="rect">
            <a:avLst/>
          </a:prstGeom>
          <a:solidFill>
            <a:srgbClr val="F28A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Rectangle 20">
            <a:extLst>
              <a:ext uri="{FF2B5EF4-FFF2-40B4-BE49-F238E27FC236}">
                <a16:creationId xmlns:a16="http://schemas.microsoft.com/office/drawing/2014/main" id="{91F2321A-3CC4-C7FE-A90A-007575641DC7}"/>
              </a:ext>
            </a:extLst>
          </p:cNvPr>
          <p:cNvSpPr/>
          <p:nvPr/>
        </p:nvSpPr>
        <p:spPr>
          <a:xfrm>
            <a:off x="692656" y="258766"/>
            <a:ext cx="4089581"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marL="685800" indent="-685800" algn="ctr">
              <a:buFont typeface="Wingdings" panose="05000000000000000000" pitchFamily="2" charset="2"/>
              <a:buChar char="§"/>
            </a:pPr>
            <a:r>
              <a:rPr lang="fr-FR" sz="4400" b="1" dirty="0">
                <a:ln/>
                <a:solidFill>
                  <a:schemeClr val="accent1">
                    <a:lumMod val="60000"/>
                    <a:lumOff val="40000"/>
                  </a:schemeClr>
                </a:solidFill>
                <a:latin typeface="Garamond" panose="02020404030301010803" pitchFamily="18" charset="0"/>
              </a:rPr>
              <a:t>P</a:t>
            </a:r>
            <a:r>
              <a:rPr lang="fr-FR" sz="4400" b="1" dirty="0">
                <a:ln/>
                <a:solidFill>
                  <a:schemeClr val="accent1">
                    <a:lumMod val="75000"/>
                  </a:schemeClr>
                </a:solidFill>
                <a:latin typeface="Garamond" panose="02020404030301010803" pitchFamily="18" charset="0"/>
              </a:rPr>
              <a:t>lan des axes</a:t>
            </a:r>
            <a:endParaRPr lang="fr-FR" sz="4400" b="1" cap="none" spc="0" dirty="0">
              <a:ln/>
              <a:solidFill>
                <a:schemeClr val="accent1">
                  <a:lumMod val="75000"/>
                </a:schemeClr>
              </a:solidFill>
              <a:effectLst/>
              <a:latin typeface="Garamond" panose="02020404030301010803" pitchFamily="18" charset="0"/>
            </a:endParaRPr>
          </a:p>
        </p:txBody>
      </p:sp>
      <p:cxnSp>
        <p:nvCxnSpPr>
          <p:cNvPr id="25" name="Connecteur droit 24">
            <a:extLst>
              <a:ext uri="{FF2B5EF4-FFF2-40B4-BE49-F238E27FC236}">
                <a16:creationId xmlns:a16="http://schemas.microsoft.com/office/drawing/2014/main" id="{F11FD7EA-6034-11C0-C066-97B1FABB8770}"/>
              </a:ext>
            </a:extLst>
          </p:cNvPr>
          <p:cNvCxnSpPr>
            <a:cxnSpLocks/>
          </p:cNvCxnSpPr>
          <p:nvPr/>
        </p:nvCxnSpPr>
        <p:spPr>
          <a:xfrm>
            <a:off x="1444487" y="891180"/>
            <a:ext cx="437704" cy="0"/>
          </a:xfrm>
          <a:prstGeom prst="line">
            <a:avLst/>
          </a:prstGeom>
          <a:ln w="38100">
            <a:solidFill>
              <a:schemeClr val="accent1">
                <a:lumMod val="75000"/>
              </a:schemeClr>
            </a:solidFill>
          </a:ln>
        </p:spPr>
        <p:style>
          <a:lnRef idx="1">
            <a:schemeClr val="accent2"/>
          </a:lnRef>
          <a:fillRef idx="0">
            <a:schemeClr val="accent2"/>
          </a:fillRef>
          <a:effectRef idx="0">
            <a:schemeClr val="accent2"/>
          </a:effectRef>
          <a:fontRef idx="minor">
            <a:schemeClr val="tx1"/>
          </a:fontRef>
        </p:style>
      </p:cxnSp>
      <p:cxnSp>
        <p:nvCxnSpPr>
          <p:cNvPr id="27" name="Connecteur droit 26">
            <a:extLst>
              <a:ext uri="{FF2B5EF4-FFF2-40B4-BE49-F238E27FC236}">
                <a16:creationId xmlns:a16="http://schemas.microsoft.com/office/drawing/2014/main" id="{ED567C2F-685C-F024-F9E0-5557ABC35F6C}"/>
              </a:ext>
            </a:extLst>
          </p:cNvPr>
          <p:cNvCxnSpPr>
            <a:cxnSpLocks/>
          </p:cNvCxnSpPr>
          <p:nvPr/>
        </p:nvCxnSpPr>
        <p:spPr>
          <a:xfrm>
            <a:off x="3141146" y="3375052"/>
            <a:ext cx="3511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4987A0DC-4462-4933-AAC0-F04A42E218B8}"/>
              </a:ext>
            </a:extLst>
          </p:cNvPr>
          <p:cNvCxnSpPr>
            <a:cxnSpLocks/>
          </p:cNvCxnSpPr>
          <p:nvPr/>
        </p:nvCxnSpPr>
        <p:spPr>
          <a:xfrm>
            <a:off x="3116876" y="4940481"/>
            <a:ext cx="3511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86738891-AA34-4B6B-851A-CABA551B7880}"/>
              </a:ext>
            </a:extLst>
          </p:cNvPr>
          <p:cNvCxnSpPr>
            <a:cxnSpLocks/>
          </p:cNvCxnSpPr>
          <p:nvPr/>
        </p:nvCxnSpPr>
        <p:spPr>
          <a:xfrm>
            <a:off x="3108642" y="1789628"/>
            <a:ext cx="3511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cteur droit 36">
            <a:extLst>
              <a:ext uri="{FF2B5EF4-FFF2-40B4-BE49-F238E27FC236}">
                <a16:creationId xmlns:a16="http://schemas.microsoft.com/office/drawing/2014/main" id="{AA244960-69CE-F26E-C493-2D7BC0DB2591}"/>
              </a:ext>
            </a:extLst>
          </p:cNvPr>
          <p:cNvCxnSpPr>
            <a:cxnSpLocks/>
          </p:cNvCxnSpPr>
          <p:nvPr/>
        </p:nvCxnSpPr>
        <p:spPr>
          <a:xfrm>
            <a:off x="2157548" y="1369484"/>
            <a:ext cx="37287" cy="4818880"/>
          </a:xfrm>
          <a:prstGeom prst="line">
            <a:avLst/>
          </a:prstGeom>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F229AD2D-F67E-E88F-2A49-26C8C1ADA97A}"/>
              </a:ext>
            </a:extLst>
          </p:cNvPr>
          <p:cNvSpPr txBox="1"/>
          <p:nvPr/>
        </p:nvSpPr>
        <p:spPr>
          <a:xfrm>
            <a:off x="4481308" y="5083565"/>
            <a:ext cx="6991611" cy="923330"/>
          </a:xfrm>
          <a:prstGeom prst="rect">
            <a:avLst/>
          </a:prstGeom>
          <a:noFill/>
        </p:spPr>
        <p:txBody>
          <a:bodyPr wrap="square" rtlCol="0">
            <a:spAutoFit/>
          </a:bodyPr>
          <a:lstStyle/>
          <a:p>
            <a:pPr marL="285750" indent="-285750">
              <a:buFont typeface="Arial" panose="020B0604020202020204" pitchFamily="34" charset="0"/>
              <a:buChar char="•"/>
            </a:pPr>
            <a:r>
              <a:rPr lang="fr-FR" sz="1800" b="1" dirty="0" smtClean="0">
                <a:solidFill>
                  <a:schemeClr val="accent1">
                    <a:lumMod val="75000"/>
                  </a:schemeClr>
                </a:solidFill>
                <a:effectLst/>
                <a:latin typeface="Garamond" panose="02020404030301010803" pitchFamily="18" charset="0"/>
                <a:ea typeface="Calibri" panose="020F0502020204030204" pitchFamily="34" charset="0"/>
                <a:cs typeface="Arial" panose="020B0604020202020204" pitchFamily="34" charset="0"/>
              </a:rPr>
              <a:t>Environnement logiciel</a:t>
            </a:r>
          </a:p>
          <a:p>
            <a:pPr marL="285750" indent="-285750">
              <a:buFont typeface="Arial" panose="020B0604020202020204" pitchFamily="34" charset="0"/>
              <a:buChar char="•"/>
            </a:pPr>
            <a:r>
              <a:rPr lang="fr-FR" b="1" dirty="0" smtClean="0">
                <a:solidFill>
                  <a:schemeClr val="accent1">
                    <a:lumMod val="75000"/>
                  </a:schemeClr>
                </a:solidFill>
                <a:latin typeface="Garamond" panose="02020404030301010803" pitchFamily="18" charset="0"/>
                <a:ea typeface="Calibri" panose="020F0502020204030204" pitchFamily="34" charset="0"/>
                <a:cs typeface="Arial" panose="020B0604020202020204" pitchFamily="34" charset="0"/>
              </a:rPr>
              <a:t>Technologies utilisées</a:t>
            </a:r>
          </a:p>
          <a:p>
            <a:pPr marL="285750" indent="-285750">
              <a:buFont typeface="Arial" panose="020B0604020202020204" pitchFamily="34" charset="0"/>
              <a:buChar char="•"/>
            </a:pPr>
            <a:r>
              <a:rPr lang="fr-FR" b="1" dirty="0">
                <a:solidFill>
                  <a:schemeClr val="accent1">
                    <a:lumMod val="75000"/>
                  </a:schemeClr>
                </a:solidFill>
                <a:latin typeface="Garamond" panose="02020404030301010803" pitchFamily="18" charset="0"/>
                <a:ea typeface="Calibri" panose="020F0502020204030204" pitchFamily="34" charset="0"/>
                <a:cs typeface="Arial" panose="020B0604020202020204" pitchFamily="34" charset="0"/>
              </a:rPr>
              <a:t>Interfaces de plateforme</a:t>
            </a:r>
            <a:endParaRPr lang="fr-FR" b="1" dirty="0" smtClean="0">
              <a:solidFill>
                <a:schemeClr val="accent1">
                  <a:lumMod val="75000"/>
                </a:schemeClr>
              </a:solidFill>
              <a:latin typeface="Garamond" panose="02020404030301010803"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2680554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Agriculture png images | PNGWing">
            <a:extLst>
              <a:ext uri="{FF2B5EF4-FFF2-40B4-BE49-F238E27FC236}">
                <a16:creationId xmlns:a16="http://schemas.microsoft.com/office/drawing/2014/main" id="{3B8C958A-2B8E-EBDF-569C-73499A1145A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424273" y="1848709"/>
            <a:ext cx="853414" cy="63438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3FB090C-3EF6-A34C-E276-3D1BBCD48E3C}"/>
              </a:ext>
            </a:extLst>
          </p:cNvPr>
          <p:cNvSpPr/>
          <p:nvPr/>
        </p:nvSpPr>
        <p:spPr>
          <a:xfrm>
            <a:off x="-171450" y="0"/>
            <a:ext cx="540256"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4">
            <a:extLst>
              <a:ext uri="{FF2B5EF4-FFF2-40B4-BE49-F238E27FC236}">
                <a16:creationId xmlns:a16="http://schemas.microsoft.com/office/drawing/2014/main" id="{B945A2CD-8425-6360-6E6C-E8C09D70DC1B}"/>
              </a:ext>
            </a:extLst>
          </p:cNvPr>
          <p:cNvSpPr/>
          <p:nvPr/>
        </p:nvSpPr>
        <p:spPr>
          <a:xfrm>
            <a:off x="152400" y="400110"/>
            <a:ext cx="424112" cy="6229290"/>
          </a:xfrm>
          <a:prstGeom prst="rect">
            <a:avLst/>
          </a:prstGeom>
          <a:solidFill>
            <a:srgbClr val="F28A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Rectangle 1">
            <a:extLst>
              <a:ext uri="{FF2B5EF4-FFF2-40B4-BE49-F238E27FC236}">
                <a16:creationId xmlns:a16="http://schemas.microsoft.com/office/drawing/2014/main" id="{A6558EBD-D838-B116-D68F-9A077231329A}"/>
              </a:ext>
            </a:extLst>
          </p:cNvPr>
          <p:cNvSpPr/>
          <p:nvPr/>
        </p:nvSpPr>
        <p:spPr>
          <a:xfrm>
            <a:off x="364456" y="216093"/>
            <a:ext cx="3180841" cy="584775"/>
          </a:xfrm>
          <a:prstGeom prst="rect">
            <a:avLst/>
          </a:prstGeom>
          <a:noFill/>
        </p:spPr>
        <p:txBody>
          <a:bodyPr wrap="square" lIns="91440" tIns="45720" rIns="91440" bIns="45720">
            <a:spAutoFit/>
          </a:bodyPr>
          <a:lstStyle/>
          <a:p>
            <a:pPr marL="342900" indent="-342900" algn="ctr">
              <a:buFont typeface="Symbol" panose="05050102010706020507" pitchFamily="18" charset="2"/>
              <a:buChar char=""/>
            </a:pPr>
            <a:r>
              <a:rPr lang="fr-FR" sz="3200" b="1" cap="none" spc="0" dirty="0">
                <a:ln w="22225">
                  <a:noFill/>
                  <a:prstDash val="solid"/>
                </a:ln>
                <a:solidFill>
                  <a:schemeClr val="accent1">
                    <a:lumMod val="75000"/>
                  </a:schemeClr>
                </a:solidFill>
                <a:effectLst/>
              </a:rPr>
              <a:t>Introduction</a:t>
            </a:r>
          </a:p>
        </p:txBody>
      </p:sp>
      <p:sp>
        <p:nvSpPr>
          <p:cNvPr id="7" name="ZoneTexte 6">
            <a:extLst>
              <a:ext uri="{FF2B5EF4-FFF2-40B4-BE49-F238E27FC236}">
                <a16:creationId xmlns:a16="http://schemas.microsoft.com/office/drawing/2014/main" id="{8639EDB7-D6E3-854E-1A68-26037CB3652D}"/>
              </a:ext>
            </a:extLst>
          </p:cNvPr>
          <p:cNvSpPr txBox="1"/>
          <p:nvPr/>
        </p:nvSpPr>
        <p:spPr>
          <a:xfrm>
            <a:off x="965794" y="1956636"/>
            <a:ext cx="10687346" cy="1938992"/>
          </a:xfrm>
          <a:prstGeom prst="rect">
            <a:avLst/>
          </a:prstGeom>
          <a:solidFill>
            <a:schemeClr val="bg1"/>
          </a:solidFill>
        </p:spPr>
        <p:txBody>
          <a:bodyPr wrap="square">
            <a:spAutoFit/>
          </a:bodyPr>
          <a:lstStyle/>
          <a:p>
            <a:pPr algn="just"/>
            <a:r>
              <a:rPr lang="fr-FR" sz="2400" b="1" dirty="0">
                <a:solidFill>
                  <a:schemeClr val="accent1">
                    <a:lumMod val="75000"/>
                  </a:schemeClr>
                </a:solidFill>
                <a:latin typeface="Garamond" panose="02020404030301010803" pitchFamily="18" charset="0"/>
              </a:rPr>
              <a:t>Dans le contexte de cette transformation numérique, la nécessité d'optimiser les processus administratifs au sein des établissements éducatifs devient de plus en plus cruciale. Le présent projet vise à répondre à cette exigence en développant une application de gestion d'école robuste et polyvalente, reposant sur les technologies de développement web telles que PHP et MySQL.</a:t>
            </a:r>
          </a:p>
        </p:txBody>
      </p:sp>
      <p:cxnSp>
        <p:nvCxnSpPr>
          <p:cNvPr id="8" name="Connecteur droit 7">
            <a:extLst>
              <a:ext uri="{FF2B5EF4-FFF2-40B4-BE49-F238E27FC236}">
                <a16:creationId xmlns:a16="http://schemas.microsoft.com/office/drawing/2014/main" id="{B0942DFF-CB0E-6B4B-708C-2F8E2A4FF262}"/>
              </a:ext>
            </a:extLst>
          </p:cNvPr>
          <p:cNvCxnSpPr>
            <a:cxnSpLocks/>
          </p:cNvCxnSpPr>
          <p:nvPr/>
        </p:nvCxnSpPr>
        <p:spPr>
          <a:xfrm>
            <a:off x="576512" y="723275"/>
            <a:ext cx="1701175" cy="0"/>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4405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3906799-F09D-4E2C-2D14-ACB8913B398E}"/>
              </a:ext>
            </a:extLst>
          </p:cNvPr>
          <p:cNvSpPr>
            <a:spLocks noGrp="1"/>
          </p:cNvSpPr>
          <p:nvPr>
            <p:ph idx="1"/>
          </p:nvPr>
        </p:nvSpPr>
        <p:spPr>
          <a:xfrm>
            <a:off x="1024629" y="2962539"/>
            <a:ext cx="10515600" cy="1487418"/>
          </a:xfrm>
          <a:prstGeom prst="roundRect">
            <a:avLst>
              <a:gd name="adj" fmla="val 27292"/>
            </a:avLst>
          </a:prstGeom>
          <a:solidFill>
            <a:schemeClr val="accent1">
              <a:lumMod val="40000"/>
              <a:lumOff val="60000"/>
            </a:schemeClr>
          </a:solidFill>
        </p:spPr>
        <p:txBody>
          <a:bodyPr>
            <a:normAutofit lnSpcReduction="10000"/>
          </a:bodyPr>
          <a:lstStyle/>
          <a:p>
            <a:pPr marL="0" indent="0" algn="ctr">
              <a:lnSpc>
                <a:spcPct val="150000"/>
              </a:lnSpc>
              <a:buNone/>
            </a:pPr>
            <a:r>
              <a:rPr lang="fr-FR" sz="5400" dirty="0">
                <a:solidFill>
                  <a:schemeClr val="bg1"/>
                </a:solidFill>
                <a:latin typeface="Times New Roman" panose="02020603050405020304" pitchFamily="18" charset="0"/>
                <a:cs typeface="Times New Roman" panose="02020603050405020304" pitchFamily="18" charset="0"/>
              </a:rPr>
              <a:t>II.   Les taches effectuées </a:t>
            </a:r>
          </a:p>
        </p:txBody>
      </p:sp>
      <p:sp>
        <p:nvSpPr>
          <p:cNvPr id="4" name="Rectangle 3">
            <a:extLst>
              <a:ext uri="{FF2B5EF4-FFF2-40B4-BE49-F238E27FC236}">
                <a16:creationId xmlns:a16="http://schemas.microsoft.com/office/drawing/2014/main" id="{59095B83-D483-2F95-3886-27B84440582B}"/>
              </a:ext>
            </a:extLst>
          </p:cNvPr>
          <p:cNvSpPr/>
          <p:nvPr/>
        </p:nvSpPr>
        <p:spPr>
          <a:xfrm>
            <a:off x="0" y="0"/>
            <a:ext cx="1252742" cy="1205910"/>
          </a:xfrm>
          <a:prstGeom prst="rect">
            <a:avLst/>
          </a:prstGeom>
          <a:solidFill>
            <a:srgbClr val="F28A15"/>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4C57879A-F542-9CDE-FD1D-5A0B7C9280E7}"/>
              </a:ext>
            </a:extLst>
          </p:cNvPr>
          <p:cNvSpPr/>
          <p:nvPr/>
        </p:nvSpPr>
        <p:spPr>
          <a:xfrm>
            <a:off x="313429" y="327378"/>
            <a:ext cx="1252742" cy="12059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5454EE5B-9854-C675-38F1-66D41563E326}"/>
              </a:ext>
            </a:extLst>
          </p:cNvPr>
          <p:cNvSpPr/>
          <p:nvPr/>
        </p:nvSpPr>
        <p:spPr>
          <a:xfrm>
            <a:off x="10637118" y="5324712"/>
            <a:ext cx="1252742" cy="12059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A19AD3AD-7938-D84A-EE37-B59B21300536}"/>
              </a:ext>
            </a:extLst>
          </p:cNvPr>
          <p:cNvSpPr/>
          <p:nvPr/>
        </p:nvSpPr>
        <p:spPr>
          <a:xfrm>
            <a:off x="10939258" y="5679799"/>
            <a:ext cx="1252742" cy="1205910"/>
          </a:xfrm>
          <a:prstGeom prst="rect">
            <a:avLst/>
          </a:prstGeom>
          <a:solidFill>
            <a:srgbClr val="F28A15"/>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670D121A-FFD4-4870-9399-EBC5A4AA8A44}"/>
              </a:ext>
            </a:extLst>
          </p:cNvPr>
          <p:cNvSpPr/>
          <p:nvPr/>
        </p:nvSpPr>
        <p:spPr>
          <a:xfrm>
            <a:off x="10939258" y="0"/>
            <a:ext cx="1252742" cy="12059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44F29F2A-3A5C-7513-2312-5EE0D858B484}"/>
              </a:ext>
            </a:extLst>
          </p:cNvPr>
          <p:cNvSpPr/>
          <p:nvPr/>
        </p:nvSpPr>
        <p:spPr>
          <a:xfrm>
            <a:off x="10637118" y="294735"/>
            <a:ext cx="1252742" cy="1205910"/>
          </a:xfrm>
          <a:prstGeom prst="rect">
            <a:avLst/>
          </a:prstGeom>
          <a:solidFill>
            <a:srgbClr val="F28A15"/>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38792DEC-E97B-7CF2-43A4-A942519E538C}"/>
              </a:ext>
            </a:extLst>
          </p:cNvPr>
          <p:cNvSpPr/>
          <p:nvPr/>
        </p:nvSpPr>
        <p:spPr>
          <a:xfrm>
            <a:off x="302140" y="5366592"/>
            <a:ext cx="1252742" cy="1205910"/>
          </a:xfrm>
          <a:prstGeom prst="rect">
            <a:avLst/>
          </a:prstGeom>
          <a:solidFill>
            <a:srgbClr val="F28A15"/>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507247EF-E6ED-BF5B-8D73-8B6F2649E0E3}"/>
              </a:ext>
            </a:extLst>
          </p:cNvPr>
          <p:cNvSpPr/>
          <p:nvPr/>
        </p:nvSpPr>
        <p:spPr>
          <a:xfrm>
            <a:off x="0" y="5652090"/>
            <a:ext cx="1252742" cy="12059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space réservé du contenu 2">
            <a:extLst>
              <a:ext uri="{FF2B5EF4-FFF2-40B4-BE49-F238E27FC236}">
                <a16:creationId xmlns:a16="http://schemas.microsoft.com/office/drawing/2014/main" id="{4EB3E074-6E68-3C89-9C0E-898AD0C9879F}"/>
              </a:ext>
            </a:extLst>
          </p:cNvPr>
          <p:cNvSpPr txBox="1">
            <a:spLocks/>
          </p:cNvSpPr>
          <p:nvPr/>
        </p:nvSpPr>
        <p:spPr>
          <a:xfrm>
            <a:off x="928511" y="2818548"/>
            <a:ext cx="10515600" cy="1487418"/>
          </a:xfrm>
          <a:prstGeom prst="roundRect">
            <a:avLst>
              <a:gd name="adj" fmla="val 27292"/>
            </a:avLst>
          </a:prstGeom>
          <a:solidFill>
            <a:srgbClr val="F28A15"/>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fr-FR" sz="5400" b="1" cap="none" spc="0" dirty="0">
                <a:ln w="0"/>
                <a:solidFill>
                  <a:schemeClr val="bg1"/>
                </a:solidFill>
                <a:effectLst>
                  <a:outerShdw blurRad="38100" dist="25400" dir="5400000" algn="ctr" rotWithShape="0">
                    <a:srgbClr val="6E747A">
                      <a:alpha val="43000"/>
                    </a:srgbClr>
                  </a:outerShdw>
                </a:effectLst>
                <a:latin typeface="Poppins ExtraBold" panose="00000900000000000000" pitchFamily="2" charset="0"/>
                <a:cs typeface="Poppins ExtraBold" panose="00000900000000000000" pitchFamily="2" charset="0"/>
              </a:rPr>
              <a:t>01</a:t>
            </a:r>
            <a:r>
              <a:rPr lang="fr-FR" sz="5400" b="1" dirty="0">
                <a:solidFill>
                  <a:schemeClr val="bg1"/>
                </a:solidFill>
                <a:latin typeface="Times New Roman" panose="02020603050405020304" pitchFamily="18" charset="0"/>
                <a:cs typeface="Times New Roman" panose="02020603050405020304" pitchFamily="18" charset="0"/>
              </a:rPr>
              <a:t>.   Présentation </a:t>
            </a:r>
            <a:r>
              <a:rPr lang="fr-FR" sz="5400" b="1" dirty="0" smtClean="0">
                <a:solidFill>
                  <a:schemeClr val="bg1"/>
                </a:solidFill>
                <a:latin typeface="Times New Roman" panose="02020603050405020304" pitchFamily="18" charset="0"/>
                <a:cs typeface="Times New Roman" panose="02020603050405020304" pitchFamily="18" charset="0"/>
              </a:rPr>
              <a:t>du projet</a:t>
            </a:r>
            <a:endParaRPr lang="fr-FR" sz="5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337897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38F33785-AD4A-5419-C08E-1A745E45B62E}"/>
              </a:ext>
            </a:extLst>
          </p:cNvPr>
          <p:cNvSpPr txBox="1"/>
          <p:nvPr/>
        </p:nvSpPr>
        <p:spPr>
          <a:xfrm>
            <a:off x="1159175" y="200055"/>
            <a:ext cx="6093228" cy="523220"/>
          </a:xfrm>
          <a:prstGeom prst="rect">
            <a:avLst/>
          </a:prstGeom>
          <a:noFill/>
        </p:spPr>
        <p:txBody>
          <a:bodyPr wrap="square">
            <a:spAutoFit/>
          </a:bodyPr>
          <a:lstStyle/>
          <a:p>
            <a:r>
              <a:rPr lang="fr-FR" sz="2800" b="1" dirty="0">
                <a:solidFill>
                  <a:schemeClr val="accent1">
                    <a:lumMod val="75000"/>
                  </a:schemeClr>
                </a:solidFill>
                <a:latin typeface="Garamond" panose="02020404030301010803" pitchFamily="18" charset="0"/>
              </a:rPr>
              <a:t>Présentation</a:t>
            </a:r>
            <a:r>
              <a:rPr lang="fr-FR" sz="2400" b="1" dirty="0">
                <a:solidFill>
                  <a:schemeClr val="accent1">
                    <a:lumMod val="75000"/>
                  </a:schemeClr>
                </a:solidFill>
                <a:latin typeface="Garamond" panose="02020404030301010803" pitchFamily="18" charset="0"/>
              </a:rPr>
              <a:t> </a:t>
            </a:r>
            <a:r>
              <a:rPr lang="fr-FR" sz="2400" b="1" dirty="0" smtClean="0">
                <a:solidFill>
                  <a:schemeClr val="accent1">
                    <a:lumMod val="75000"/>
                  </a:schemeClr>
                </a:solidFill>
                <a:latin typeface="Garamond" panose="02020404030301010803" pitchFamily="18" charset="0"/>
              </a:rPr>
              <a:t>Générale</a:t>
            </a:r>
            <a:endParaRPr lang="fr-FR" sz="2400" b="1" dirty="0">
              <a:solidFill>
                <a:schemeClr val="accent1">
                  <a:lumMod val="75000"/>
                </a:schemeClr>
              </a:solidFill>
              <a:latin typeface="Garamond" panose="02020404030301010803" pitchFamily="18" charset="0"/>
            </a:endParaRPr>
          </a:p>
        </p:txBody>
      </p:sp>
      <p:sp>
        <p:nvSpPr>
          <p:cNvPr id="6" name="Rectangle 5">
            <a:extLst>
              <a:ext uri="{FF2B5EF4-FFF2-40B4-BE49-F238E27FC236}">
                <a16:creationId xmlns:a16="http://schemas.microsoft.com/office/drawing/2014/main" id="{D752A997-C70D-3B4A-6576-E5B475E939B7}"/>
              </a:ext>
            </a:extLst>
          </p:cNvPr>
          <p:cNvSpPr/>
          <p:nvPr/>
        </p:nvSpPr>
        <p:spPr>
          <a:xfrm>
            <a:off x="-171450" y="0"/>
            <a:ext cx="54025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a:extLst>
              <a:ext uri="{FF2B5EF4-FFF2-40B4-BE49-F238E27FC236}">
                <a16:creationId xmlns:a16="http://schemas.microsoft.com/office/drawing/2014/main" id="{CB8887FD-74CB-CF83-3ACD-4E385323AB15}"/>
              </a:ext>
            </a:extLst>
          </p:cNvPr>
          <p:cNvSpPr/>
          <p:nvPr/>
        </p:nvSpPr>
        <p:spPr>
          <a:xfrm>
            <a:off x="152400" y="400110"/>
            <a:ext cx="424112" cy="6229290"/>
          </a:xfrm>
          <a:prstGeom prst="rect">
            <a:avLst/>
          </a:prstGeom>
          <a:solidFill>
            <a:srgbClr val="F28A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2"/>
              </a:solidFill>
            </a:endParaRPr>
          </a:p>
        </p:txBody>
      </p:sp>
      <p:sp>
        <p:nvSpPr>
          <p:cNvPr id="12" name="Rectangle 11">
            <a:extLst>
              <a:ext uri="{FF2B5EF4-FFF2-40B4-BE49-F238E27FC236}">
                <a16:creationId xmlns:a16="http://schemas.microsoft.com/office/drawing/2014/main" id="{B5866882-5D6A-1269-F5FC-E86C3C61D87C}"/>
              </a:ext>
            </a:extLst>
          </p:cNvPr>
          <p:cNvSpPr/>
          <p:nvPr/>
        </p:nvSpPr>
        <p:spPr>
          <a:xfrm>
            <a:off x="461818" y="200055"/>
            <a:ext cx="697357" cy="523220"/>
          </a:xfrm>
          <a:prstGeom prst="rect">
            <a:avLst/>
          </a:prstGeom>
          <a:noFill/>
        </p:spPr>
        <p:txBody>
          <a:bodyPr wrap="square" lIns="91440" tIns="45720" rIns="91440" bIns="45720">
            <a:spAutoFit/>
          </a:bodyPr>
          <a:lstStyle/>
          <a:p>
            <a:pPr algn="ctr"/>
            <a:r>
              <a:rPr lang="fr-FR" sz="2800" b="0" cap="none" spc="0" dirty="0">
                <a:ln w="0"/>
                <a:solidFill>
                  <a:schemeClr val="accent1">
                    <a:lumMod val="60000"/>
                    <a:lumOff val="40000"/>
                  </a:schemeClr>
                </a:solidFill>
                <a:effectLst>
                  <a:outerShdw blurRad="38100" dist="25400" dir="5400000" algn="ctr" rotWithShape="0">
                    <a:srgbClr val="6E747A">
                      <a:alpha val="43000"/>
                    </a:srgbClr>
                  </a:outerShdw>
                </a:effectLst>
                <a:latin typeface="Poppins ExtraBold" panose="00000900000000000000" pitchFamily="2" charset="0"/>
                <a:cs typeface="Poppins ExtraBold" panose="00000900000000000000" pitchFamily="2" charset="0"/>
              </a:rPr>
              <a:t>01</a:t>
            </a:r>
            <a:endParaRPr lang="fr-FR" sz="3200" b="0" cap="none" spc="0" dirty="0">
              <a:ln w="0"/>
              <a:solidFill>
                <a:schemeClr val="accent1">
                  <a:lumMod val="60000"/>
                  <a:lumOff val="40000"/>
                </a:schemeClr>
              </a:solidFill>
              <a:effectLst>
                <a:outerShdw blurRad="38100" dist="25400" dir="5400000" algn="ctr" rotWithShape="0">
                  <a:srgbClr val="6E747A">
                    <a:alpha val="43000"/>
                  </a:srgbClr>
                </a:outerShdw>
              </a:effectLst>
            </a:endParaRPr>
          </a:p>
        </p:txBody>
      </p:sp>
      <p:cxnSp>
        <p:nvCxnSpPr>
          <p:cNvPr id="14" name="Connecteur droit 13">
            <a:extLst>
              <a:ext uri="{FF2B5EF4-FFF2-40B4-BE49-F238E27FC236}">
                <a16:creationId xmlns:a16="http://schemas.microsoft.com/office/drawing/2014/main" id="{3C3D2AA0-9430-E0AE-1A11-17CA6C693211}"/>
              </a:ext>
            </a:extLst>
          </p:cNvPr>
          <p:cNvCxnSpPr>
            <a:cxnSpLocks/>
          </p:cNvCxnSpPr>
          <p:nvPr/>
        </p:nvCxnSpPr>
        <p:spPr>
          <a:xfrm>
            <a:off x="576512" y="723275"/>
            <a:ext cx="170117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ZoneTexte 28">
            <a:extLst>
              <a:ext uri="{FF2B5EF4-FFF2-40B4-BE49-F238E27FC236}">
                <a16:creationId xmlns:a16="http://schemas.microsoft.com/office/drawing/2014/main" id="{1666B60D-3E99-5D71-0160-6917F00F8AE9}"/>
              </a:ext>
            </a:extLst>
          </p:cNvPr>
          <p:cNvSpPr txBox="1"/>
          <p:nvPr/>
        </p:nvSpPr>
        <p:spPr>
          <a:xfrm>
            <a:off x="1798109" y="923329"/>
            <a:ext cx="6280150" cy="1200329"/>
          </a:xfrm>
          <a:prstGeom prst="rect">
            <a:avLst/>
          </a:prstGeom>
          <a:noFill/>
        </p:spPr>
        <p:txBody>
          <a:bodyPr wrap="square">
            <a:spAutoFit/>
          </a:bodyPr>
          <a:lstStyle/>
          <a:p>
            <a:pPr marL="285750" indent="-285750">
              <a:buFont typeface="Arial" panose="020B0604020202020204" pitchFamily="34" charset="0"/>
              <a:buChar char="•"/>
            </a:pPr>
            <a:r>
              <a:rPr lang="fr-FR" sz="3600" b="1" u="sng" dirty="0">
                <a:solidFill>
                  <a:schemeClr val="accent1">
                    <a:lumMod val="60000"/>
                    <a:lumOff val="40000"/>
                  </a:schemeClr>
                </a:solidFill>
                <a:latin typeface="Garamond" panose="02020404030301010803" pitchFamily="18" charset="0"/>
              </a:rPr>
              <a:t>Présentation </a:t>
            </a:r>
            <a:r>
              <a:rPr lang="fr-FR" sz="3600" b="1" u="sng" dirty="0" smtClean="0">
                <a:solidFill>
                  <a:schemeClr val="accent1">
                    <a:lumMod val="60000"/>
                    <a:lumOff val="40000"/>
                  </a:schemeClr>
                </a:solidFill>
                <a:latin typeface="Garamond" panose="02020404030301010803" pitchFamily="18" charset="0"/>
              </a:rPr>
              <a:t>général du projet</a:t>
            </a:r>
            <a:endParaRPr lang="fr-FR" sz="3600" b="1" u="sng" dirty="0">
              <a:solidFill>
                <a:schemeClr val="accent1">
                  <a:lumMod val="60000"/>
                  <a:lumOff val="40000"/>
                </a:schemeClr>
              </a:solidFill>
              <a:latin typeface="Garamond" panose="02020404030301010803" pitchFamily="18" charset="0"/>
            </a:endParaRPr>
          </a:p>
        </p:txBody>
      </p:sp>
      <p:sp>
        <p:nvSpPr>
          <p:cNvPr id="17" name="ZoneTexte 16">
            <a:extLst>
              <a:ext uri="{FF2B5EF4-FFF2-40B4-BE49-F238E27FC236}">
                <a16:creationId xmlns:a16="http://schemas.microsoft.com/office/drawing/2014/main" id="{9AA90EAB-88BE-8256-7303-E3B1A1544AAD}"/>
              </a:ext>
            </a:extLst>
          </p:cNvPr>
          <p:cNvSpPr txBox="1"/>
          <p:nvPr/>
        </p:nvSpPr>
        <p:spPr>
          <a:xfrm>
            <a:off x="1669774" y="1882963"/>
            <a:ext cx="6688001" cy="369332"/>
          </a:xfrm>
          <a:prstGeom prst="rect">
            <a:avLst/>
          </a:prstGeom>
          <a:noFill/>
        </p:spPr>
        <p:txBody>
          <a:bodyPr wrap="square">
            <a:spAutoFit/>
          </a:bodyPr>
          <a:lstStyle/>
          <a:p>
            <a:pPr algn="just"/>
            <a:r>
              <a:rPr lang="fr-FR" sz="1800" b="1" dirty="0">
                <a:solidFill>
                  <a:schemeClr val="accent1">
                    <a:lumMod val="75000"/>
                  </a:schemeClr>
                </a:solidFill>
                <a:effectLst/>
                <a:latin typeface="Garamond" panose="02020404030301010803" pitchFamily="18" charset="0"/>
                <a:ea typeface="Calibri" panose="020F0502020204030204" pitchFamily="34" charset="0"/>
                <a:cs typeface="Arial" panose="020B0604020202020204" pitchFamily="34" charset="0"/>
              </a:rPr>
              <a:t>	</a:t>
            </a:r>
            <a:endParaRPr lang="fr-FR" dirty="0">
              <a:solidFill>
                <a:schemeClr val="accent1">
                  <a:lumMod val="75000"/>
                </a:schemeClr>
              </a:solidFill>
            </a:endParaRPr>
          </a:p>
        </p:txBody>
      </p:sp>
      <p:sp>
        <p:nvSpPr>
          <p:cNvPr id="2" name="Rectangle 1"/>
          <p:cNvSpPr/>
          <p:nvPr/>
        </p:nvSpPr>
        <p:spPr>
          <a:xfrm>
            <a:off x="3047999" y="2274838"/>
            <a:ext cx="7145867" cy="2308324"/>
          </a:xfrm>
          <a:prstGeom prst="rect">
            <a:avLst/>
          </a:prstGeom>
        </p:spPr>
        <p:txBody>
          <a:bodyPr wrap="square">
            <a:spAutoFit/>
          </a:bodyPr>
          <a:lstStyle/>
          <a:p>
            <a:r>
              <a:rPr lang="fr-FR" dirty="0"/>
              <a:t>Notre projet porte sur la création d'une plateforme dédiée aux professeurs et étudiants de l’École Normale Supérieure de Rabat, dans le but de faciliter rationaliser les processus administratifs, améliorer l'efficacité au sein de l'établissement et permettant aux professeurs de changer leurs emplois du temps. En automatisant la gestion des étudiants, des enseignants, des cours et des emplois du temps, cette application a pour but de rendre les opérations de l'école plus simples et moins chronophages.</a:t>
            </a:r>
            <a:endParaRPr lang="en-US" sz="2000" b="1" dirty="0">
              <a:latin typeface="Garamond" panose="02020404030301010803" pitchFamily="18" charset="0"/>
            </a:endParaRPr>
          </a:p>
        </p:txBody>
      </p:sp>
    </p:spTree>
    <p:extLst>
      <p:ext uri="{BB962C8B-B14F-4D97-AF65-F5344CB8AC3E}">
        <p14:creationId xmlns:p14="http://schemas.microsoft.com/office/powerpoint/2010/main" val="2399801009"/>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3906799-F09D-4E2C-2D14-ACB8913B398E}"/>
              </a:ext>
            </a:extLst>
          </p:cNvPr>
          <p:cNvSpPr>
            <a:spLocks noGrp="1"/>
          </p:cNvSpPr>
          <p:nvPr>
            <p:ph idx="1"/>
          </p:nvPr>
        </p:nvSpPr>
        <p:spPr>
          <a:xfrm>
            <a:off x="1024629" y="2962539"/>
            <a:ext cx="10515600" cy="1487418"/>
          </a:xfrm>
          <a:prstGeom prst="roundRect">
            <a:avLst>
              <a:gd name="adj" fmla="val 27292"/>
            </a:avLst>
          </a:prstGeom>
          <a:solidFill>
            <a:schemeClr val="accent1">
              <a:lumMod val="40000"/>
              <a:lumOff val="60000"/>
            </a:schemeClr>
          </a:solidFill>
        </p:spPr>
        <p:txBody>
          <a:bodyPr>
            <a:normAutofit lnSpcReduction="10000"/>
          </a:bodyPr>
          <a:lstStyle/>
          <a:p>
            <a:pPr marL="0" indent="0" algn="ctr">
              <a:lnSpc>
                <a:spcPct val="150000"/>
              </a:lnSpc>
              <a:buNone/>
            </a:pPr>
            <a:r>
              <a:rPr lang="fr-FR" sz="5400" dirty="0">
                <a:solidFill>
                  <a:schemeClr val="bg1"/>
                </a:solidFill>
                <a:latin typeface="Times New Roman" panose="02020603050405020304" pitchFamily="18" charset="0"/>
                <a:cs typeface="Times New Roman" panose="02020603050405020304" pitchFamily="18" charset="0"/>
              </a:rPr>
              <a:t>II.   Les taches effectuées </a:t>
            </a:r>
          </a:p>
        </p:txBody>
      </p:sp>
      <p:sp>
        <p:nvSpPr>
          <p:cNvPr id="4" name="Rectangle 3">
            <a:extLst>
              <a:ext uri="{FF2B5EF4-FFF2-40B4-BE49-F238E27FC236}">
                <a16:creationId xmlns:a16="http://schemas.microsoft.com/office/drawing/2014/main" id="{59095B83-D483-2F95-3886-27B84440582B}"/>
              </a:ext>
            </a:extLst>
          </p:cNvPr>
          <p:cNvSpPr/>
          <p:nvPr/>
        </p:nvSpPr>
        <p:spPr>
          <a:xfrm>
            <a:off x="0" y="-9237"/>
            <a:ext cx="1252742" cy="1205910"/>
          </a:xfrm>
          <a:prstGeom prst="rect">
            <a:avLst/>
          </a:prstGeom>
          <a:solidFill>
            <a:srgbClr val="F28A15"/>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4C57879A-F542-9CDE-FD1D-5A0B7C9280E7}"/>
              </a:ext>
            </a:extLst>
          </p:cNvPr>
          <p:cNvSpPr/>
          <p:nvPr/>
        </p:nvSpPr>
        <p:spPr>
          <a:xfrm>
            <a:off x="313429" y="327378"/>
            <a:ext cx="1252742" cy="12059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5454EE5B-9854-C675-38F1-66D41563E326}"/>
              </a:ext>
            </a:extLst>
          </p:cNvPr>
          <p:cNvSpPr/>
          <p:nvPr/>
        </p:nvSpPr>
        <p:spPr>
          <a:xfrm>
            <a:off x="10637118" y="5324712"/>
            <a:ext cx="1252742" cy="12059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A19AD3AD-7938-D84A-EE37-B59B21300536}"/>
              </a:ext>
            </a:extLst>
          </p:cNvPr>
          <p:cNvSpPr/>
          <p:nvPr/>
        </p:nvSpPr>
        <p:spPr>
          <a:xfrm>
            <a:off x="10939258" y="5652090"/>
            <a:ext cx="1252742" cy="1205910"/>
          </a:xfrm>
          <a:prstGeom prst="rect">
            <a:avLst/>
          </a:prstGeom>
          <a:solidFill>
            <a:srgbClr val="F28A15"/>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670D121A-FFD4-4870-9399-EBC5A4AA8A44}"/>
              </a:ext>
            </a:extLst>
          </p:cNvPr>
          <p:cNvSpPr/>
          <p:nvPr/>
        </p:nvSpPr>
        <p:spPr>
          <a:xfrm>
            <a:off x="10939258" y="0"/>
            <a:ext cx="1252742" cy="12059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44F29F2A-3A5C-7513-2312-5EE0D858B484}"/>
              </a:ext>
            </a:extLst>
          </p:cNvPr>
          <p:cNvSpPr/>
          <p:nvPr/>
        </p:nvSpPr>
        <p:spPr>
          <a:xfrm>
            <a:off x="10637118" y="294735"/>
            <a:ext cx="1252742" cy="1205910"/>
          </a:xfrm>
          <a:prstGeom prst="rect">
            <a:avLst/>
          </a:prstGeom>
          <a:solidFill>
            <a:srgbClr val="F28A15"/>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38792DEC-E97B-7CF2-43A4-A942519E538C}"/>
              </a:ext>
            </a:extLst>
          </p:cNvPr>
          <p:cNvSpPr/>
          <p:nvPr/>
        </p:nvSpPr>
        <p:spPr>
          <a:xfrm>
            <a:off x="302140" y="5357355"/>
            <a:ext cx="1252742" cy="1205910"/>
          </a:xfrm>
          <a:prstGeom prst="rect">
            <a:avLst/>
          </a:prstGeom>
          <a:solidFill>
            <a:srgbClr val="F28A15"/>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507247EF-E6ED-BF5B-8D73-8B6F2649E0E3}"/>
              </a:ext>
            </a:extLst>
          </p:cNvPr>
          <p:cNvSpPr/>
          <p:nvPr/>
        </p:nvSpPr>
        <p:spPr>
          <a:xfrm>
            <a:off x="0" y="5652090"/>
            <a:ext cx="1252742" cy="12059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space réservé du contenu 2">
            <a:extLst>
              <a:ext uri="{FF2B5EF4-FFF2-40B4-BE49-F238E27FC236}">
                <a16:creationId xmlns:a16="http://schemas.microsoft.com/office/drawing/2014/main" id="{4EB3E074-6E68-3C89-9C0E-898AD0C9879F}"/>
              </a:ext>
            </a:extLst>
          </p:cNvPr>
          <p:cNvSpPr txBox="1">
            <a:spLocks/>
          </p:cNvSpPr>
          <p:nvPr/>
        </p:nvSpPr>
        <p:spPr>
          <a:xfrm>
            <a:off x="928511" y="2818548"/>
            <a:ext cx="10515600" cy="1487418"/>
          </a:xfrm>
          <a:prstGeom prst="roundRect">
            <a:avLst>
              <a:gd name="adj" fmla="val 27292"/>
            </a:avLst>
          </a:prstGeom>
          <a:solidFill>
            <a:srgbClr val="F28A15"/>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fr-FR" sz="5400" b="1" cap="none" spc="0" dirty="0" smtClean="0">
                <a:ln w="0"/>
                <a:solidFill>
                  <a:schemeClr val="bg1"/>
                </a:solidFill>
                <a:effectLst>
                  <a:outerShdw blurRad="38100" dist="25400" dir="5400000" algn="ctr" rotWithShape="0">
                    <a:srgbClr val="6E747A">
                      <a:alpha val="43000"/>
                    </a:srgbClr>
                  </a:outerShdw>
                </a:effectLst>
                <a:latin typeface="Poppins ExtraBold" panose="00000900000000000000" pitchFamily="2" charset="0"/>
                <a:cs typeface="Poppins ExtraBold" panose="00000900000000000000" pitchFamily="2" charset="0"/>
              </a:rPr>
              <a:t>02 </a:t>
            </a:r>
            <a:r>
              <a:rPr lang="fr-FR" sz="5400" b="1" dirty="0" smtClean="0">
                <a:solidFill>
                  <a:schemeClr val="bg1"/>
                </a:solidFill>
                <a:latin typeface="Times New Roman" panose="02020603050405020304" pitchFamily="18" charset="0"/>
                <a:cs typeface="Times New Roman" panose="02020603050405020304" pitchFamily="18" charset="0"/>
              </a:rPr>
              <a:t>La conception</a:t>
            </a:r>
            <a:endParaRPr lang="fr-FR" sz="5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185396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38F33785-AD4A-5419-C08E-1A745E45B62E}"/>
              </a:ext>
            </a:extLst>
          </p:cNvPr>
          <p:cNvSpPr txBox="1"/>
          <p:nvPr/>
        </p:nvSpPr>
        <p:spPr>
          <a:xfrm>
            <a:off x="1159175" y="200055"/>
            <a:ext cx="6093228" cy="523220"/>
          </a:xfrm>
          <a:prstGeom prst="rect">
            <a:avLst/>
          </a:prstGeom>
          <a:noFill/>
        </p:spPr>
        <p:txBody>
          <a:bodyPr wrap="square">
            <a:spAutoFit/>
          </a:bodyPr>
          <a:lstStyle/>
          <a:p>
            <a:r>
              <a:rPr lang="fr-FR" sz="2800" b="1" dirty="0" smtClean="0">
                <a:solidFill>
                  <a:schemeClr val="accent1">
                    <a:lumMod val="75000"/>
                  </a:schemeClr>
                </a:solidFill>
                <a:latin typeface="Garamond" panose="02020404030301010803" pitchFamily="18" charset="0"/>
              </a:rPr>
              <a:t>Conception de la base de données </a:t>
            </a:r>
            <a:endParaRPr lang="fr-FR" sz="2400" b="1" dirty="0">
              <a:solidFill>
                <a:schemeClr val="accent1">
                  <a:lumMod val="75000"/>
                </a:schemeClr>
              </a:solidFill>
              <a:latin typeface="Garamond" panose="02020404030301010803" pitchFamily="18" charset="0"/>
            </a:endParaRPr>
          </a:p>
        </p:txBody>
      </p:sp>
      <p:sp>
        <p:nvSpPr>
          <p:cNvPr id="6" name="Rectangle 5">
            <a:extLst>
              <a:ext uri="{FF2B5EF4-FFF2-40B4-BE49-F238E27FC236}">
                <a16:creationId xmlns:a16="http://schemas.microsoft.com/office/drawing/2014/main" id="{D752A997-C70D-3B4A-6576-E5B475E939B7}"/>
              </a:ext>
            </a:extLst>
          </p:cNvPr>
          <p:cNvSpPr/>
          <p:nvPr/>
        </p:nvSpPr>
        <p:spPr>
          <a:xfrm>
            <a:off x="-171450" y="0"/>
            <a:ext cx="54025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a:extLst>
              <a:ext uri="{FF2B5EF4-FFF2-40B4-BE49-F238E27FC236}">
                <a16:creationId xmlns:a16="http://schemas.microsoft.com/office/drawing/2014/main" id="{CB8887FD-74CB-CF83-3ACD-4E385323AB15}"/>
              </a:ext>
            </a:extLst>
          </p:cNvPr>
          <p:cNvSpPr/>
          <p:nvPr/>
        </p:nvSpPr>
        <p:spPr>
          <a:xfrm>
            <a:off x="152400" y="400110"/>
            <a:ext cx="424112" cy="6229290"/>
          </a:xfrm>
          <a:prstGeom prst="rect">
            <a:avLst/>
          </a:prstGeom>
          <a:solidFill>
            <a:srgbClr val="F28A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11">
            <a:extLst>
              <a:ext uri="{FF2B5EF4-FFF2-40B4-BE49-F238E27FC236}">
                <a16:creationId xmlns:a16="http://schemas.microsoft.com/office/drawing/2014/main" id="{B5866882-5D6A-1269-F5FC-E86C3C61D87C}"/>
              </a:ext>
            </a:extLst>
          </p:cNvPr>
          <p:cNvSpPr/>
          <p:nvPr/>
        </p:nvSpPr>
        <p:spPr>
          <a:xfrm>
            <a:off x="461818" y="200055"/>
            <a:ext cx="697357" cy="523220"/>
          </a:xfrm>
          <a:prstGeom prst="rect">
            <a:avLst/>
          </a:prstGeom>
          <a:noFill/>
        </p:spPr>
        <p:txBody>
          <a:bodyPr wrap="square" lIns="91440" tIns="45720" rIns="91440" bIns="45720">
            <a:spAutoFit/>
          </a:bodyPr>
          <a:lstStyle/>
          <a:p>
            <a:pPr algn="ctr"/>
            <a:r>
              <a:rPr lang="fr-FR" sz="2800" b="0" cap="none" spc="0" dirty="0" smtClean="0">
                <a:ln w="0"/>
                <a:solidFill>
                  <a:schemeClr val="accent1">
                    <a:lumMod val="60000"/>
                    <a:lumOff val="40000"/>
                  </a:schemeClr>
                </a:solidFill>
                <a:effectLst>
                  <a:outerShdw blurRad="38100" dist="25400" dir="5400000" algn="ctr" rotWithShape="0">
                    <a:srgbClr val="6E747A">
                      <a:alpha val="43000"/>
                    </a:srgbClr>
                  </a:outerShdw>
                </a:effectLst>
                <a:latin typeface="Poppins ExtraBold" panose="00000900000000000000" pitchFamily="2" charset="0"/>
                <a:cs typeface="Poppins ExtraBold" panose="00000900000000000000" pitchFamily="2" charset="0"/>
              </a:rPr>
              <a:t>02</a:t>
            </a:r>
            <a:endParaRPr lang="fr-FR" sz="3200" b="0" cap="none" spc="0" dirty="0">
              <a:ln w="0"/>
              <a:solidFill>
                <a:schemeClr val="accent1">
                  <a:lumMod val="60000"/>
                  <a:lumOff val="40000"/>
                </a:schemeClr>
              </a:solidFill>
              <a:effectLst>
                <a:outerShdw blurRad="38100" dist="25400" dir="5400000" algn="ctr" rotWithShape="0">
                  <a:srgbClr val="6E747A">
                    <a:alpha val="43000"/>
                  </a:srgbClr>
                </a:outerShdw>
              </a:effectLst>
            </a:endParaRPr>
          </a:p>
        </p:txBody>
      </p:sp>
      <p:cxnSp>
        <p:nvCxnSpPr>
          <p:cNvPr id="14" name="Connecteur droit 13">
            <a:extLst>
              <a:ext uri="{FF2B5EF4-FFF2-40B4-BE49-F238E27FC236}">
                <a16:creationId xmlns:a16="http://schemas.microsoft.com/office/drawing/2014/main" id="{3C3D2AA0-9430-E0AE-1A11-17CA6C693211}"/>
              </a:ext>
            </a:extLst>
          </p:cNvPr>
          <p:cNvCxnSpPr>
            <a:cxnSpLocks/>
          </p:cNvCxnSpPr>
          <p:nvPr/>
        </p:nvCxnSpPr>
        <p:spPr>
          <a:xfrm>
            <a:off x="576512" y="723275"/>
            <a:ext cx="170117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1666B60D-3E99-5D71-0160-6917F00F8AE9}"/>
              </a:ext>
            </a:extLst>
          </p:cNvPr>
          <p:cNvSpPr txBox="1"/>
          <p:nvPr/>
        </p:nvSpPr>
        <p:spPr>
          <a:xfrm>
            <a:off x="1882775" y="858740"/>
            <a:ext cx="6280150" cy="400110"/>
          </a:xfrm>
          <a:prstGeom prst="rect">
            <a:avLst/>
          </a:prstGeom>
          <a:noFill/>
        </p:spPr>
        <p:txBody>
          <a:bodyPr wrap="square">
            <a:spAutoFit/>
          </a:bodyPr>
          <a:lstStyle/>
          <a:p>
            <a:pPr marL="285750" indent="-285750">
              <a:buFont typeface="Arial" panose="020B0604020202020204" pitchFamily="34" charset="0"/>
              <a:buChar char="•"/>
            </a:pPr>
            <a:r>
              <a:rPr lang="fr-FR" sz="2000" b="1" u="sng" dirty="0" smtClean="0">
                <a:solidFill>
                  <a:schemeClr val="accent1">
                    <a:lumMod val="60000"/>
                    <a:lumOff val="40000"/>
                  </a:schemeClr>
                </a:solidFill>
                <a:latin typeface="Garamond" panose="02020404030301010803" pitchFamily="18" charset="0"/>
              </a:rPr>
              <a:t>MCD</a:t>
            </a:r>
            <a:endParaRPr lang="fr-FR" sz="2000" b="1" u="sng" dirty="0">
              <a:solidFill>
                <a:schemeClr val="accent1">
                  <a:lumMod val="60000"/>
                  <a:lumOff val="40000"/>
                </a:schemeClr>
              </a:solidFill>
              <a:latin typeface="Garamond" panose="02020404030301010803" pitchFamily="18" charset="0"/>
            </a:endParaRPr>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110" y="1592284"/>
            <a:ext cx="10154857" cy="4331882"/>
          </a:xfrm>
          <a:prstGeom prst="rect">
            <a:avLst/>
          </a:prstGeom>
        </p:spPr>
      </p:pic>
    </p:spTree>
    <p:extLst>
      <p:ext uri="{BB962C8B-B14F-4D97-AF65-F5344CB8AC3E}">
        <p14:creationId xmlns:p14="http://schemas.microsoft.com/office/powerpoint/2010/main" val="425308439"/>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38F33785-AD4A-5419-C08E-1A745E45B62E}"/>
              </a:ext>
            </a:extLst>
          </p:cNvPr>
          <p:cNvSpPr txBox="1"/>
          <p:nvPr/>
        </p:nvSpPr>
        <p:spPr>
          <a:xfrm>
            <a:off x="1159175" y="200055"/>
            <a:ext cx="6093228"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smtClean="0">
                <a:ln>
                  <a:noFill/>
                </a:ln>
                <a:solidFill>
                  <a:srgbClr val="4472C4">
                    <a:lumMod val="75000"/>
                  </a:srgbClr>
                </a:solidFill>
                <a:effectLst/>
                <a:uLnTx/>
                <a:uFillTx/>
                <a:latin typeface="Garamond" panose="02020404030301010803" pitchFamily="18" charset="0"/>
                <a:ea typeface="+mn-ea"/>
                <a:cs typeface="+mn-cs"/>
              </a:rPr>
              <a:t>Conception de la base de données </a:t>
            </a:r>
            <a:endParaRPr kumimoji="0" lang="fr-FR" sz="2400" b="1" i="0" u="none" strike="noStrike" kern="1200" cap="none" spc="0" normalizeH="0" baseline="0" noProof="0" dirty="0">
              <a:ln>
                <a:noFill/>
              </a:ln>
              <a:solidFill>
                <a:srgbClr val="4472C4">
                  <a:lumMod val="75000"/>
                </a:srgbClr>
              </a:solidFill>
              <a:effectLst/>
              <a:uLnTx/>
              <a:uFillTx/>
              <a:latin typeface="Garamond" panose="02020404030301010803" pitchFamily="18" charset="0"/>
              <a:ea typeface="+mn-ea"/>
              <a:cs typeface="+mn-cs"/>
            </a:endParaRPr>
          </a:p>
        </p:txBody>
      </p:sp>
      <p:sp>
        <p:nvSpPr>
          <p:cNvPr id="6" name="Rectangle 5">
            <a:extLst>
              <a:ext uri="{FF2B5EF4-FFF2-40B4-BE49-F238E27FC236}">
                <a16:creationId xmlns:a16="http://schemas.microsoft.com/office/drawing/2014/main" id="{D752A997-C70D-3B4A-6576-E5B475E939B7}"/>
              </a:ext>
            </a:extLst>
          </p:cNvPr>
          <p:cNvSpPr/>
          <p:nvPr/>
        </p:nvSpPr>
        <p:spPr>
          <a:xfrm>
            <a:off x="-171450" y="0"/>
            <a:ext cx="54025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CB8887FD-74CB-CF83-3ACD-4E385323AB15}"/>
              </a:ext>
            </a:extLst>
          </p:cNvPr>
          <p:cNvSpPr/>
          <p:nvPr/>
        </p:nvSpPr>
        <p:spPr>
          <a:xfrm>
            <a:off x="152400" y="400110"/>
            <a:ext cx="424112" cy="6229290"/>
          </a:xfrm>
          <a:prstGeom prst="rect">
            <a:avLst/>
          </a:prstGeom>
          <a:solidFill>
            <a:srgbClr val="F28A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5866882-5D6A-1269-F5FC-E86C3C61D87C}"/>
              </a:ext>
            </a:extLst>
          </p:cNvPr>
          <p:cNvSpPr/>
          <p:nvPr/>
        </p:nvSpPr>
        <p:spPr>
          <a:xfrm>
            <a:off x="461818" y="200055"/>
            <a:ext cx="697357" cy="523220"/>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smtClean="0">
                <a:ln w="0"/>
                <a:solidFill>
                  <a:srgbClr val="4472C4">
                    <a:lumMod val="60000"/>
                    <a:lumOff val="40000"/>
                  </a:srgbClr>
                </a:solidFill>
                <a:effectLst>
                  <a:outerShdw blurRad="38100" dist="25400" dir="5400000" algn="ctr" rotWithShape="0">
                    <a:srgbClr val="6E747A">
                      <a:alpha val="43000"/>
                    </a:srgbClr>
                  </a:outerShdw>
                </a:effectLst>
                <a:uLnTx/>
                <a:uFillTx/>
                <a:latin typeface="Poppins ExtraBold" panose="00000900000000000000" pitchFamily="2" charset="0"/>
                <a:ea typeface="+mn-ea"/>
                <a:cs typeface="Poppins ExtraBold" panose="00000900000000000000" pitchFamily="2" charset="0"/>
              </a:rPr>
              <a:t>02</a:t>
            </a:r>
            <a:endParaRPr kumimoji="0" lang="fr-FR" sz="3200" b="0" i="0" u="none" strike="noStrike" kern="1200" cap="none" spc="0" normalizeH="0" baseline="0" noProof="0" dirty="0">
              <a:ln w="0"/>
              <a:solidFill>
                <a:srgbClr val="4472C4">
                  <a:lumMod val="60000"/>
                  <a:lumOff val="40000"/>
                </a:srgbClr>
              </a:solidFill>
              <a:effectLst>
                <a:outerShdw blurRad="38100" dist="25400" dir="5400000" algn="ctr" rotWithShape="0">
                  <a:srgbClr val="6E747A">
                    <a:alpha val="43000"/>
                  </a:srgbClr>
                </a:outerShdw>
              </a:effectLst>
              <a:uLnTx/>
              <a:uFillTx/>
              <a:latin typeface="Calibri" panose="020F0502020204030204"/>
              <a:ea typeface="+mn-ea"/>
              <a:cs typeface="+mn-cs"/>
            </a:endParaRPr>
          </a:p>
        </p:txBody>
      </p:sp>
      <p:cxnSp>
        <p:nvCxnSpPr>
          <p:cNvPr id="14" name="Connecteur droit 13">
            <a:extLst>
              <a:ext uri="{FF2B5EF4-FFF2-40B4-BE49-F238E27FC236}">
                <a16:creationId xmlns:a16="http://schemas.microsoft.com/office/drawing/2014/main" id="{3C3D2AA0-9430-E0AE-1A11-17CA6C693211}"/>
              </a:ext>
            </a:extLst>
          </p:cNvPr>
          <p:cNvCxnSpPr>
            <a:cxnSpLocks/>
          </p:cNvCxnSpPr>
          <p:nvPr/>
        </p:nvCxnSpPr>
        <p:spPr>
          <a:xfrm>
            <a:off x="576512" y="723275"/>
            <a:ext cx="170117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1666B60D-3E99-5D71-0160-6917F00F8AE9}"/>
              </a:ext>
            </a:extLst>
          </p:cNvPr>
          <p:cNvSpPr txBox="1"/>
          <p:nvPr/>
        </p:nvSpPr>
        <p:spPr>
          <a:xfrm>
            <a:off x="1882775" y="858740"/>
            <a:ext cx="6280150" cy="400110"/>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000" b="1" i="0" u="sng" strike="noStrike" kern="1200" cap="none" spc="0" normalizeH="0" baseline="0" noProof="0" dirty="0" smtClean="0">
                <a:ln>
                  <a:noFill/>
                </a:ln>
                <a:solidFill>
                  <a:srgbClr val="4472C4">
                    <a:lumMod val="60000"/>
                    <a:lumOff val="40000"/>
                  </a:srgbClr>
                </a:solidFill>
                <a:effectLst/>
                <a:uLnTx/>
                <a:uFillTx/>
                <a:latin typeface="Garamond" panose="02020404030301010803" pitchFamily="18" charset="0"/>
                <a:ea typeface="+mn-ea"/>
                <a:cs typeface="+mn-cs"/>
              </a:rPr>
              <a:t>MLD</a:t>
            </a:r>
            <a:endParaRPr kumimoji="0" lang="fr-FR" sz="2000" b="1" i="0" u="sng" strike="noStrike" kern="1200" cap="none" spc="0" normalizeH="0" baseline="0" noProof="0" dirty="0">
              <a:ln>
                <a:noFill/>
              </a:ln>
              <a:solidFill>
                <a:srgbClr val="4472C4">
                  <a:lumMod val="60000"/>
                  <a:lumOff val="40000"/>
                </a:srgbClr>
              </a:solidFill>
              <a:effectLst/>
              <a:uLnTx/>
              <a:uFillTx/>
              <a:latin typeface="Garamond" panose="02020404030301010803" pitchFamily="18" charset="0"/>
              <a:ea typeface="+mn-ea"/>
              <a:cs typeface="+mn-cs"/>
            </a:endParaRPr>
          </a:p>
        </p:txBody>
      </p:sp>
      <p:pic>
        <p:nvPicPr>
          <p:cNvPr id="10" name="Image 9"/>
          <p:cNvPicPr>
            <a:picLocks noChangeAspect="1"/>
          </p:cNvPicPr>
          <p:nvPr/>
        </p:nvPicPr>
        <p:blipFill>
          <a:blip r:embed="rId2"/>
          <a:stretch>
            <a:fillRect/>
          </a:stretch>
        </p:blipFill>
        <p:spPr>
          <a:xfrm>
            <a:off x="810496" y="1394314"/>
            <a:ext cx="10940511" cy="4815559"/>
          </a:xfrm>
          <a:prstGeom prst="rect">
            <a:avLst/>
          </a:prstGeom>
        </p:spPr>
      </p:pic>
    </p:spTree>
    <p:extLst>
      <p:ext uri="{BB962C8B-B14F-4D97-AF65-F5344CB8AC3E}">
        <p14:creationId xmlns:p14="http://schemas.microsoft.com/office/powerpoint/2010/main" val="179049731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3906799-F09D-4E2C-2D14-ACB8913B398E}"/>
              </a:ext>
            </a:extLst>
          </p:cNvPr>
          <p:cNvSpPr>
            <a:spLocks noGrp="1"/>
          </p:cNvSpPr>
          <p:nvPr>
            <p:ph idx="1"/>
          </p:nvPr>
        </p:nvSpPr>
        <p:spPr>
          <a:xfrm>
            <a:off x="1024629" y="2962539"/>
            <a:ext cx="10515600" cy="1487418"/>
          </a:xfrm>
          <a:prstGeom prst="roundRect">
            <a:avLst>
              <a:gd name="adj" fmla="val 27292"/>
            </a:avLst>
          </a:prstGeom>
          <a:solidFill>
            <a:schemeClr val="accent1">
              <a:lumMod val="40000"/>
              <a:lumOff val="60000"/>
            </a:schemeClr>
          </a:solidFill>
        </p:spPr>
        <p:txBody>
          <a:bodyPr>
            <a:normAutofit lnSpcReduction="10000"/>
          </a:bodyPr>
          <a:lstStyle/>
          <a:p>
            <a:pPr marL="0" indent="0" algn="ctr">
              <a:lnSpc>
                <a:spcPct val="150000"/>
              </a:lnSpc>
              <a:buNone/>
            </a:pPr>
            <a:r>
              <a:rPr lang="fr-FR" sz="5400" dirty="0">
                <a:solidFill>
                  <a:schemeClr val="bg1"/>
                </a:solidFill>
                <a:latin typeface="Times New Roman" panose="02020603050405020304" pitchFamily="18" charset="0"/>
                <a:cs typeface="Times New Roman" panose="02020603050405020304" pitchFamily="18" charset="0"/>
              </a:rPr>
              <a:t>II.   Les taches effectuées </a:t>
            </a:r>
          </a:p>
        </p:txBody>
      </p:sp>
      <p:sp>
        <p:nvSpPr>
          <p:cNvPr id="4" name="Rectangle 3">
            <a:extLst>
              <a:ext uri="{FF2B5EF4-FFF2-40B4-BE49-F238E27FC236}">
                <a16:creationId xmlns:a16="http://schemas.microsoft.com/office/drawing/2014/main" id="{59095B83-D483-2F95-3886-27B84440582B}"/>
              </a:ext>
            </a:extLst>
          </p:cNvPr>
          <p:cNvSpPr/>
          <p:nvPr/>
        </p:nvSpPr>
        <p:spPr>
          <a:xfrm>
            <a:off x="0" y="-9237"/>
            <a:ext cx="1252742" cy="1205910"/>
          </a:xfrm>
          <a:prstGeom prst="rect">
            <a:avLst/>
          </a:prstGeom>
          <a:solidFill>
            <a:srgbClr val="F28A15"/>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4C57879A-F542-9CDE-FD1D-5A0B7C9280E7}"/>
              </a:ext>
            </a:extLst>
          </p:cNvPr>
          <p:cNvSpPr/>
          <p:nvPr/>
        </p:nvSpPr>
        <p:spPr>
          <a:xfrm>
            <a:off x="313429" y="327378"/>
            <a:ext cx="1252742" cy="12059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5454EE5B-9854-C675-38F1-66D41563E326}"/>
              </a:ext>
            </a:extLst>
          </p:cNvPr>
          <p:cNvSpPr/>
          <p:nvPr/>
        </p:nvSpPr>
        <p:spPr>
          <a:xfrm>
            <a:off x="10637118" y="5324712"/>
            <a:ext cx="1252742" cy="12059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A19AD3AD-7938-D84A-EE37-B59B21300536}"/>
              </a:ext>
            </a:extLst>
          </p:cNvPr>
          <p:cNvSpPr/>
          <p:nvPr/>
        </p:nvSpPr>
        <p:spPr>
          <a:xfrm>
            <a:off x="10939258" y="5652090"/>
            <a:ext cx="1252742" cy="1205910"/>
          </a:xfrm>
          <a:prstGeom prst="rect">
            <a:avLst/>
          </a:prstGeom>
          <a:solidFill>
            <a:srgbClr val="F28A15"/>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670D121A-FFD4-4870-9399-EBC5A4AA8A44}"/>
              </a:ext>
            </a:extLst>
          </p:cNvPr>
          <p:cNvSpPr/>
          <p:nvPr/>
        </p:nvSpPr>
        <p:spPr>
          <a:xfrm>
            <a:off x="10939258" y="0"/>
            <a:ext cx="1252742" cy="12059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44F29F2A-3A5C-7513-2312-5EE0D858B484}"/>
              </a:ext>
            </a:extLst>
          </p:cNvPr>
          <p:cNvSpPr/>
          <p:nvPr/>
        </p:nvSpPr>
        <p:spPr>
          <a:xfrm>
            <a:off x="10637118" y="294735"/>
            <a:ext cx="1252742" cy="1205910"/>
          </a:xfrm>
          <a:prstGeom prst="rect">
            <a:avLst/>
          </a:prstGeom>
          <a:solidFill>
            <a:srgbClr val="F28A15"/>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38792DEC-E97B-7CF2-43A4-A942519E538C}"/>
              </a:ext>
            </a:extLst>
          </p:cNvPr>
          <p:cNvSpPr/>
          <p:nvPr/>
        </p:nvSpPr>
        <p:spPr>
          <a:xfrm>
            <a:off x="302140" y="5357355"/>
            <a:ext cx="1252742" cy="1205910"/>
          </a:xfrm>
          <a:prstGeom prst="rect">
            <a:avLst/>
          </a:prstGeom>
          <a:solidFill>
            <a:srgbClr val="F28A15"/>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507247EF-E6ED-BF5B-8D73-8B6F2649E0E3}"/>
              </a:ext>
            </a:extLst>
          </p:cNvPr>
          <p:cNvSpPr/>
          <p:nvPr/>
        </p:nvSpPr>
        <p:spPr>
          <a:xfrm>
            <a:off x="0" y="5652090"/>
            <a:ext cx="1252742" cy="12059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space réservé du contenu 2">
            <a:extLst>
              <a:ext uri="{FF2B5EF4-FFF2-40B4-BE49-F238E27FC236}">
                <a16:creationId xmlns:a16="http://schemas.microsoft.com/office/drawing/2014/main" id="{4EB3E074-6E68-3C89-9C0E-898AD0C9879F}"/>
              </a:ext>
            </a:extLst>
          </p:cNvPr>
          <p:cNvSpPr txBox="1">
            <a:spLocks/>
          </p:cNvSpPr>
          <p:nvPr/>
        </p:nvSpPr>
        <p:spPr>
          <a:xfrm>
            <a:off x="928511" y="2818548"/>
            <a:ext cx="10515600" cy="1487418"/>
          </a:xfrm>
          <a:prstGeom prst="roundRect">
            <a:avLst>
              <a:gd name="adj" fmla="val 27292"/>
            </a:avLst>
          </a:prstGeom>
          <a:solidFill>
            <a:srgbClr val="F28A15"/>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fr-FR" sz="5400" b="1" cap="none" spc="0" dirty="0" smtClean="0">
                <a:ln w="0"/>
                <a:solidFill>
                  <a:schemeClr val="bg1"/>
                </a:solidFill>
                <a:effectLst>
                  <a:outerShdw blurRad="38100" dist="25400" dir="5400000" algn="ctr" rotWithShape="0">
                    <a:srgbClr val="6E747A">
                      <a:alpha val="43000"/>
                    </a:srgbClr>
                  </a:outerShdw>
                </a:effectLst>
                <a:latin typeface="Poppins ExtraBold" panose="00000900000000000000" pitchFamily="2" charset="0"/>
                <a:cs typeface="Poppins ExtraBold" panose="00000900000000000000" pitchFamily="2" charset="0"/>
              </a:rPr>
              <a:t>02 </a:t>
            </a:r>
            <a:r>
              <a:rPr lang="fr-FR" sz="5400" b="1" dirty="0" smtClean="0">
                <a:solidFill>
                  <a:schemeClr val="bg1"/>
                </a:solidFill>
                <a:latin typeface="Times New Roman" panose="02020603050405020304" pitchFamily="18" charset="0"/>
                <a:cs typeface="Times New Roman" panose="02020603050405020304" pitchFamily="18" charset="0"/>
              </a:rPr>
              <a:t>La réalisation</a:t>
            </a:r>
            <a:endParaRPr lang="fr-FR" sz="5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83238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5575</TotalTime>
  <Words>304</Words>
  <Application>Microsoft Office PowerPoint</Application>
  <PresentationFormat>Grand écran</PresentationFormat>
  <Paragraphs>67</Paragraphs>
  <Slides>15</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15</vt:i4>
      </vt:variant>
    </vt:vector>
  </HeadingPairs>
  <TitlesOfParts>
    <vt:vector size="24" baseType="lpstr">
      <vt:lpstr>Arial</vt:lpstr>
      <vt:lpstr>Calibri</vt:lpstr>
      <vt:lpstr>Calibri Light</vt:lpstr>
      <vt:lpstr>Garamond</vt:lpstr>
      <vt:lpstr>Poppins ExtraBold</vt:lpstr>
      <vt:lpstr>Symbol</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KARIMA</dc:creator>
  <cp:lastModifiedBy>AdMin</cp:lastModifiedBy>
  <cp:revision>137</cp:revision>
  <dcterms:created xsi:type="dcterms:W3CDTF">2023-03-31T11:41:03Z</dcterms:created>
  <dcterms:modified xsi:type="dcterms:W3CDTF">2024-01-31T22:59:49Z</dcterms:modified>
</cp:coreProperties>
</file>