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8" r:id="rId20"/>
    <p:sldId id="279" r:id="rId21"/>
    <p:sldId id="280" r:id="rId22"/>
    <p:sldId id="276" r:id="rId23"/>
    <p:sldId id="275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0EFF7-1FCF-4469-8C1E-70D185C73DB9}" v="39" dt="2023-02-02T19:33:35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on Kashyap" userId="062e14692dedea71" providerId="LiveId" clId="{053FC3AA-7DBB-4263-9924-3C2970A3227B}"/>
    <pc:docChg chg="custSel addSld modSld">
      <pc:chgData name="Archon Kashyap" userId="062e14692dedea71" providerId="LiveId" clId="{053FC3AA-7DBB-4263-9924-3C2970A3227B}" dt="2022-12-08T14:25:28.456" v="994" actId="20577"/>
      <pc:docMkLst>
        <pc:docMk/>
      </pc:docMkLst>
      <pc:sldChg chg="modSp mod">
        <pc:chgData name="Archon Kashyap" userId="062e14692dedea71" providerId="LiveId" clId="{053FC3AA-7DBB-4263-9924-3C2970A3227B}" dt="2022-12-08T14:18:33.349" v="983" actId="20577"/>
        <pc:sldMkLst>
          <pc:docMk/>
          <pc:sldMk cId="0" sldId="256"/>
        </pc:sldMkLst>
        <pc:spChg chg="mod">
          <ac:chgData name="Archon Kashyap" userId="062e14692dedea71" providerId="LiveId" clId="{053FC3AA-7DBB-4263-9924-3C2970A3227B}" dt="2022-12-08T14:18:33.349" v="98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rchon Kashyap" userId="062e14692dedea71" providerId="LiveId" clId="{053FC3AA-7DBB-4263-9924-3C2970A3227B}" dt="2022-12-08T14:20:44.772" v="987" actId="20577"/>
        <pc:sldMkLst>
          <pc:docMk/>
          <pc:sldMk cId="0" sldId="257"/>
        </pc:sldMkLst>
        <pc:spChg chg="mod">
          <ac:chgData name="Archon Kashyap" userId="062e14692dedea71" providerId="LiveId" clId="{053FC3AA-7DBB-4263-9924-3C2970A3227B}" dt="2022-12-08T14:20:44.772" v="987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Archon Kashyap" userId="062e14692dedea71" providerId="LiveId" clId="{053FC3AA-7DBB-4263-9924-3C2970A3227B}" dt="2022-12-08T13:54:29.724" v="390" actId="255"/>
        <pc:sldMkLst>
          <pc:docMk/>
          <pc:sldMk cId="0" sldId="258"/>
        </pc:sldMkLst>
        <pc:spChg chg="mod">
          <ac:chgData name="Archon Kashyap" userId="062e14692dedea71" providerId="LiveId" clId="{053FC3AA-7DBB-4263-9924-3C2970A3227B}" dt="2022-12-08T13:54:29.724" v="390" actId="255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Archon Kashyap" userId="062e14692dedea71" providerId="LiveId" clId="{053FC3AA-7DBB-4263-9924-3C2970A3227B}" dt="2022-12-08T14:25:28.456" v="994" actId="20577"/>
        <pc:sldMkLst>
          <pc:docMk/>
          <pc:sldMk cId="0" sldId="265"/>
        </pc:sldMkLst>
        <pc:spChg chg="mod">
          <ac:chgData name="Archon Kashyap" userId="062e14692dedea71" providerId="LiveId" clId="{053FC3AA-7DBB-4263-9924-3C2970A3227B}" dt="2022-12-08T14:25:28.456" v="994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new mod">
        <pc:chgData name="Archon Kashyap" userId="062e14692dedea71" providerId="LiveId" clId="{053FC3AA-7DBB-4263-9924-3C2970A3227B}" dt="2022-12-08T14:15:07.383" v="831" actId="20577"/>
        <pc:sldMkLst>
          <pc:docMk/>
          <pc:sldMk cId="1351193550" sldId="266"/>
        </pc:sldMkLst>
        <pc:spChg chg="mod">
          <ac:chgData name="Archon Kashyap" userId="062e14692dedea71" providerId="LiveId" clId="{053FC3AA-7DBB-4263-9924-3C2970A3227B}" dt="2022-12-08T13:57:16.740" v="437" actId="20577"/>
          <ac:spMkLst>
            <pc:docMk/>
            <pc:sldMk cId="1351193550" sldId="266"/>
            <ac:spMk id="2" creationId="{28AF719D-7399-95EC-007D-3EFC9B175207}"/>
          </ac:spMkLst>
        </pc:spChg>
        <pc:spChg chg="mod">
          <ac:chgData name="Archon Kashyap" userId="062e14692dedea71" providerId="LiveId" clId="{053FC3AA-7DBB-4263-9924-3C2970A3227B}" dt="2022-12-08T14:15:07.383" v="831" actId="20577"/>
          <ac:spMkLst>
            <pc:docMk/>
            <pc:sldMk cId="1351193550" sldId="266"/>
            <ac:spMk id="3" creationId="{2ED5D1DB-E0AC-548A-7429-E8ECFA090B59}"/>
          </ac:spMkLst>
        </pc:spChg>
      </pc:sldChg>
    </pc:docChg>
  </pc:docChgLst>
  <pc:docChgLst>
    <pc:chgData name="Archon Kashyap" userId="062e14692dedea71" providerId="LiveId" clId="{20A0EFF7-1FCF-4469-8C1E-70D185C73DB9}"/>
    <pc:docChg chg="undo redo custSel addSld delSld modSld modMainMaster">
      <pc:chgData name="Archon Kashyap" userId="062e14692dedea71" providerId="LiveId" clId="{20A0EFF7-1FCF-4469-8C1E-70D185C73DB9}" dt="2023-02-02T19:33:35.707" v="1498"/>
      <pc:docMkLst>
        <pc:docMk/>
      </pc:docMkLst>
      <pc:sldChg chg="modSp mod modTransition">
        <pc:chgData name="Archon Kashyap" userId="062e14692dedea71" providerId="LiveId" clId="{20A0EFF7-1FCF-4469-8C1E-70D185C73DB9}" dt="2023-02-02T19:33:35.707" v="1498"/>
        <pc:sldMkLst>
          <pc:docMk/>
          <pc:sldMk cId="0" sldId="256"/>
        </pc:sldMkLst>
        <pc:spChg chg="mod">
          <ac:chgData name="Archon Kashyap" userId="062e14692dedea71" providerId="LiveId" clId="{20A0EFF7-1FCF-4469-8C1E-70D185C73DB9}" dt="2023-02-02T16:09:08.740" v="11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0" sldId="257"/>
        </pc:sldMkLst>
      </pc:sldChg>
      <pc:sldChg chg="modSp mod modTransition">
        <pc:chgData name="Archon Kashyap" userId="062e14692dedea71" providerId="LiveId" clId="{20A0EFF7-1FCF-4469-8C1E-70D185C73DB9}" dt="2023-02-02T19:33:35.707" v="1498"/>
        <pc:sldMkLst>
          <pc:docMk/>
          <pc:sldMk cId="0" sldId="258"/>
        </pc:sldMkLst>
        <pc:spChg chg="mod">
          <ac:chgData name="Archon Kashyap" userId="062e14692dedea71" providerId="LiveId" clId="{20A0EFF7-1FCF-4469-8C1E-70D185C73DB9}" dt="2023-02-02T16:13:46.534" v="272" actId="113"/>
          <ac:spMkLst>
            <pc:docMk/>
            <pc:sldMk cId="0" sldId="258"/>
            <ac:spMk id="5" creationId="{00000000-0000-0000-0000-000000000000}"/>
          </ac:spMkLst>
        </pc:spChg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0" sldId="259"/>
        </pc:sldMkLst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0" sldId="260"/>
        </pc:sldMkLst>
      </pc:sldChg>
      <pc:sldChg chg="modSp mod modTransition">
        <pc:chgData name="Archon Kashyap" userId="062e14692dedea71" providerId="LiveId" clId="{20A0EFF7-1FCF-4469-8C1E-70D185C73DB9}" dt="2023-02-02T19:33:35.707" v="1498"/>
        <pc:sldMkLst>
          <pc:docMk/>
          <pc:sldMk cId="0" sldId="261"/>
        </pc:sldMkLst>
        <pc:spChg chg="mod">
          <ac:chgData name="Archon Kashyap" userId="062e14692dedea71" providerId="LiveId" clId="{20A0EFF7-1FCF-4469-8C1E-70D185C73DB9}" dt="2023-02-02T16:37:59.553" v="1313" actId="5793"/>
          <ac:spMkLst>
            <pc:docMk/>
            <pc:sldMk cId="0" sldId="261"/>
            <ac:spMk id="5" creationId="{7F4A1816-246C-102A-CE92-123DA7959DBA}"/>
          </ac:spMkLst>
        </pc:spChg>
      </pc:sldChg>
      <pc:sldChg chg="modSp mod modTransition">
        <pc:chgData name="Archon Kashyap" userId="062e14692dedea71" providerId="LiveId" clId="{20A0EFF7-1FCF-4469-8C1E-70D185C73DB9}" dt="2023-02-02T19:33:35.707" v="1498"/>
        <pc:sldMkLst>
          <pc:docMk/>
          <pc:sldMk cId="0" sldId="262"/>
        </pc:sldMkLst>
        <pc:spChg chg="mod">
          <ac:chgData name="Archon Kashyap" userId="062e14692dedea71" providerId="LiveId" clId="{20A0EFF7-1FCF-4469-8C1E-70D185C73DB9}" dt="2023-02-02T16:58:35.568" v="1322" actId="20577"/>
          <ac:spMkLst>
            <pc:docMk/>
            <pc:sldMk cId="0" sldId="262"/>
            <ac:spMk id="3" creationId="{C50D0673-596A-3A51-76B8-589169BF31D8}"/>
          </ac:spMkLst>
        </pc:spChg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0" sldId="263"/>
        </pc:sldMkLst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0" sldId="264"/>
        </pc:sldMkLst>
      </pc:sldChg>
      <pc:sldChg chg="modSp mod modTransition">
        <pc:chgData name="Archon Kashyap" userId="062e14692dedea71" providerId="LiveId" clId="{20A0EFF7-1FCF-4469-8C1E-70D185C73DB9}" dt="2023-02-02T19:33:35.707" v="1498"/>
        <pc:sldMkLst>
          <pc:docMk/>
          <pc:sldMk cId="1351193550" sldId="266"/>
        </pc:sldMkLst>
        <pc:spChg chg="mod">
          <ac:chgData name="Archon Kashyap" userId="062e14692dedea71" providerId="LiveId" clId="{20A0EFF7-1FCF-4469-8C1E-70D185C73DB9}" dt="2023-02-02T16:10:36.214" v="129" actId="20577"/>
          <ac:spMkLst>
            <pc:docMk/>
            <pc:sldMk cId="1351193550" sldId="266"/>
            <ac:spMk id="2" creationId="{28AF719D-7399-95EC-007D-3EFC9B175207}"/>
          </ac:spMkLst>
        </pc:spChg>
        <pc:spChg chg="mod">
          <ac:chgData name="Archon Kashyap" userId="062e14692dedea71" providerId="LiveId" clId="{20A0EFF7-1FCF-4469-8C1E-70D185C73DB9}" dt="2023-02-02T16:10:53.756" v="132" actId="20577"/>
          <ac:spMkLst>
            <pc:docMk/>
            <pc:sldMk cId="1351193550" sldId="266"/>
            <ac:spMk id="3" creationId="{2ED5D1DB-E0AC-548A-7429-E8ECFA090B59}"/>
          </ac:spMkLst>
        </pc:spChg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2224734529" sldId="267"/>
        </pc:sldMkLst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4005462191" sldId="268"/>
        </pc:sldMkLst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3653132505" sldId="269"/>
        </pc:sldMkLst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823107768" sldId="270"/>
        </pc:sldMkLst>
      </pc:sldChg>
      <pc:sldChg chg="modSp mod modTransition">
        <pc:chgData name="Archon Kashyap" userId="062e14692dedea71" providerId="LiveId" clId="{20A0EFF7-1FCF-4469-8C1E-70D185C73DB9}" dt="2023-02-02T19:33:35.707" v="1498"/>
        <pc:sldMkLst>
          <pc:docMk/>
          <pc:sldMk cId="4127020163" sldId="271"/>
        </pc:sldMkLst>
        <pc:spChg chg="mod">
          <ac:chgData name="Archon Kashyap" userId="062e14692dedea71" providerId="LiveId" clId="{20A0EFF7-1FCF-4469-8C1E-70D185C73DB9}" dt="2023-02-02T16:36:24.865" v="1295" actId="20577"/>
          <ac:spMkLst>
            <pc:docMk/>
            <pc:sldMk cId="4127020163" sldId="271"/>
            <ac:spMk id="2" creationId="{8A0365C0-200E-D0AB-90FB-BDCC7FB85F08}"/>
          </ac:spMkLst>
        </pc:spChg>
        <pc:spChg chg="mod">
          <ac:chgData name="Archon Kashyap" userId="062e14692dedea71" providerId="LiveId" clId="{20A0EFF7-1FCF-4469-8C1E-70D185C73DB9}" dt="2023-02-02T16:36:31.042" v="1297" actId="5793"/>
          <ac:spMkLst>
            <pc:docMk/>
            <pc:sldMk cId="4127020163" sldId="271"/>
            <ac:spMk id="3" creationId="{7C468EB0-3CF3-277C-CEAA-37A162FB4C2C}"/>
          </ac:spMkLst>
        </pc:spChg>
        <pc:picChg chg="mod">
          <ac:chgData name="Archon Kashyap" userId="062e14692dedea71" providerId="LiveId" clId="{20A0EFF7-1FCF-4469-8C1E-70D185C73DB9}" dt="2023-02-02T16:36:47.130" v="1300" actId="14100"/>
          <ac:picMkLst>
            <pc:docMk/>
            <pc:sldMk cId="4127020163" sldId="271"/>
            <ac:picMk id="4" creationId="{3B897061-A671-1A74-3932-97E529AB4332}"/>
          </ac:picMkLst>
        </pc:picChg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540547654" sldId="272"/>
        </pc:sldMkLst>
      </pc:sldChg>
      <pc:sldChg chg="modSp mod modTransition">
        <pc:chgData name="Archon Kashyap" userId="062e14692dedea71" providerId="LiveId" clId="{20A0EFF7-1FCF-4469-8C1E-70D185C73DB9}" dt="2023-02-02T19:33:35.707" v="1498"/>
        <pc:sldMkLst>
          <pc:docMk/>
          <pc:sldMk cId="2618161964" sldId="273"/>
        </pc:sldMkLst>
        <pc:spChg chg="mod">
          <ac:chgData name="Archon Kashyap" userId="062e14692dedea71" providerId="LiveId" clId="{20A0EFF7-1FCF-4469-8C1E-70D185C73DB9}" dt="2023-02-02T16:32:02.580" v="1179" actId="20577"/>
          <ac:spMkLst>
            <pc:docMk/>
            <pc:sldMk cId="2618161964" sldId="273"/>
            <ac:spMk id="2" creationId="{641DB3DD-7904-3A3F-E4CF-EB3A93D077B5}"/>
          </ac:spMkLst>
        </pc:spChg>
      </pc:sldChg>
      <pc:sldChg chg="modTransition">
        <pc:chgData name="Archon Kashyap" userId="062e14692dedea71" providerId="LiveId" clId="{20A0EFF7-1FCF-4469-8C1E-70D185C73DB9}" dt="2023-02-02T19:33:35.707" v="1498"/>
        <pc:sldMkLst>
          <pc:docMk/>
          <pc:sldMk cId="1244249130" sldId="274"/>
        </pc:sldMkLst>
      </pc:sldChg>
      <pc:sldChg chg="modSp mod modTransition">
        <pc:chgData name="Archon Kashyap" userId="062e14692dedea71" providerId="LiveId" clId="{20A0EFF7-1FCF-4469-8C1E-70D185C73DB9}" dt="2023-02-02T19:33:35.707" v="1498"/>
        <pc:sldMkLst>
          <pc:docMk/>
          <pc:sldMk cId="2983090856" sldId="275"/>
        </pc:sldMkLst>
        <pc:spChg chg="mod">
          <ac:chgData name="Archon Kashyap" userId="062e14692dedea71" providerId="LiveId" clId="{20A0EFF7-1FCF-4469-8C1E-70D185C73DB9}" dt="2023-02-02T17:15:16.528" v="1455" actId="20577"/>
          <ac:spMkLst>
            <pc:docMk/>
            <pc:sldMk cId="2983090856" sldId="275"/>
            <ac:spMk id="3" creationId="{E8EEB69A-5517-E989-D673-0EE199CBEE3B}"/>
          </ac:spMkLst>
        </pc:spChg>
      </pc:sldChg>
      <pc:sldChg chg="modSp mod modTransition">
        <pc:chgData name="Archon Kashyap" userId="062e14692dedea71" providerId="LiveId" clId="{20A0EFF7-1FCF-4469-8C1E-70D185C73DB9}" dt="2023-02-02T19:33:35.707" v="1498"/>
        <pc:sldMkLst>
          <pc:docMk/>
          <pc:sldMk cId="3328655275" sldId="276"/>
        </pc:sldMkLst>
        <pc:spChg chg="mod">
          <ac:chgData name="Archon Kashyap" userId="062e14692dedea71" providerId="LiveId" clId="{20A0EFF7-1FCF-4469-8C1E-70D185C73DB9}" dt="2023-02-02T17:09:44.304" v="1430" actId="20577"/>
          <ac:spMkLst>
            <pc:docMk/>
            <pc:sldMk cId="3328655275" sldId="276"/>
            <ac:spMk id="2" creationId="{583E59DF-6AC1-F5B1-F172-A5D1208DE7AE}"/>
          </ac:spMkLst>
        </pc:spChg>
        <pc:spChg chg="mod">
          <ac:chgData name="Archon Kashyap" userId="062e14692dedea71" providerId="LiveId" clId="{20A0EFF7-1FCF-4469-8C1E-70D185C73DB9}" dt="2023-02-02T17:12:39.444" v="1445" actId="20577"/>
          <ac:spMkLst>
            <pc:docMk/>
            <pc:sldMk cId="3328655275" sldId="276"/>
            <ac:spMk id="3" creationId="{4550CCC3-9CC3-7562-2A56-8CCFF6A15F7F}"/>
          </ac:spMkLst>
        </pc:spChg>
      </pc:sldChg>
      <pc:sldChg chg="modSp new mod modTransition">
        <pc:chgData name="Archon Kashyap" userId="062e14692dedea71" providerId="LiveId" clId="{20A0EFF7-1FCF-4469-8C1E-70D185C73DB9}" dt="2023-02-02T19:33:35.707" v="1498"/>
        <pc:sldMkLst>
          <pc:docMk/>
          <pc:sldMk cId="45105334" sldId="277"/>
        </pc:sldMkLst>
        <pc:spChg chg="mod">
          <ac:chgData name="Archon Kashyap" userId="062e14692dedea71" providerId="LiveId" clId="{20A0EFF7-1FCF-4469-8C1E-70D185C73DB9}" dt="2023-02-02T16:35:59.595" v="1275" actId="20577"/>
          <ac:spMkLst>
            <pc:docMk/>
            <pc:sldMk cId="45105334" sldId="277"/>
            <ac:spMk id="2" creationId="{C263860C-6F92-83C9-0C5E-67091AA8AD14}"/>
          </ac:spMkLst>
        </pc:spChg>
        <pc:spChg chg="mod">
          <ac:chgData name="Archon Kashyap" userId="062e14692dedea71" providerId="LiveId" clId="{20A0EFF7-1FCF-4469-8C1E-70D185C73DB9}" dt="2023-02-02T16:35:18.874" v="1235" actId="2711"/>
          <ac:spMkLst>
            <pc:docMk/>
            <pc:sldMk cId="45105334" sldId="277"/>
            <ac:spMk id="3" creationId="{0EB53673-F943-1D93-A079-2CAE01E138F4}"/>
          </ac:spMkLst>
        </pc:spChg>
      </pc:sldChg>
      <pc:sldChg chg="modSp new del mod">
        <pc:chgData name="Archon Kashyap" userId="062e14692dedea71" providerId="LiveId" clId="{20A0EFF7-1FCF-4469-8C1E-70D185C73DB9}" dt="2023-02-02T16:15:45.521" v="301" actId="680"/>
        <pc:sldMkLst>
          <pc:docMk/>
          <pc:sldMk cId="1558633055" sldId="277"/>
        </pc:sldMkLst>
        <pc:spChg chg="mod">
          <ac:chgData name="Archon Kashyap" userId="062e14692dedea71" providerId="LiveId" clId="{20A0EFF7-1FCF-4469-8C1E-70D185C73DB9}" dt="2023-02-02T16:15:45.292" v="300" actId="20577"/>
          <ac:spMkLst>
            <pc:docMk/>
            <pc:sldMk cId="1558633055" sldId="277"/>
            <ac:spMk id="2" creationId="{9E5ECF81-C624-24C9-1501-4770D8F84D6C}"/>
          </ac:spMkLst>
        </pc:spChg>
        <pc:spChg chg="mod">
          <ac:chgData name="Archon Kashyap" userId="062e14692dedea71" providerId="LiveId" clId="{20A0EFF7-1FCF-4469-8C1E-70D185C73DB9}" dt="2023-02-02T16:15:43.906" v="296"/>
          <ac:spMkLst>
            <pc:docMk/>
            <pc:sldMk cId="1558633055" sldId="277"/>
            <ac:spMk id="3" creationId="{4E785F9A-D385-BAD9-F6BE-409E7B4DCFF4}"/>
          </ac:spMkLst>
        </pc:spChg>
      </pc:sldChg>
      <pc:sldChg chg="modSp new mod modTransition">
        <pc:chgData name="Archon Kashyap" userId="062e14692dedea71" providerId="LiveId" clId="{20A0EFF7-1FCF-4469-8C1E-70D185C73DB9}" dt="2023-02-02T19:33:35.707" v="1498"/>
        <pc:sldMkLst>
          <pc:docMk/>
          <pc:sldMk cId="781754028" sldId="278"/>
        </pc:sldMkLst>
        <pc:spChg chg="mod">
          <ac:chgData name="Archon Kashyap" userId="062e14692dedea71" providerId="LiveId" clId="{20A0EFF7-1FCF-4469-8C1E-70D185C73DB9}" dt="2023-02-02T17:01:49.321" v="1350" actId="2711"/>
          <ac:spMkLst>
            <pc:docMk/>
            <pc:sldMk cId="781754028" sldId="278"/>
            <ac:spMk id="2" creationId="{625A8A6D-08E4-E96B-271D-6E6A4295FB81}"/>
          </ac:spMkLst>
        </pc:spChg>
        <pc:spChg chg="mod">
          <ac:chgData name="Archon Kashyap" userId="062e14692dedea71" providerId="LiveId" clId="{20A0EFF7-1FCF-4469-8C1E-70D185C73DB9}" dt="2023-02-02T17:01:45.243" v="1349" actId="2711"/>
          <ac:spMkLst>
            <pc:docMk/>
            <pc:sldMk cId="781754028" sldId="278"/>
            <ac:spMk id="3" creationId="{DED04911-53F9-465E-8848-9FBDB0FAC0FA}"/>
          </ac:spMkLst>
        </pc:spChg>
      </pc:sldChg>
      <pc:sldChg chg="modSp new mod modTransition">
        <pc:chgData name="Archon Kashyap" userId="062e14692dedea71" providerId="LiveId" clId="{20A0EFF7-1FCF-4469-8C1E-70D185C73DB9}" dt="2023-02-02T19:33:35.707" v="1498"/>
        <pc:sldMkLst>
          <pc:docMk/>
          <pc:sldMk cId="852497260" sldId="279"/>
        </pc:sldMkLst>
        <pc:spChg chg="mod">
          <ac:chgData name="Archon Kashyap" userId="062e14692dedea71" providerId="LiveId" clId="{20A0EFF7-1FCF-4469-8C1E-70D185C73DB9}" dt="2023-02-02T17:03:05.770" v="1375" actId="2711"/>
          <ac:spMkLst>
            <pc:docMk/>
            <pc:sldMk cId="852497260" sldId="279"/>
            <ac:spMk id="2" creationId="{99ACA1E1-729A-22FB-11F4-C6B69A1876BD}"/>
          </ac:spMkLst>
        </pc:spChg>
        <pc:spChg chg="mod">
          <ac:chgData name="Archon Kashyap" userId="062e14692dedea71" providerId="LiveId" clId="{20A0EFF7-1FCF-4469-8C1E-70D185C73DB9}" dt="2023-02-02T17:23:02.430" v="1459" actId="5793"/>
          <ac:spMkLst>
            <pc:docMk/>
            <pc:sldMk cId="852497260" sldId="279"/>
            <ac:spMk id="3" creationId="{1381C0D2-0991-D987-0A27-1B2A8298736F}"/>
          </ac:spMkLst>
        </pc:spChg>
      </pc:sldChg>
      <pc:sldChg chg="modSp new del mod">
        <pc:chgData name="Archon Kashyap" userId="062e14692dedea71" providerId="LiveId" clId="{20A0EFF7-1FCF-4469-8C1E-70D185C73DB9}" dt="2023-02-02T17:01:11.930" v="1348" actId="680"/>
        <pc:sldMkLst>
          <pc:docMk/>
          <pc:sldMk cId="3133104005" sldId="279"/>
        </pc:sldMkLst>
        <pc:spChg chg="mod">
          <ac:chgData name="Archon Kashyap" userId="062e14692dedea71" providerId="LiveId" clId="{20A0EFF7-1FCF-4469-8C1E-70D185C73DB9}" dt="2023-02-02T17:01:11.470" v="1347"/>
          <ac:spMkLst>
            <pc:docMk/>
            <pc:sldMk cId="3133104005" sldId="279"/>
            <ac:spMk id="2" creationId="{06897662-B355-2F6F-3939-FB104518B3D5}"/>
          </ac:spMkLst>
        </pc:spChg>
      </pc:sldChg>
      <pc:sldChg chg="addSp delSp modSp new mod modTransition">
        <pc:chgData name="Archon Kashyap" userId="062e14692dedea71" providerId="LiveId" clId="{20A0EFF7-1FCF-4469-8C1E-70D185C73DB9}" dt="2023-02-02T19:33:35.707" v="1498"/>
        <pc:sldMkLst>
          <pc:docMk/>
          <pc:sldMk cId="3487604895" sldId="280"/>
        </pc:sldMkLst>
        <pc:spChg chg="mod">
          <ac:chgData name="Archon Kashyap" userId="062e14692dedea71" providerId="LiveId" clId="{20A0EFF7-1FCF-4469-8C1E-70D185C73DB9}" dt="2023-02-02T17:09:37.793" v="1429" actId="255"/>
          <ac:spMkLst>
            <pc:docMk/>
            <pc:sldMk cId="3487604895" sldId="280"/>
            <ac:spMk id="2" creationId="{C1C69BC1-F530-9829-DD9D-86A9D7519274}"/>
          </ac:spMkLst>
        </pc:spChg>
        <pc:spChg chg="mod">
          <ac:chgData name="Archon Kashyap" userId="062e14692dedea71" providerId="LiveId" clId="{20A0EFF7-1FCF-4469-8C1E-70D185C73DB9}" dt="2023-02-02T17:09:26.272" v="1427" actId="255"/>
          <ac:spMkLst>
            <pc:docMk/>
            <pc:sldMk cId="3487604895" sldId="280"/>
            <ac:spMk id="3" creationId="{99A1D73B-F459-7DDE-254F-0238224DBA76}"/>
          </ac:spMkLst>
        </pc:spChg>
        <pc:spChg chg="add del">
          <ac:chgData name="Archon Kashyap" userId="062e14692dedea71" providerId="LiveId" clId="{20A0EFF7-1FCF-4469-8C1E-70D185C73DB9}" dt="2023-02-02T17:08:16.345" v="1411" actId="22"/>
          <ac:spMkLst>
            <pc:docMk/>
            <pc:sldMk cId="3487604895" sldId="280"/>
            <ac:spMk id="5" creationId="{077E8833-0DEA-444C-88FF-ED2EECDDC15E}"/>
          </ac:spMkLst>
        </pc:spChg>
      </pc:sldChg>
      <pc:sldMasterChg chg="modTransition modSldLayout">
        <pc:chgData name="Archon Kashyap" userId="062e14692dedea71" providerId="LiveId" clId="{20A0EFF7-1FCF-4469-8C1E-70D185C73DB9}" dt="2023-02-02T19:33:35.707" v="1498"/>
        <pc:sldMasterMkLst>
          <pc:docMk/>
          <pc:sldMasterMk cId="0" sldId="2147483660"/>
        </pc:sldMasterMkLst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61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62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63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64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65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66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67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68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69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70"/>
          </pc:sldLayoutMkLst>
        </pc:sldLayoutChg>
        <pc:sldLayoutChg chg="modTransition">
          <pc:chgData name="Archon Kashyap" userId="062e14692dedea71" providerId="LiveId" clId="{20A0EFF7-1FCF-4469-8C1E-70D185C73DB9}" dt="2023-02-02T19:33:35.707" v="1498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cho\Downloads\abcd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cho\Downloads\abc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Multivariate Linear Regression Model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Sheet2!$A$2:$A$4</c:f>
              <c:numCache>
                <c:formatCode>General</c:formatCode>
                <c:ptCount val="3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</c:numCache>
            </c:numRef>
          </c:xVal>
          <c:yVal>
            <c:numRef>
              <c:f>Sheet2!$B$2:$B$4</c:f>
              <c:numCache>
                <c:formatCode>General</c:formatCode>
                <c:ptCount val="3"/>
                <c:pt idx="0">
                  <c:v>1444970446</c:v>
                </c:pt>
                <c:pt idx="1">
                  <c:v>1504434263</c:v>
                </c:pt>
                <c:pt idx="2">
                  <c:v>1554978512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E2-44C1-B0B1-94F488019C78}"/>
            </c:ext>
          </c:extLst>
        </c:ser>
        <c:ser>
          <c:idx val="1"/>
          <c:order val="1"/>
          <c:tx>
            <c:v>ANN Model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Sheet2!$A$2:$A$4</c:f>
              <c:numCache>
                <c:formatCode>General</c:formatCode>
                <c:ptCount val="3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</c:numCache>
            </c:numRef>
          </c:xVal>
          <c:yVal>
            <c:numRef>
              <c:f>Sheet2!$C$2:$C$4</c:f>
              <c:numCache>
                <c:formatCode>General</c:formatCode>
                <c:ptCount val="3"/>
                <c:pt idx="0">
                  <c:v>1444237275</c:v>
                </c:pt>
                <c:pt idx="1">
                  <c:v>1503123865</c:v>
                </c:pt>
                <c:pt idx="2">
                  <c:v>1553182722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E2-44C1-B0B1-94F488019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212719"/>
        <c:axId val="523213135"/>
      </c:scatterChart>
      <c:valAx>
        <c:axId val="523212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213135"/>
        <c:crosses val="autoZero"/>
        <c:crossBetween val="midCat"/>
      </c:valAx>
      <c:valAx>
        <c:axId val="52321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212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Density Rank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Sheet2!$A$2:$A$4</c:f>
              <c:numCache>
                <c:formatCode>General</c:formatCode>
                <c:ptCount val="3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</c:numCache>
            </c:numRef>
          </c:cat>
          <c:val>
            <c:numRef>
              <c:f>Sheet2!$B$2:$B$4</c:f>
              <c:numCache>
                <c:formatCode>General</c:formatCode>
                <c:ptCount val="3"/>
                <c:pt idx="0">
                  <c:v>22</c:v>
                </c:pt>
                <c:pt idx="1">
                  <c:v>20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5-4E06-8238-F8A0DA39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5867887"/>
        <c:axId val="1395864975"/>
      </c:barChart>
      <c:catAx>
        <c:axId val="139586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864975"/>
        <c:crosses val="autoZero"/>
        <c:auto val="1"/>
        <c:lblAlgn val="ctr"/>
        <c:lblOffset val="100"/>
        <c:noMultiLvlLbl val="0"/>
      </c:catAx>
      <c:valAx>
        <c:axId val="139586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86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135D-D4ED-41A4-8F5C-D784ADC0E11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081AD-AAF4-4139-AB8A-8B1A6746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0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 advClick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 advClick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 advClick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 advClick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 advClick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8F980BD-3DE6-4B78-A8BA-B717737985D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87EA52-D6A0-47BD-A1F5-92CE2B74C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wip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1556792"/>
            <a:ext cx="6984776" cy="1296144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Population census pattern analysis and prediction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4509120"/>
            <a:ext cx="3168352" cy="2088232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Presentation By-</a:t>
            </a:r>
          </a:p>
          <a:p>
            <a:r>
              <a:rPr lang="en-US" dirty="0"/>
              <a:t>Archon Kashyap</a:t>
            </a:r>
          </a:p>
          <a:p>
            <a:r>
              <a:rPr lang="en-US" dirty="0"/>
              <a:t>MCA</a:t>
            </a:r>
          </a:p>
          <a:p>
            <a:r>
              <a:rPr lang="en-US" dirty="0"/>
              <a:t>GIMT, </a:t>
            </a:r>
            <a:r>
              <a:rPr lang="en-US" dirty="0" err="1"/>
              <a:t>Ghy</a:t>
            </a:r>
            <a:endParaRPr lang="en-US" dirty="0"/>
          </a:p>
        </p:txBody>
      </p:sp>
    </p:spTree>
  </p:cSld>
  <p:clrMapOvr>
    <a:masterClrMapping/>
  </p:clrMapOvr>
  <p:transition spd="slow" advClick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5115-46F7-7CEE-A845-9B264D19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3011-4688-A805-EF84-2AF7C3D68D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Linear Regression Model: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C9C18-5A7E-08C3-B8EB-7496A5282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64713"/>
            <a:ext cx="5400600" cy="409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8DAD-D921-1597-08B2-9084C461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350A-A556-EC75-1477-C3289AC768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Multivariate Linear Regression Model: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1CD34-B33A-B83C-AB56-A4750600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6851153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462191"/>
      </p:ext>
    </p:extLst>
  </p:cSld>
  <p:clrMapOvr>
    <a:masterClrMapping/>
  </p:clrMapOvr>
  <p:transition spd="slow" advClick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4CB9-2911-9C98-4186-4006A46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AE4D-E80E-50ED-90E0-F33E478B81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ARMA Model: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F8C0-9B5E-EB58-3D6E-F563A14DA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5976664" cy="4093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132505"/>
      </p:ext>
    </p:extLst>
  </p:cSld>
  <p:clrMapOvr>
    <a:masterClrMapping/>
  </p:clrMapOvr>
  <p:transition spd="slow" advClick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9147-D10A-06E7-072A-44C15171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B933-22BB-8940-45EB-C7FA592270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ANN Model: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4C0BD-042E-B164-C533-8AD5BA52C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336704" cy="3821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107768"/>
      </p:ext>
    </p:extLst>
  </p:cSld>
  <p:clrMapOvr>
    <a:masterClrMapping/>
  </p:clrMapOvr>
  <p:transition spd="slow" advClick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65C0-200E-D0AB-90FB-BDCC7FB8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8EB0-3CF3-277C-CEAA-37A162FB4C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97061-A671-1A74-3932-97E529AB4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7" y="2276872"/>
            <a:ext cx="6932335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020163"/>
      </p:ext>
    </p:extLst>
  </p:cSld>
  <p:clrMapOvr>
    <a:masterClrMapping/>
  </p:clrMapOvr>
  <p:transition spd="slow" advClick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860C-6F92-83C9-0C5E-67091AA8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3673-F943-1D93-A079-2CAE01E138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Linear Regression(MLR) model and ANN model shows minimum error than other models and hence considered as best performing models.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population for the years 2025, 2030, 2035 have been calculated using MLR and ANN models.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MLR model shows the best results, the density rank is also calculated using MLR model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105334"/>
      </p:ext>
    </p:extLst>
  </p:cSld>
  <p:clrMapOvr>
    <a:masterClrMapping/>
  </p:clrMapOvr>
  <p:transition spd="slow" advClick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952D-31FC-B68E-2554-26C2F021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Forecast of Future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3F17AE-D619-9917-CF07-01FA44D5EEF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24" y="2636911"/>
            <a:ext cx="5992980" cy="2376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547654"/>
      </p:ext>
    </p:extLst>
  </p:cSld>
  <p:clrMapOvr>
    <a:masterClrMapping/>
  </p:clrMapOvr>
  <p:transition spd="slow" advClick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B3DD-7904-3A3F-E4CF-EB3A93D0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and Comparison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CB13A2C-39D6-43DB-BCAE-19A5640E6CA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3866263"/>
              </p:ext>
            </p:extLst>
          </p:nvPr>
        </p:nvGraphicFramePr>
        <p:xfrm>
          <a:off x="1403648" y="1628799"/>
          <a:ext cx="6521152" cy="49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161964"/>
      </p:ext>
    </p:extLst>
  </p:cSld>
  <p:clrMapOvr>
    <a:masterClrMapping/>
  </p:clrMapOvr>
  <p:transition spd="slow" advClick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2AD8-986A-DF66-7FBB-AEAA189A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Density Rank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C9DD12-C36C-DCDE-6A0D-6462651C67C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73" y="1988840"/>
            <a:ext cx="4826454" cy="13681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7EA0EC6-70DC-A3DB-F08F-DC1E18C16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02293"/>
              </p:ext>
            </p:extLst>
          </p:nvPr>
        </p:nvGraphicFramePr>
        <p:xfrm>
          <a:off x="1691680" y="3840162"/>
          <a:ext cx="49685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4249130"/>
      </p:ext>
    </p:extLst>
  </p:cSld>
  <p:clrMapOvr>
    <a:masterClrMapping/>
  </p:clrMapOvr>
  <p:transition spd="slow" advClick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8A6D-08E4-E96B-271D-6E6A4295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4911-53F9-465E-8848-9FBDB0FAC0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can be seen that India’s population will be increasing in the upcoming years as well as density.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 worrying sign as most of the developed countries with similar area size of India has lower density compared to India.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can take development projects based on the developed countries which have lower density rank such as Macao, Singapore,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754028"/>
      </p:ext>
    </p:extLst>
  </p:cSld>
  <p:clrMapOvr>
    <a:masterClrMapping/>
  </p:clrMapOvr>
  <p:transition spd="slow" advClick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location's growth is greatly influenced by its population. </a:t>
            </a: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Available information on historical development, as well as the future development of the population in a country is essential for planning processes in politics and business administration. </a:t>
            </a:r>
            <a:endParaRPr lang="en-US" sz="1800" dirty="0">
              <a:effectLst/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Computer Science is now at a point where predictive algorithm as one of the areas of Machine Learning(ML) is becoming more important and indispensable. Machine learning algorithms can detect uncertainties on demographic data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analyze</a:t>
            </a: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historical data to better estimate the population of the country. 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In this project, in order to assess the effectiveness of the models, prediction results from a variety of methods have been compared using population data of India from 1955 to 2022 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A1E1-729A-22FB-11F4-C6B69A18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Population 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0D2-0991-D987-0A27-1B2A829873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Planning and Resource Allocation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and Socio-Economic Planning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Planning and Management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497260"/>
      </p:ext>
    </p:extLst>
  </p:cSld>
  <p:clrMapOvr>
    <a:masterClrMapping/>
  </p:clrMapOvr>
  <p:transition spd="slow" advClick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9BC1-F530-9829-DD9D-86A9D751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D73B-F459-7DDE-254F-0238224DBA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Batang" panose="02030600000101010101" pitchFamily="18" charset="-127"/>
              </a:rPr>
              <a:t>Data Quality and Availability</a:t>
            </a:r>
          </a:p>
          <a:p>
            <a:endParaRPr lang="en-US" sz="2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Batang" panose="02030600000101010101" pitchFamily="18" charset="-127"/>
              </a:rPr>
              <a:t>Unforeseen Changes in Population Characteristics</a:t>
            </a:r>
          </a:p>
          <a:p>
            <a:endParaRPr lang="en-US" sz="2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Batang" panose="02030600000101010101" pitchFamily="18" charset="-127"/>
              </a:rPr>
              <a:t>Model Complexity and Limitations</a:t>
            </a:r>
            <a:endParaRPr lang="en-IN" sz="2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604895"/>
      </p:ext>
    </p:extLst>
  </p:cSld>
  <p:clrMapOvr>
    <a:masterClrMapping/>
  </p:clrMapOvr>
  <p:transition spd="slow" advClick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59DF-6AC1-F5B1-F172-A5D1208D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CCC3-9CC3-7562-2A56-8CCFF6A15F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</a:rPr>
              <a:t>It is important to be aware of the potential impact of unforeseen changes, and to continuously update and revise population prediction models in response to new information and changing circumstances.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models can be developed and optimised with more available data. More correlations can be found, and more conclusions will result by doing so. </a:t>
            </a:r>
          </a:p>
          <a:p>
            <a:endParaRPr lang="en-IN" sz="24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655275"/>
      </p:ext>
    </p:extLst>
  </p:cSld>
  <p:clrMapOvr>
    <a:masterClrMapping/>
  </p:clrMapOvr>
  <p:transition spd="slow" advClick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FFDC-CEE8-7792-3EBD-A7995344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B69A-5517-E989-D673-0EE199CBEE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Machine learning algorithms can better estimate the country's future population by minimizing the factors that make it difficult to estimate the population of the country and by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analyzing</a:t>
            </a:r>
            <a:r>
              <a:rPr lang="en-IN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uncertainties on demographic data.</a:t>
            </a:r>
            <a:endParaRPr lang="en-IN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Therefore, the use of machine learning algorithms on population estimation will make an important contribution to the country. </a:t>
            </a:r>
          </a:p>
          <a:p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</a:rPr>
              <a:t>P</a:t>
            </a:r>
            <a:r>
              <a:rPr lang="en-US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opulation prediction models can provide valuable information for planning and decision-making, but it is important to be aware of their limitations and to use them in conjunction with other sources of information and data.</a:t>
            </a:r>
            <a:endParaRPr lang="en-IN" sz="24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090856"/>
      </p:ext>
    </p:extLst>
  </p:cSld>
  <p:clrMapOvr>
    <a:masterClrMapping/>
  </p:clrMapOvr>
  <p:transition spd="slow" advClick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38138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</p:cSld>
  <p:clrMapOvr>
    <a:masterClrMapping/>
  </p:clrMapOvr>
  <p:transition spd="slow" advClick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9108-10BC-DF70-080C-7E21F03F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E6B7-D085-706E-A6D1-5F2AE91DE1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“Using Predictive Machine Learning Regression Model To Predict The Population Of Nigeria” , “Machine Learning Algorithms to Forecast Population: Turkey Example” focusses on applying regression model into population dataset.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“The application of ARIMA model in forecasting population data”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Jie</a:t>
            </a: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Dai and Shuping Chen uses the power of ARIMA to predict Zhejiang Province’s population. </a:t>
            </a:r>
          </a:p>
          <a:p>
            <a:endParaRPr lang="en-IN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IN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IN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Regression models and time series models are mostly used while predicting 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34529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453084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Models  used in the project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– 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Multivariate Linear Regression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(Autoregression Moving Average)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ARIMA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(Autoregression Integrated Moving Average)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Artificial Neural Network)</a:t>
            </a: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Methods used for Error Calculation – 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RMSE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(Root Mean Squared Error)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MAPE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(Mean Absolute Percentage Error)</a:t>
            </a:r>
          </a:p>
          <a:p>
            <a:pPr marL="0" indent="0">
              <a:buNone/>
            </a:pP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Diagram</a:t>
            </a:r>
            <a:endParaRPr lang="en-US" dirty="0"/>
          </a:p>
        </p:txBody>
      </p:sp>
      <p:pic>
        <p:nvPicPr>
          <p:cNvPr id="4" name="Content Placeholder 3" descr="archan projec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16832"/>
            <a:ext cx="8320924" cy="4680520"/>
          </a:xfrm>
        </p:spPr>
      </p:pic>
    </p:spTree>
  </p:cSld>
  <p:clrMapOvr>
    <a:masterClrMapping/>
  </p:clrMapOvr>
  <p:transition spd="slow" advClick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B6718-C4DE-83F0-2B54-9A698C7D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26940"/>
            <a:ext cx="5688632" cy="4789907"/>
          </a:xfrm>
          <a:prstGeom prst="rect">
            <a:avLst/>
          </a:prstGeom>
        </p:spPr>
      </p:pic>
    </p:spTree>
  </p:cSld>
  <p:clrMapOvr>
    <a:masterClrMapping/>
  </p:clrMapOvr>
  <p:transition spd="slow" advClick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719D-7399-95EC-007D-3EFC9B17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</a:t>
            </a:r>
            <a:r>
              <a:rPr lang="en-IN" dirty="0" err="1"/>
              <a:t>Targetted</a:t>
            </a:r>
            <a:r>
              <a:rPr lang="en-IN" dirty="0"/>
              <a:t> in population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D1DB-E0AC-548A-7429-E8ECFA090B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Rank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Population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93550"/>
      </p:ext>
    </p:extLst>
  </p:cSld>
  <p:clrMapOvr>
    <a:masterClrMapping/>
  </p:clrMapOvr>
  <p:transition spd="slow" advClick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F542-BB68-4F3B-FA92-DDD6890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Crucial Programming Libraries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4A1816-246C-102A-CE92-123DA7959D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statsmodel.tsa</a:t>
            </a:r>
            <a:endParaRPr lang="en-IN" sz="280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IN" sz="280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IN" sz="28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sklearn.neural</a:t>
            </a:r>
            <a:r>
              <a:rPr lang="en-IN" sz="2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-network</a:t>
            </a:r>
            <a:endParaRPr lang="en-IN" sz="280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IN" sz="28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s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klearn</a:t>
            </a:r>
            <a:r>
              <a:rPr lang="en-IN" sz="28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.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metrics</a:t>
            </a:r>
            <a:endParaRPr lang="en-IN" sz="2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ransition spd="slow" advClick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4D32-8795-6400-71D0-B63F6595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0673-596A-3A51-76B8-589169BF31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4873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General Algorithm used for the models for prediction –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Data acquisition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Splitting the data into training and test data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Defining the model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Fitting the model with the trained data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Making predictions on test data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RMSE and MAPE error calculation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Plot necessary plots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For ARIMA model data stationarity is tested using </a:t>
            </a:r>
            <a:r>
              <a:rPr lang="en-IN" sz="18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adfuller</a:t>
            </a:r>
            <a:r>
              <a:rPr lang="en-IN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 from </a:t>
            </a:r>
            <a:r>
              <a:rPr lang="en-IN" sz="18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statsmodel.tsa.stattools</a:t>
            </a:r>
            <a:r>
              <a:rPr lang="en-IN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IN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ransition spd="slow" advClick="0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311</TotalTime>
  <Words>710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Century Schoolbook</vt:lpstr>
      <vt:lpstr>Symbol</vt:lpstr>
      <vt:lpstr>Times New Roman</vt:lpstr>
      <vt:lpstr>Wingdings</vt:lpstr>
      <vt:lpstr>Wingdings 2</vt:lpstr>
      <vt:lpstr>Oriel</vt:lpstr>
      <vt:lpstr>Population census pattern analysis and prediction system</vt:lpstr>
      <vt:lpstr>Project Overview</vt:lpstr>
      <vt:lpstr>Literature Review </vt:lpstr>
      <vt:lpstr>Methodologies</vt:lpstr>
      <vt:lpstr>Workflow Diagram</vt:lpstr>
      <vt:lpstr>Dataset Used</vt:lpstr>
      <vt:lpstr>Features Targetted in population dataset</vt:lpstr>
      <vt:lpstr>Crucial Programming Libraries Used</vt:lpstr>
      <vt:lpstr>Coding</vt:lpstr>
      <vt:lpstr>Results</vt:lpstr>
      <vt:lpstr>PowerPoint Presentation</vt:lpstr>
      <vt:lpstr>PowerPoint Presentation</vt:lpstr>
      <vt:lpstr>PowerPoint Presentation</vt:lpstr>
      <vt:lpstr>Comparison of Models</vt:lpstr>
      <vt:lpstr>Model Performance </vt:lpstr>
      <vt:lpstr>Population Forecast of Future</vt:lpstr>
      <vt:lpstr>Visualisation and Comparison</vt:lpstr>
      <vt:lpstr>Density Rank Prediction</vt:lpstr>
      <vt:lpstr>Insights</vt:lpstr>
      <vt:lpstr>Applications of Population Prediction Models</vt:lpstr>
      <vt:lpstr>Challenges</vt:lpstr>
      <vt:lpstr>further development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census pattern analysis and prediction system</dc:title>
  <dc:creator>chinmay sarma</dc:creator>
  <cp:lastModifiedBy>Archon Kashyap</cp:lastModifiedBy>
  <cp:revision>5</cp:revision>
  <dcterms:created xsi:type="dcterms:W3CDTF">2022-10-31T16:15:56Z</dcterms:created>
  <dcterms:modified xsi:type="dcterms:W3CDTF">2023-02-02T19:33:39Z</dcterms:modified>
</cp:coreProperties>
</file>